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1084589"/>
      </p:ext>
    </p:extLst>
  </p:cSld>
  <p:clrMapOvr>
    <a:masterClrMapping/>
  </p:clrMapOvr>
  <p:transition advTm="10000"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0672543"/>
      </p:ext>
    </p:extLst>
  </p:cSld>
  <p:clrMapOvr>
    <a:masterClrMapping/>
  </p:clrMapOvr>
  <p:transition advTm="10000"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7076870"/>
      </p:ext>
    </p:extLst>
  </p:cSld>
  <p:clrMapOvr>
    <a:masterClrMapping/>
  </p:clrMapOvr>
  <p:transition advTm="10000"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424030"/>
      </p:ext>
    </p:extLst>
  </p:cSld>
  <p:clrMapOvr>
    <a:masterClrMapping/>
  </p:clrMapOvr>
  <p:transition advTm="10000"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8596413"/>
      </p:ext>
    </p:extLst>
  </p:cSld>
  <p:clrMapOvr>
    <a:masterClrMapping/>
  </p:clrMapOvr>
  <p:transition advTm="10000"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906753"/>
      </p:ext>
    </p:extLst>
  </p:cSld>
  <p:clrMapOvr>
    <a:masterClrMapping/>
  </p:clrMapOvr>
  <p:transition advTm="10000"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4421920"/>
      </p:ext>
    </p:extLst>
  </p:cSld>
  <p:clrMapOvr>
    <a:masterClrMapping/>
  </p:clrMapOvr>
  <p:transition advTm="10000"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9717215"/>
      </p:ext>
    </p:extLst>
  </p:cSld>
  <p:clrMapOvr>
    <a:masterClrMapping/>
  </p:clrMapOvr>
  <p:transition advTm="10000"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7036111"/>
      </p:ext>
    </p:extLst>
  </p:cSld>
  <p:clrMapOvr>
    <a:masterClrMapping/>
  </p:clrMapOvr>
  <p:transition advTm="10000"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2575546"/>
      </p:ext>
    </p:extLst>
  </p:cSld>
  <p:clrMapOvr>
    <a:masterClrMapping/>
  </p:clrMapOvr>
  <p:transition advTm="10000"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7509213"/>
      </p:ext>
    </p:extLst>
  </p:cSld>
  <p:clrMapOvr>
    <a:masterClrMapping/>
  </p:clrMapOvr>
  <p:transition advTm="10000"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9D8BC-3F7A-4360-BB6D-F1FCB3470FB4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49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10000">
    <p:pull dir="r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32875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uk-UA" sz="2400" b="1" dirty="0" err="1" smtClean="0"/>
              <a:t>Портфоліо</a:t>
            </a:r>
            <a:r>
              <a:rPr lang="uk-UA" sz="2400" b="1" dirty="0" smtClean="0"/>
              <a:t> вчителя</a:t>
            </a:r>
            <a:br>
              <a:rPr lang="uk-UA" sz="2400" b="1" dirty="0" smtClean="0"/>
            </a:br>
            <a:r>
              <a:rPr lang="uk-UA" sz="2400" b="1" dirty="0" smtClean="0"/>
              <a:t>зарубіжної літератури</a:t>
            </a:r>
            <a:br>
              <a:rPr lang="uk-UA" sz="2400" b="1" dirty="0" smtClean="0"/>
            </a:br>
            <a:r>
              <a:rPr lang="uk-UA" sz="2400" b="1" dirty="0" err="1" smtClean="0"/>
              <a:t>Веремчук</a:t>
            </a:r>
            <a:r>
              <a:rPr lang="uk-UA" sz="2400" b="1" dirty="0" smtClean="0"/>
              <a:t> В.М</a:t>
            </a:r>
            <a:br>
              <a:rPr lang="uk-UA" sz="2400" b="1" dirty="0" smtClean="0"/>
            </a:br>
            <a:r>
              <a:rPr lang="uk-UA" sz="2400" b="1" dirty="0" err="1" smtClean="0"/>
              <a:t>Війницької</a:t>
            </a:r>
            <a:r>
              <a:rPr lang="uk-UA" sz="2400" b="1" dirty="0" smtClean="0"/>
              <a:t> ЗОШ</a:t>
            </a:r>
            <a:r>
              <a:rPr lang="en-US" sz="2400" b="1" dirty="0" smtClean="0"/>
              <a:t> I-II</a:t>
            </a:r>
            <a:r>
              <a:rPr lang="uk-UA" sz="2400" b="1" dirty="0" err="1" smtClean="0"/>
              <a:t>ст</a:t>
            </a:r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uk-UA" sz="2400" b="1" dirty="0" err="1" smtClean="0"/>
              <a:t>Бокіймівської</a:t>
            </a:r>
            <a:r>
              <a:rPr lang="uk-UA" sz="2400" b="1" dirty="0" smtClean="0"/>
              <a:t> сільської ради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3977736800"/>
      </p:ext>
    </p:extLst>
  </p:cSld>
  <p:clrMapOvr>
    <a:masterClrMapping/>
  </p:clrMapOvr>
  <p:transition advTm="10000"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uk-UA" dirty="0" smtClean="0"/>
              <a:t>                        </a:t>
            </a:r>
          </a:p>
          <a:p>
            <a:pPr>
              <a:buNone/>
            </a:pPr>
            <a:r>
              <a:rPr lang="uk-UA" sz="4800" i="1" dirty="0" smtClean="0"/>
              <a:t>          Дякую за увагу!</a:t>
            </a:r>
            <a:endParaRPr lang="uk-UA" sz="4800" i="1" dirty="0"/>
          </a:p>
        </p:txBody>
      </p:sp>
    </p:spTree>
  </p:cSld>
  <p:clrMapOvr>
    <a:masterClrMapping/>
  </p:clrMapOvr>
  <p:transition advTm="10000"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3336" y="600891"/>
            <a:ext cx="3042013" cy="4833258"/>
          </a:xfrm>
        </p:spPr>
        <p:txBody>
          <a:bodyPr>
            <a:normAutofit/>
          </a:bodyPr>
          <a:lstStyle/>
          <a:p>
            <a:r>
              <a:rPr lang="uk-UA" sz="1600" dirty="0" smtClean="0"/>
              <a:t>Освіта,яка не вчить жити успішно в сучасному світі, не має ніякої цінності. Кожен із нас приходить у життя з природженою здатністю жити успішно й щасливо. А ми повинні збагатити цю здатність знаннями і навичками,які допомогли б нам її реалізувати якомога ефективніше</a:t>
            </a:r>
            <a:br>
              <a:rPr lang="uk-UA" sz="1600" dirty="0" smtClean="0"/>
            </a:br>
            <a:r>
              <a:rPr lang="uk-UA" sz="1600" dirty="0" smtClean="0"/>
              <a:t> </a:t>
            </a:r>
            <a:r>
              <a:rPr lang="uk-UA" sz="1600" dirty="0" smtClean="0"/>
              <a:t>                        Р.П.</a:t>
            </a:r>
            <a:r>
              <a:rPr lang="uk-UA" sz="1600" dirty="0" err="1" smtClean="0"/>
              <a:t>Кіосакі</a:t>
            </a:r>
            <a:endParaRPr lang="en-US" sz="1600" dirty="0"/>
          </a:p>
        </p:txBody>
      </p:sp>
      <p:pic>
        <p:nvPicPr>
          <p:cNvPr id="29" name="Рисунок 28" descr="изображение_viber_2019-11-23_21-21-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890" y="1110343"/>
            <a:ext cx="3864973" cy="484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9576598"/>
      </p:ext>
    </p:extLst>
  </p:cSld>
  <p:clrMapOvr>
    <a:masterClrMapping/>
  </p:clrMapOvr>
  <p:transition advTm="10000"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В освіті я не випадково, бо: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Я-друга мама</a:t>
            </a:r>
            <a:r>
              <a:rPr lang="uk-UA" dirty="0" smtClean="0"/>
              <a:t>;</a:t>
            </a:r>
            <a:endParaRPr lang="uk-UA" dirty="0" smtClean="0"/>
          </a:p>
          <a:p>
            <a:r>
              <a:rPr lang="uk-UA" dirty="0" smtClean="0"/>
              <a:t>Я-оптиміст;</a:t>
            </a:r>
          </a:p>
          <a:p>
            <a:r>
              <a:rPr lang="uk-UA" dirty="0" smtClean="0"/>
              <a:t>Я-оратор;</a:t>
            </a:r>
          </a:p>
          <a:p>
            <a:r>
              <a:rPr lang="uk-UA" dirty="0" smtClean="0"/>
              <a:t>Я-митець;</a:t>
            </a:r>
          </a:p>
          <a:p>
            <a:r>
              <a:rPr lang="uk-UA" dirty="0" smtClean="0"/>
              <a:t>Я-науковець;</a:t>
            </a:r>
            <a:endParaRPr lang="uk-UA" dirty="0"/>
          </a:p>
        </p:txBody>
      </p:sp>
    </p:spTree>
  </p:cSld>
  <p:clrMapOvr>
    <a:masterClrMapping/>
  </p:clrMapOvr>
  <p:transition advTm="10000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Вчитель зарубіжної літератури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Стаж-44 роки</a:t>
            </a:r>
          </a:p>
          <a:p>
            <a:r>
              <a:rPr lang="uk-UA" dirty="0" smtClean="0"/>
              <a:t>Вчитель вищої категорії</a:t>
            </a:r>
          </a:p>
          <a:p>
            <a:r>
              <a:rPr lang="uk-UA" dirty="0" smtClean="0"/>
              <a:t>Закінчила Луцький педагогічний інститут імені Лесі Українки 1975 році</a:t>
            </a:r>
          </a:p>
          <a:p>
            <a:pPr>
              <a:buNone/>
            </a:pPr>
            <a:r>
              <a:rPr lang="uk-UA" sz="3200" dirty="0" smtClean="0"/>
              <a:t>                 </a:t>
            </a:r>
          </a:p>
          <a:p>
            <a:pPr>
              <a:buNone/>
            </a:pPr>
            <a:r>
              <a:rPr lang="uk-UA" sz="3200" dirty="0" smtClean="0"/>
              <a:t> </a:t>
            </a:r>
            <a:r>
              <a:rPr lang="uk-UA" sz="3200" dirty="0" smtClean="0"/>
              <a:t>                    Педагогічне кредо:</a:t>
            </a:r>
            <a:endParaRPr lang="uk-UA" sz="3200" dirty="0" smtClean="0"/>
          </a:p>
          <a:p>
            <a:pPr>
              <a:buNone/>
            </a:pPr>
            <a:r>
              <a:rPr lang="uk-UA" dirty="0" err="1" smtClean="0"/>
              <a:t>“Працювати</a:t>
            </a:r>
            <a:r>
              <a:rPr lang="uk-UA" dirty="0" smtClean="0"/>
              <a:t> відповідально і жити по </a:t>
            </a:r>
            <a:r>
              <a:rPr lang="uk-UA" dirty="0" err="1" smtClean="0"/>
              <a:t>совісті”</a:t>
            </a:r>
            <a:endParaRPr lang="uk-UA" dirty="0" smtClean="0"/>
          </a:p>
          <a:p>
            <a:endParaRPr lang="uk-UA" dirty="0" smtClean="0"/>
          </a:p>
          <a:p>
            <a:pPr>
              <a:buNone/>
            </a:pPr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</p:txBody>
      </p:sp>
    </p:spTree>
  </p:cSld>
  <p:clrMapOvr>
    <a:masterClrMapping/>
  </p:clrMapOvr>
  <p:transition advTm="10000"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Моє життєве кредо: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 “</a:t>
            </a:r>
            <a:r>
              <a:rPr lang="ru-RU" dirty="0" err="1" smtClean="0"/>
              <a:t>Прагніть</a:t>
            </a:r>
            <a:r>
              <a:rPr lang="ru-RU" dirty="0" smtClean="0"/>
              <a:t> не до </a:t>
            </a:r>
            <a:r>
              <a:rPr lang="ru-RU" dirty="0" err="1" smtClean="0"/>
              <a:t>успіху</a:t>
            </a:r>
            <a:r>
              <a:rPr lang="ru-RU" dirty="0" smtClean="0"/>
              <a:t>, а до </a:t>
            </a:r>
            <a:r>
              <a:rPr lang="ru-RU" dirty="0" err="1" smtClean="0"/>
              <a:t>цінностей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дає</a:t>
            </a:r>
            <a:r>
              <a:rPr lang="ru-RU" dirty="0" smtClean="0"/>
              <a:t>”</a:t>
            </a:r>
            <a:endParaRPr lang="uk-UA" dirty="0"/>
          </a:p>
        </p:txBody>
      </p:sp>
      <p:pic>
        <p:nvPicPr>
          <p:cNvPr id="4" name="Рисунок 3" descr="изображение_viber_2019-11-23_21-43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29495" y="2338252"/>
            <a:ext cx="3017520" cy="4023360"/>
          </a:xfrm>
          <a:prstGeom prst="rect">
            <a:avLst/>
          </a:prstGeom>
        </p:spPr>
      </p:pic>
    </p:spTree>
  </p:cSld>
  <p:clrMapOvr>
    <a:masterClrMapping/>
  </p:clrMapOvr>
  <p:transition advTm="10000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/>
              <a:t>Методична тема над якою працюю</a:t>
            </a:r>
            <a:endParaRPr lang="uk-UA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err="1" smtClean="0"/>
              <a:t>“</a:t>
            </a:r>
            <a:r>
              <a:rPr lang="uk-UA" sz="3600" dirty="0" err="1" smtClean="0"/>
              <a:t>Розвиток</a:t>
            </a:r>
            <a:r>
              <a:rPr lang="uk-UA" sz="3600" dirty="0" smtClean="0"/>
              <a:t> критичного мислення у навчальному </a:t>
            </a:r>
            <a:r>
              <a:rPr lang="uk-UA" sz="3600" dirty="0" err="1" smtClean="0"/>
              <a:t>процесі</a:t>
            </a:r>
            <a:r>
              <a:rPr lang="uk-UA" dirty="0" err="1" smtClean="0"/>
              <a:t>”</a:t>
            </a:r>
            <a:endParaRPr lang="uk-UA" dirty="0"/>
          </a:p>
        </p:txBody>
      </p:sp>
    </p:spTree>
  </p:cSld>
  <p:clrMapOvr>
    <a:masterClrMapping/>
  </p:clrMapOvr>
  <p:transition advTm="10000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Виділяють такі ключові </a:t>
            </a:r>
            <a:r>
              <a:rPr lang="uk-UA" sz="2400" dirty="0" err="1" smtClean="0"/>
              <a:t>моментикритичного</a:t>
            </a:r>
            <a:r>
              <a:rPr lang="uk-UA" sz="2400" dirty="0" smtClean="0"/>
              <a:t> мислення:</a:t>
            </a:r>
            <a:endParaRPr lang="uk-UA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Володіння певними прийомами,які в сукупності створюють перевірену на практиці ефективну методологію опрацювання інформації</a:t>
            </a:r>
          </a:p>
          <a:p>
            <a:endParaRPr lang="uk-UA" dirty="0" smtClean="0"/>
          </a:p>
          <a:p>
            <a:r>
              <a:rPr lang="uk-UA" dirty="0" smtClean="0"/>
              <a:t>Здатність до </a:t>
            </a:r>
            <a:r>
              <a:rPr lang="uk-UA" dirty="0" err="1" smtClean="0"/>
              <a:t>форимулювання</a:t>
            </a:r>
            <a:r>
              <a:rPr lang="uk-UA" dirty="0" smtClean="0"/>
              <a:t> самостійних суджень,спрямованість на творчу </a:t>
            </a:r>
            <a:r>
              <a:rPr lang="uk-UA" dirty="0" err="1" smtClean="0"/>
              <a:t>мисленнєву</a:t>
            </a:r>
            <a:r>
              <a:rPr lang="uk-UA" dirty="0" smtClean="0"/>
              <a:t> діяльність, а не на репродуктивне мислення, що базується на жорстких алгоритмах і стереотипах</a:t>
            </a:r>
            <a:endParaRPr lang="uk-UA" dirty="0"/>
          </a:p>
        </p:txBody>
      </p:sp>
    </p:spTree>
  </p:cSld>
  <p:clrMapOvr>
    <a:masterClrMapping/>
  </p:clrMapOvr>
  <p:transition advTm="10000"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5587" y="1590494"/>
            <a:ext cx="7886700" cy="4351338"/>
          </a:xfrm>
        </p:spPr>
        <p:txBody>
          <a:bodyPr/>
          <a:lstStyle/>
          <a:p>
            <a:r>
              <a:rPr lang="uk-UA" dirty="0" err="1" smtClean="0"/>
              <a:t>Самокорекція</a:t>
            </a:r>
            <a:r>
              <a:rPr lang="uk-UA" dirty="0" smtClean="0"/>
              <a:t>,скерована на використання критичного мислення як методу, зверненого на виправлення чи покращення власних суджень - мисляча людина постійно має піддавати свої </a:t>
            </a:r>
            <a:r>
              <a:rPr lang="uk-UA" dirty="0" err="1" smtClean="0"/>
              <a:t>мисленнєві</a:t>
            </a:r>
            <a:r>
              <a:rPr lang="uk-UA" dirty="0" smtClean="0"/>
              <a:t> процеси </a:t>
            </a:r>
            <a:r>
              <a:rPr lang="uk-UA" dirty="0" err="1" smtClean="0"/>
              <a:t>рефлекції</a:t>
            </a:r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Уважне й чуйне ставлення до контексту,адже загальні критерії мислення мають безперервно перевірятися на адекватність і на можливість змінив кожному конкретному випадку.</a:t>
            </a:r>
            <a:endParaRPr lang="uk-UA" dirty="0"/>
          </a:p>
        </p:txBody>
      </p:sp>
    </p:spTree>
  </p:cSld>
  <p:clrMapOvr>
    <a:masterClrMapping/>
  </p:clrMapOvr>
  <p:transition advTm="10000"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Структура уроку,спрямованого на розвиток критичного мислення</a:t>
            </a:r>
            <a:endParaRPr lang="uk-UA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/>
          </a:p>
        </p:txBody>
      </p:sp>
      <p:pic>
        <p:nvPicPr>
          <p:cNvPr id="14" name="Рисунок 13" descr="444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2670" y="1659062"/>
            <a:ext cx="4982271" cy="4715533"/>
          </a:xfrm>
          <a:prstGeom prst="rect">
            <a:avLst/>
          </a:prstGeom>
        </p:spPr>
      </p:pic>
    </p:spTree>
  </p:cSld>
  <p:clrMapOvr>
    <a:masterClrMapping/>
  </p:clrMapOvr>
  <p:transition advTm="10000">
    <p:pull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</TotalTime>
  <Words>185</Words>
  <Application>Microsoft Office PowerPoint</Application>
  <PresentationFormat>Экран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  Портфоліо вчителя зарубіжної літератури Веремчук В.М Війницької ЗОШ I-IIст Бокіймівської сільської ради</vt:lpstr>
      <vt:lpstr>Освіта,яка не вчить жити успішно в сучасному світі, не має ніякої цінності. Кожен із нас приходить у життя з природженою здатністю жити успішно й щасливо. А ми повинні збагатити цю здатність знаннями і навичками,які допомогли б нам її реалізувати якомога ефективніше                          Р.П.Кіосакі</vt:lpstr>
      <vt:lpstr>  В освіті я не випадково, бо: </vt:lpstr>
      <vt:lpstr>  Вчитель зарубіжної літератури </vt:lpstr>
      <vt:lpstr> Моє життєве кредо:</vt:lpstr>
      <vt:lpstr>Методична тема над якою працюю</vt:lpstr>
      <vt:lpstr> Виділяють такі ключові моментикритичного мислення:</vt:lpstr>
      <vt:lpstr>Слайд 8</vt:lpstr>
      <vt:lpstr> Структура уроку,спрямованого на розвиток критичного мислення</vt:lpstr>
      <vt:lpstr>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Ната</cp:lastModifiedBy>
  <cp:revision>12</cp:revision>
  <dcterms:created xsi:type="dcterms:W3CDTF">2019-02-21T15:01:25Z</dcterms:created>
  <dcterms:modified xsi:type="dcterms:W3CDTF">2019-11-23T20:46:15Z</dcterms:modified>
</cp:coreProperties>
</file>