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61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8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1875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635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599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00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20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35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173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1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08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37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4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5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FC82D-54C3-4751-9AFE-D6C6208B8C58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6154CA-D05F-49A1-9784-830748EA11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20" y="734403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/>
              <a:t>Шевченко </a:t>
            </a:r>
            <a:r>
              <a:rPr lang="en-US" sz="6600" b="1" dirty="0" smtClean="0">
                <a:latin typeface="Bradley Hand ITC" panose="03070402050302030203" pitchFamily="66" charset="0"/>
              </a:rPr>
              <a:t>the best</a:t>
            </a:r>
            <a:r>
              <a:rPr lang="uk-UA" sz="6600" b="1" dirty="0" smtClean="0"/>
              <a:t>: літературний </a:t>
            </a:r>
            <a:r>
              <a:rPr lang="uk-UA" sz="6600" b="1" dirty="0" err="1" smtClean="0"/>
              <a:t>батл</a:t>
            </a:r>
            <a:r>
              <a:rPr lang="uk-UA" sz="6600" b="1" dirty="0" smtClean="0"/>
              <a:t/>
            </a:r>
            <a:br>
              <a:rPr lang="uk-UA" sz="6600" b="1" dirty="0" smtClean="0"/>
            </a:br>
            <a:r>
              <a:rPr lang="uk-UA" sz="4000" b="1" dirty="0" smtClean="0"/>
              <a:t>Підготувала: Курінна О.В.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5923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7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2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63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49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7178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</TotalTime>
  <Words>6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Bradley Hand ITC</vt:lpstr>
      <vt:lpstr>Century Gothic</vt:lpstr>
      <vt:lpstr>Wingdings 3</vt:lpstr>
      <vt:lpstr>Легкий дым</vt:lpstr>
      <vt:lpstr>Шевченко the best: літературний батл Підготувала: Курінна О.В.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Шевченко the best: літературний батл Підготувала: Курінна О.В.</dc:title>
  <dc:creator>Пользователь</dc:creator>
  <cp:lastModifiedBy>Пользователь</cp:lastModifiedBy>
  <cp:revision>1</cp:revision>
  <dcterms:created xsi:type="dcterms:W3CDTF">2020-03-25T10:53:27Z</dcterms:created>
  <dcterms:modified xsi:type="dcterms:W3CDTF">2020-03-25T10:58:28Z</dcterms:modified>
</cp:coreProperties>
</file>