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2" r:id="rId6"/>
    <p:sldId id="259" r:id="rId7"/>
    <p:sldId id="260" r:id="rId8"/>
    <p:sldId id="261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0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9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5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9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2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0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8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296E-EFD4-4A22-8DBB-A0906689998A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B9A75-4702-4B8C-9A9C-3E508B20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6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3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9585" y="0"/>
            <a:ext cx="50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4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4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54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2020-03-25T10:45:21Z</dcterms:created>
  <dcterms:modified xsi:type="dcterms:W3CDTF">2020-03-25T10:50:02Z</dcterms:modified>
</cp:coreProperties>
</file>