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5"/>
            <a:ext cx="8424936" cy="3729800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Основне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завдання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нашої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школи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дати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якісну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освіту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всім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учням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зробити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все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можливе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того,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щоб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подальшому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кожен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випускник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школи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правильно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вибрав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свій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шлях у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житті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 Ми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створюємо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всі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умови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розвитку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творчих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здібностей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учнів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самореалізації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їх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особистості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ефективного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навчання</a:t>
            </a:r>
            <a:r>
              <a:rPr lang="ru-R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Ласкаво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просимо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на сайт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нашої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школи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55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</TotalTime>
  <Words>32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Ласкаво просимо  на сайт нашої школи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Ласкаво просимо  на сайт нашої школи  </dc:title>
  <dc:creator>Tatyana</dc:creator>
  <cp:lastModifiedBy>Tatyana</cp:lastModifiedBy>
  <cp:revision>3</cp:revision>
  <dcterms:created xsi:type="dcterms:W3CDTF">2020-06-30T16:34:50Z</dcterms:created>
  <dcterms:modified xsi:type="dcterms:W3CDTF">2020-06-30T16:57:12Z</dcterms:modified>
</cp:coreProperties>
</file>