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charts/style4.xml" ContentType="application/vnd.ms-office.chartstyle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61" r:id="rId3"/>
    <p:sldId id="276" r:id="rId4"/>
    <p:sldId id="293" r:id="rId5"/>
    <p:sldId id="267" r:id="rId6"/>
    <p:sldId id="259" r:id="rId7"/>
    <p:sldId id="265" r:id="rId8"/>
    <p:sldId id="266" r:id="rId9"/>
    <p:sldId id="262" r:id="rId10"/>
    <p:sldId id="263" r:id="rId11"/>
    <p:sldId id="291" r:id="rId12"/>
    <p:sldId id="272" r:id="rId13"/>
    <p:sldId id="271" r:id="rId14"/>
    <p:sldId id="274" r:id="rId15"/>
    <p:sldId id="270" r:id="rId16"/>
    <p:sldId id="269" r:id="rId17"/>
    <p:sldId id="295" r:id="rId18"/>
    <p:sldId id="292" r:id="rId19"/>
    <p:sldId id="294" r:id="rId20"/>
    <p:sldId id="275" r:id="rId21"/>
    <p:sldId id="287" r:id="rId22"/>
    <p:sldId id="289" r:id="rId23"/>
    <p:sldId id="298" r:id="rId24"/>
    <p:sldId id="297" r:id="rId25"/>
    <p:sldId id="277" r:id="rId26"/>
    <p:sldId id="300" r:id="rId27"/>
    <p:sldId id="299" r:id="rId28"/>
    <p:sldId id="301" r:id="rId29"/>
    <p:sldId id="302" r:id="rId30"/>
    <p:sldId id="288" r:id="rId31"/>
    <p:sldId id="290" r:id="rId32"/>
    <p:sldId id="296" r:id="rId33"/>
    <p:sldId id="279" r:id="rId34"/>
    <p:sldId id="280" r:id="rId35"/>
    <p:sldId id="286" r:id="rId36"/>
    <p:sldId id="281" r:id="rId37"/>
    <p:sldId id="278" r:id="rId38"/>
    <p:sldId id="28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rAngAx val="1"/>
    </c:view3D>
    <c:plotArea>
      <c:layout>
        <c:manualLayout>
          <c:layoutTarget val="inner"/>
          <c:xMode val="edge"/>
          <c:yMode val="edge"/>
          <c:x val="0.12800164041994747"/>
          <c:y val="3.4335875984252077E-2"/>
          <c:w val="0.64223277559055114"/>
          <c:h val="0.49314911417322826"/>
        </c:manualLayout>
      </c:layout>
      <c:bar3D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2015-2016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Аркуш1!$A$2:$A$6</c:f>
              <c:strCache>
                <c:ptCount val="5"/>
                <c:pt idx="0">
                  <c:v>"Спеціаліст"</c:v>
                </c:pt>
                <c:pt idx="1">
                  <c:v>"Друга категорія"</c:v>
                </c:pt>
                <c:pt idx="2">
                  <c:v>"Перша категорія"</c:v>
                </c:pt>
                <c:pt idx="3">
                  <c:v>"Вища категорія"</c:v>
                </c:pt>
                <c:pt idx="4">
                  <c:v>"Старший вчитель"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2016-2017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Аркуш1!$A$2:$A$6</c:f>
              <c:strCache>
                <c:ptCount val="5"/>
                <c:pt idx="0">
                  <c:v>"Спеціаліст"</c:v>
                </c:pt>
                <c:pt idx="1">
                  <c:v>"Друга категорія"</c:v>
                </c:pt>
                <c:pt idx="2">
                  <c:v>"Перша категорія"</c:v>
                </c:pt>
                <c:pt idx="3">
                  <c:v>"Вища категорія"</c:v>
                </c:pt>
                <c:pt idx="4">
                  <c:v>"Старший вчитель"</c:v>
                </c:pt>
              </c:strCache>
            </c:strRef>
          </c:cat>
          <c:val>
            <c:numRef>
              <c:f>Аркуш1!$C$2:$C$6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shape val="cylinder"/>
        <c:axId val="67193472"/>
        <c:axId val="69407104"/>
        <c:axId val="0"/>
      </c:bar3DChart>
      <c:catAx>
        <c:axId val="6719347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69407104"/>
        <c:crosses val="autoZero"/>
        <c:auto val="1"/>
        <c:lblAlgn val="ctr"/>
        <c:lblOffset val="100"/>
      </c:catAx>
      <c:valAx>
        <c:axId val="694071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671934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ru-RU"/>
          </a:pPr>
          <a:endParaRPr lang="uk-UA"/>
        </a:p>
      </c:txPr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/>
      <c:barChart>
        <c:barDir val="bar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діти із сімей переселенців</c:v>
                </c:pt>
              </c:strCache>
            </c:strRef>
          </c:tx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діти учасників АТО</c:v>
                </c:pt>
              </c:strCache>
            </c:strRef>
          </c:tx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Аркуш1!$C$2:$C$3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діти з малозабезпечених сімей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</c:dLbls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Аркуш1!$D$2:$D$3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діти з ОФМ </c:v>
                </c:pt>
              </c:strCache>
            </c:strRef>
          </c:tx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діти напівсироти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</c:dLbls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Аркуш1!$F$2:$F$3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діти під опікою</c:v>
                </c:pt>
              </c:strCache>
            </c:strRef>
          </c:tx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Аркуш1!$G$2:$G$3</c:f>
              <c:numCache>
                <c:formatCode>General</c:formatCode>
                <c:ptCount val="2"/>
              </c:numCache>
            </c:numRef>
          </c:val>
        </c:ser>
        <c:ser>
          <c:idx val="6"/>
          <c:order val="6"/>
          <c:tx>
            <c:strRef>
              <c:f>Аркуш1!$H$1</c:f>
              <c:strCache>
                <c:ptCount val="1"/>
                <c:pt idx="0">
                  <c:v>діти з багатодітних сімей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</c:dLbls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Аркуш1!$H$2:$H$3</c:f>
              <c:numCache>
                <c:formatCode>General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val>
        </c:ser>
        <c:axId val="76289152"/>
        <c:axId val="76290688"/>
      </c:barChart>
      <c:catAx>
        <c:axId val="76289152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6290688"/>
        <c:crosses val="autoZero"/>
        <c:auto val="1"/>
        <c:lblAlgn val="ctr"/>
        <c:lblOffset val="100"/>
      </c:catAx>
      <c:valAx>
        <c:axId val="7629068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628915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uk-UA"/>
          </a:pPr>
          <a:endParaRPr lang="uk-UA"/>
        </a:p>
      </c:txPr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/>
      <c:barChart>
        <c:barDir val="bar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діти із сімей переселенців</c:v>
                </c:pt>
              </c:strCache>
            </c:strRef>
          </c:tx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діти учасників АТО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</c:dLbls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Аркуш1!$C$2:$C$3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діти з малозабезпечених сімей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</c:dLbls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Аркуш1!$D$2:$D$3</c:f>
              <c:numCache>
                <c:formatCode>General</c:formatCode>
                <c:ptCount val="2"/>
                <c:pt idx="0">
                  <c:v>6</c:v>
                </c:pt>
                <c:pt idx="1">
                  <c:v>6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діти з ОФМ </c:v>
                </c:pt>
              </c:strCache>
            </c:strRef>
          </c:tx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Аркуш1!$E$2:$E$3</c:f>
              <c:numCache>
                <c:formatCode>General</c:formatCode>
                <c:ptCount val="2"/>
              </c:numCache>
            </c:numRef>
          </c:val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діти напівсироти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</c:dLbls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Аркуш1!$F$2:$F$3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діти під опікою</c:v>
                </c:pt>
              </c:strCache>
            </c:strRef>
          </c:tx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Аркуш1!$G$2:$G$3</c:f>
              <c:numCache>
                <c:formatCode>General</c:formatCode>
                <c:ptCount val="2"/>
              </c:numCache>
            </c:numRef>
          </c:val>
        </c:ser>
        <c:ser>
          <c:idx val="6"/>
          <c:order val="6"/>
          <c:tx>
            <c:strRef>
              <c:f>Аркуш1!$H$1</c:f>
              <c:strCache>
                <c:ptCount val="1"/>
                <c:pt idx="0">
                  <c:v>діти з багатодітних сімей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</c:dLbls>
          <c:cat>
            <c:strRef>
              <c:f>Аркуш1!$A$2:$A$3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Аркуш1!$H$2:$H$3</c:f>
              <c:numCache>
                <c:formatCode>General</c:formatCode>
                <c:ptCount val="2"/>
                <c:pt idx="0">
                  <c:v>8</c:v>
                </c:pt>
                <c:pt idx="1">
                  <c:v>12</c:v>
                </c:pt>
              </c:numCache>
            </c:numRef>
          </c:val>
        </c:ser>
        <c:axId val="76502144"/>
        <c:axId val="76503680"/>
      </c:barChart>
      <c:catAx>
        <c:axId val="76502144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6503680"/>
        <c:crosses val="autoZero"/>
        <c:auto val="1"/>
        <c:lblAlgn val="ctr"/>
        <c:lblOffset val="100"/>
      </c:catAx>
      <c:valAx>
        <c:axId val="7650368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65021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uk-UA"/>
          </a:pPr>
          <a:endParaRPr lang="uk-UA"/>
        </a:p>
      </c:txPr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plotArea>
      <c:layout>
        <c:manualLayout>
          <c:layoutTarget val="inner"/>
          <c:xMode val="edge"/>
          <c:yMode val="edge"/>
          <c:x val="0.25952353559585212"/>
          <c:y val="0"/>
          <c:w val="0.43302504439557232"/>
          <c:h val="0.81988629165601212"/>
        </c:manualLayout>
      </c:layout>
      <c:barChart>
        <c:barDir val="bar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кількість учнів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Аркуш1!$A$2:$A$5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19</c:v>
                </c:pt>
                <c:pt idx="1">
                  <c:v>12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кількість класів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Аркуш1!$A$2:$A$5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середня наповнюваність класів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uk-UA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Аркуш1!$A$2:$A$5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</c:numCache>
            </c:numRef>
          </c:val>
        </c:ser>
        <c:axId val="69647744"/>
        <c:axId val="69657728"/>
      </c:barChart>
      <c:catAx>
        <c:axId val="69647744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69657728"/>
        <c:crosses val="autoZero"/>
        <c:auto val="1"/>
        <c:lblAlgn val="ctr"/>
        <c:lblOffset val="100"/>
      </c:catAx>
      <c:valAx>
        <c:axId val="6965772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69647744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72172637799308681"/>
          <c:y val="0.13836376674732728"/>
          <c:w val="0.26401665819574782"/>
          <c:h val="0.52824511865004364"/>
        </c:manualLayout>
      </c:layout>
      <c:txPr>
        <a:bodyPr/>
        <a:lstStyle/>
        <a:p>
          <a:pPr>
            <a:defRPr lang="ru-RU"/>
          </a:pPr>
          <a:endParaRPr lang="uk-UA"/>
        </a:p>
      </c:txPr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н.р.</c:v>
                </c:pt>
              </c:strCache>
            </c:strRef>
          </c:tx>
          <c:explosion val="25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8.0000000000000043E-2</c:v>
                </c:pt>
                <c:pt idx="1">
                  <c:v>0.58000000000000007</c:v>
                </c:pt>
                <c:pt idx="2">
                  <c:v>0.33000000000000046</c:v>
                </c:pt>
                <c:pt idx="3">
                  <c:v>0</c:v>
                </c:pt>
              </c:numCache>
            </c:numRef>
          </c:val>
        </c:ser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 н.р.</c:v>
                </c:pt>
              </c:strCache>
            </c:strRef>
          </c:tx>
          <c:explosion val="25"/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початковий</c:v>
                </c:pt>
                <c:pt idx="1">
                  <c:v>середній</c:v>
                </c:pt>
                <c:pt idx="2">
                  <c:v>достатній</c:v>
                </c:pt>
                <c:pt idx="3">
                  <c:v>високий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0.28000000000000008</c:v>
                </c:pt>
                <c:pt idx="1">
                  <c:v>0.28000000000000008</c:v>
                </c:pt>
                <c:pt idx="2">
                  <c:v>0.44</c:v>
                </c:pt>
                <c:pt idx="3">
                  <c:v>0</c:v>
                </c:pt>
              </c:numCache>
            </c:numRef>
          </c:val>
        </c:ser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"Колосок"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"Кенгуру"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"Олімпіс"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7</c:v>
                </c:pt>
                <c:pt idx="1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"Гринвіч"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2015-2016 н.р.</c:v>
                </c:pt>
                <c:pt idx="1">
                  <c:v>2016-2017 н.р.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1">
                  <c:v>3</c:v>
                </c:pt>
              </c:numCache>
            </c:numRef>
          </c:val>
        </c:ser>
        <c:gapWidth val="219"/>
        <c:overlap val="-27"/>
        <c:axId val="74734976"/>
        <c:axId val="74749056"/>
      </c:barChart>
      <c:catAx>
        <c:axId val="747349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4749056"/>
        <c:crosses val="autoZero"/>
        <c:auto val="1"/>
        <c:lblAlgn val="ctr"/>
        <c:lblOffset val="100"/>
      </c:catAx>
      <c:valAx>
        <c:axId val="747490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473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 н.р.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клас</c:v>
                </c:pt>
                <c:pt idx="1">
                  <c:v>2 клас</c:v>
                </c:pt>
                <c:pt idx="2">
                  <c:v>3 клас</c:v>
                </c:pt>
                <c:pt idx="3">
                  <c:v>4 клас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0.85000000000000064</c:v>
                </c:pt>
              </c:numCache>
            </c:numRef>
          </c:val>
        </c:ser>
        <c:axId val="74985472"/>
        <c:axId val="74987008"/>
      </c:barChart>
      <c:catAx>
        <c:axId val="74985472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4987008"/>
        <c:crosses val="autoZero"/>
        <c:auto val="1"/>
        <c:lblAlgn val="ctr"/>
        <c:lblOffset val="100"/>
      </c:catAx>
      <c:valAx>
        <c:axId val="749870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4985472"/>
        <c:crosses val="autoZero"/>
        <c:crossBetween val="between"/>
      </c:valAx>
      <c:spPr>
        <a:solidFill>
          <a:schemeClr val="bg2"/>
        </a:solidFill>
        <a:ln>
          <a:noFill/>
        </a:ln>
        <a:effectLst>
          <a:glow rad="127000">
            <a:schemeClr val="bg2"/>
          </a:glow>
          <a:softEdge rad="0"/>
        </a:effectLst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н.р.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 клас</c:v>
                </c:pt>
                <c:pt idx="1">
                  <c:v>2 клас</c:v>
                </c:pt>
                <c:pt idx="2">
                  <c:v>3 клас</c:v>
                </c:pt>
                <c:pt idx="3">
                  <c:v>4 клас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axId val="75027968"/>
        <c:axId val="75029504"/>
      </c:barChart>
      <c:catAx>
        <c:axId val="75027968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5029504"/>
        <c:crosses val="autoZero"/>
        <c:auto val="1"/>
        <c:lblAlgn val="ctr"/>
        <c:lblOffset val="100"/>
      </c:catAx>
      <c:valAx>
        <c:axId val="750295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5027968"/>
        <c:crosses val="autoZero"/>
        <c:crossBetween val="between"/>
      </c:valAx>
      <c:spPr>
        <a:solidFill>
          <a:schemeClr val="bg2"/>
        </a:solidFill>
        <a:ln>
          <a:noFill/>
        </a:ln>
        <a:effectLst>
          <a:glow rad="127000">
            <a:schemeClr val="bg2"/>
          </a:glow>
          <a:softEdge rad="0"/>
        </a:effectLst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layout/>
      <c:txPr>
        <a:bodyPr/>
        <a:lstStyle/>
        <a:p>
          <a:pPr>
            <a:defRPr lang="uk-UA"/>
          </a:pPr>
          <a:endParaRPr lang="uk-UA"/>
        </a:p>
      </c:txPr>
    </c:title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2015-2016 н.р.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  <c:showLeaderLines val="1"/>
          </c:dLbls>
          <c:cat>
            <c:strRef>
              <c:f>Аркуш1!$A$2:$A$3</c:f>
              <c:strCache>
                <c:ptCount val="2"/>
                <c:pt idx="0">
                  <c:v>всього дітей у НВК</c:v>
                </c:pt>
                <c:pt idx="1">
                  <c:v>діти які підвозяться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29</c:v>
                </c:pt>
                <c:pt idx="1">
                  <c:v>14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7860606399955217"/>
          <c:y val="0.22344255206394464"/>
          <c:w val="0.42139393600044794"/>
          <c:h val="0.73564390879076402"/>
        </c:manualLayout>
      </c:layout>
      <c:txPr>
        <a:bodyPr/>
        <a:lstStyle/>
        <a:p>
          <a:pPr>
            <a:defRPr lang="uk-UA"/>
          </a:pPr>
          <a:endParaRPr lang="uk-UA"/>
        </a:p>
      </c:txPr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layout/>
      <c:txPr>
        <a:bodyPr/>
        <a:lstStyle/>
        <a:p>
          <a:pPr>
            <a:defRPr lang="uk-UA"/>
          </a:pPr>
          <a:endParaRPr lang="uk-UA"/>
        </a:p>
      </c:txPr>
    </c:title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2016-2017 н.р.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lang="uk-UA"/>
                </a:pPr>
                <a:endParaRPr lang="uk-UA"/>
              </a:p>
            </c:txPr>
            <c:showVal val="1"/>
            <c:showLeaderLines val="1"/>
          </c:dLbls>
          <c:cat>
            <c:strRef>
              <c:f>Аркуш1!$A$2:$A$3</c:f>
              <c:strCache>
                <c:ptCount val="2"/>
                <c:pt idx="0">
                  <c:v>всього дітей у НВК</c:v>
                </c:pt>
                <c:pt idx="1">
                  <c:v>діти які підвозяться</c:v>
                </c:pt>
              </c:strCache>
            </c:strRef>
          </c:cat>
          <c:val>
            <c:numRef>
              <c:f>Аркуш1!$B$2:$B$3</c:f>
              <c:numCache>
                <c:formatCode>General</c:formatCode>
                <c:ptCount val="2"/>
                <c:pt idx="0">
                  <c:v>32</c:v>
                </c:pt>
                <c:pt idx="1">
                  <c:v>17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5175831076012249"/>
          <c:y val="0.22344255206394464"/>
          <c:w val="0.42647313411772503"/>
          <c:h val="0.73564390879076402"/>
        </c:manualLayout>
      </c:layout>
      <c:txPr>
        <a:bodyPr/>
        <a:lstStyle/>
        <a:p>
          <a:pPr>
            <a:defRPr lang="uk-UA"/>
          </a:pPr>
          <a:endParaRPr lang="uk-UA"/>
        </a:p>
      </c:txPr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3D205C-7A13-4D5E-98B2-1A6AE7EEB903}" type="doc">
      <dgm:prSet loTypeId="urn:microsoft.com/office/officeart/2005/8/layout/radial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F339D931-BD56-4E66-8998-0FF5F957C223}">
      <dgm:prSet phldrT="[Текст]"/>
      <dgm:spPr/>
      <dgm:t>
        <a:bodyPr/>
        <a:lstStyle/>
        <a:p>
          <a:r>
            <a:rPr lang="uk-UA" b="1" dirty="0" smtClean="0"/>
            <a:t>Напрямки роботи школи</a:t>
          </a:r>
          <a:endParaRPr lang="uk-UA" b="1" dirty="0"/>
        </a:p>
      </dgm:t>
    </dgm:pt>
    <dgm:pt modelId="{7A1B96B9-C063-48C7-B43D-B8C8B76E79CA}" type="parTrans" cxnId="{C93EC87F-9EAB-4A04-8A35-389F1344E80A}">
      <dgm:prSet/>
      <dgm:spPr/>
      <dgm:t>
        <a:bodyPr/>
        <a:lstStyle/>
        <a:p>
          <a:endParaRPr lang="uk-UA"/>
        </a:p>
      </dgm:t>
    </dgm:pt>
    <dgm:pt modelId="{B2FF20B1-4D54-4DB2-BD23-AFCC6169883B}" type="sibTrans" cxnId="{C93EC87F-9EAB-4A04-8A35-389F1344E80A}">
      <dgm:prSet/>
      <dgm:spPr/>
      <dgm:t>
        <a:bodyPr/>
        <a:lstStyle/>
        <a:p>
          <a:endParaRPr lang="uk-UA"/>
        </a:p>
      </dgm:t>
    </dgm:pt>
    <dgm:pt modelId="{A8061399-C868-4385-AEE0-E44CA6E3D0A1}">
      <dgm:prSet phldrT="[Текст]" custT="1"/>
      <dgm:spPr/>
      <dgm:t>
        <a:bodyPr/>
        <a:lstStyle/>
        <a:p>
          <a:r>
            <a:rPr lang="uk-UA" sz="1000" dirty="0" smtClean="0">
              <a:solidFill>
                <a:schemeClr val="tx1"/>
              </a:solidFill>
            </a:rPr>
            <a:t>Кадрове забезпечення</a:t>
          </a:r>
          <a:endParaRPr lang="uk-UA" sz="1000" dirty="0">
            <a:solidFill>
              <a:schemeClr val="tx1"/>
            </a:solidFill>
          </a:endParaRPr>
        </a:p>
      </dgm:t>
    </dgm:pt>
    <dgm:pt modelId="{10D9DF29-F0E5-4AEB-AC39-912292FC4D60}" type="parTrans" cxnId="{B7425C07-4B27-45EF-93D8-A9023078CB82}">
      <dgm:prSet/>
      <dgm:spPr/>
      <dgm:t>
        <a:bodyPr/>
        <a:lstStyle/>
        <a:p>
          <a:endParaRPr lang="uk-UA"/>
        </a:p>
      </dgm:t>
    </dgm:pt>
    <dgm:pt modelId="{66F78710-890A-4D6C-8F63-E59C53796E0A}" type="sibTrans" cxnId="{B7425C07-4B27-45EF-93D8-A9023078CB82}">
      <dgm:prSet/>
      <dgm:spPr/>
      <dgm:t>
        <a:bodyPr/>
        <a:lstStyle/>
        <a:p>
          <a:endParaRPr lang="uk-UA"/>
        </a:p>
      </dgm:t>
    </dgm:pt>
    <dgm:pt modelId="{FDD209F3-9478-4310-8BC3-3291609ACD40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Охорона праці та безпека життєдіяльності</a:t>
          </a:r>
          <a:endParaRPr lang="uk-UA" sz="1100" dirty="0">
            <a:solidFill>
              <a:schemeClr val="tx1"/>
            </a:solidFill>
          </a:endParaRPr>
        </a:p>
      </dgm:t>
    </dgm:pt>
    <dgm:pt modelId="{553A30D6-8173-47C6-8AD0-AFD8D7AECB33}" type="parTrans" cxnId="{821F3EEB-A983-4931-B45E-D09612727FF9}">
      <dgm:prSet/>
      <dgm:spPr/>
      <dgm:t>
        <a:bodyPr/>
        <a:lstStyle/>
        <a:p>
          <a:endParaRPr lang="uk-UA"/>
        </a:p>
      </dgm:t>
    </dgm:pt>
    <dgm:pt modelId="{088A755B-E775-4353-ABAB-9481A344BFBE}" type="sibTrans" cxnId="{821F3EEB-A983-4931-B45E-D09612727FF9}">
      <dgm:prSet/>
      <dgm:spPr/>
      <dgm:t>
        <a:bodyPr/>
        <a:lstStyle/>
        <a:p>
          <a:endParaRPr lang="uk-UA"/>
        </a:p>
      </dgm:t>
    </dgm:pt>
    <dgm:pt modelId="{BA43C2B3-3C48-415B-9056-3F739BCE9532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Методична робота</a:t>
          </a:r>
          <a:endParaRPr lang="uk-UA" sz="1100" dirty="0">
            <a:solidFill>
              <a:schemeClr val="tx1"/>
            </a:solidFill>
          </a:endParaRPr>
        </a:p>
      </dgm:t>
    </dgm:pt>
    <dgm:pt modelId="{590CCDB8-A880-43DB-A3A0-ECA49988F215}" type="parTrans" cxnId="{FCE9A89F-9BF6-40C0-9CC8-C7DF7D3675DB}">
      <dgm:prSet/>
      <dgm:spPr/>
      <dgm:t>
        <a:bodyPr/>
        <a:lstStyle/>
        <a:p>
          <a:endParaRPr lang="uk-UA"/>
        </a:p>
      </dgm:t>
    </dgm:pt>
    <dgm:pt modelId="{51F969AC-05CA-40AC-B1B3-21552AF5314F}" type="sibTrans" cxnId="{FCE9A89F-9BF6-40C0-9CC8-C7DF7D3675DB}">
      <dgm:prSet/>
      <dgm:spPr/>
      <dgm:t>
        <a:bodyPr/>
        <a:lstStyle/>
        <a:p>
          <a:endParaRPr lang="uk-UA"/>
        </a:p>
      </dgm:t>
    </dgm:pt>
    <dgm:pt modelId="{1213B161-2D96-4D5B-95E7-A6B2738311EA}">
      <dgm:prSet phldrT="[Текст]"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Навчальна діяльність учнів</a:t>
          </a:r>
          <a:endParaRPr lang="uk-UA" sz="1100" dirty="0">
            <a:solidFill>
              <a:schemeClr val="tx1"/>
            </a:solidFill>
          </a:endParaRPr>
        </a:p>
      </dgm:t>
    </dgm:pt>
    <dgm:pt modelId="{B6A49D18-538B-40F5-999F-56431FF4B63B}" type="parTrans" cxnId="{7BB59B87-02C2-41E3-9370-E230405CC660}">
      <dgm:prSet/>
      <dgm:spPr/>
      <dgm:t>
        <a:bodyPr/>
        <a:lstStyle/>
        <a:p>
          <a:endParaRPr lang="uk-UA"/>
        </a:p>
      </dgm:t>
    </dgm:pt>
    <dgm:pt modelId="{C5F28469-EB0E-4C3F-A4FA-140EFE21FAFE}" type="sibTrans" cxnId="{7BB59B87-02C2-41E3-9370-E230405CC660}">
      <dgm:prSet/>
      <dgm:spPr/>
      <dgm:t>
        <a:bodyPr/>
        <a:lstStyle/>
        <a:p>
          <a:endParaRPr lang="uk-UA"/>
        </a:p>
      </dgm:t>
    </dgm:pt>
    <dgm:pt modelId="{8E54D8B0-42B8-4194-A106-2AEC6E2DEA8F}">
      <dgm:prSet/>
      <dgm:spPr/>
      <dgm:t>
        <a:bodyPr/>
        <a:lstStyle/>
        <a:p>
          <a:endParaRPr lang="uk-UA"/>
        </a:p>
      </dgm:t>
    </dgm:pt>
    <dgm:pt modelId="{1419B65E-0132-44F9-B514-7FF390B3F89A}" type="parTrans" cxnId="{21E9DE7B-4702-4CF6-AFC1-BDDA9EC4728D}">
      <dgm:prSet/>
      <dgm:spPr/>
      <dgm:t>
        <a:bodyPr/>
        <a:lstStyle/>
        <a:p>
          <a:endParaRPr lang="uk-UA"/>
        </a:p>
      </dgm:t>
    </dgm:pt>
    <dgm:pt modelId="{FD68A36F-D8A0-4279-B3BB-728278FABB08}" type="sibTrans" cxnId="{21E9DE7B-4702-4CF6-AFC1-BDDA9EC4728D}">
      <dgm:prSet/>
      <dgm:spPr/>
      <dgm:t>
        <a:bodyPr/>
        <a:lstStyle/>
        <a:p>
          <a:endParaRPr lang="uk-UA"/>
        </a:p>
      </dgm:t>
    </dgm:pt>
    <dgm:pt modelId="{F499F5E8-65D3-4756-A68A-D89C9372D132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Управлінська діяльність</a:t>
          </a:r>
          <a:endParaRPr lang="ru-RU" sz="1100" dirty="0">
            <a:solidFill>
              <a:schemeClr val="tx1"/>
            </a:solidFill>
          </a:endParaRPr>
        </a:p>
      </dgm:t>
    </dgm:pt>
    <dgm:pt modelId="{83488253-2F29-43E2-A5B9-DAD39B3DC624}" type="parTrans" cxnId="{BB01EA61-A490-42B7-8D83-3856B1F991EA}">
      <dgm:prSet/>
      <dgm:spPr/>
      <dgm:t>
        <a:bodyPr/>
        <a:lstStyle/>
        <a:p>
          <a:endParaRPr lang="uk-UA"/>
        </a:p>
      </dgm:t>
    </dgm:pt>
    <dgm:pt modelId="{FC377F8E-5C2B-42EE-9885-014CA18D31DC}" type="sibTrans" cxnId="{BB01EA61-A490-42B7-8D83-3856B1F991EA}">
      <dgm:prSet/>
      <dgm:spPr/>
      <dgm:t>
        <a:bodyPr/>
        <a:lstStyle/>
        <a:p>
          <a:endParaRPr lang="uk-UA"/>
        </a:p>
      </dgm:t>
    </dgm:pt>
    <dgm:pt modelId="{D3F40F3E-EB1D-47C3-A414-D3ECABF2E5BB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Фінансово-господарська діяльність</a:t>
          </a:r>
          <a:endParaRPr lang="ru-RU" sz="1100" dirty="0">
            <a:solidFill>
              <a:schemeClr val="tx1"/>
            </a:solidFill>
          </a:endParaRPr>
        </a:p>
      </dgm:t>
    </dgm:pt>
    <dgm:pt modelId="{80845D67-388B-4678-BFBB-2EA6983144A7}" type="parTrans" cxnId="{02E0447F-43C0-4ED1-A4C2-E12429FE90DE}">
      <dgm:prSet/>
      <dgm:spPr/>
      <dgm:t>
        <a:bodyPr/>
        <a:lstStyle/>
        <a:p>
          <a:endParaRPr lang="uk-UA"/>
        </a:p>
      </dgm:t>
    </dgm:pt>
    <dgm:pt modelId="{32EE1ED9-5064-4D83-A43E-41F1EEC10CD8}" type="sibTrans" cxnId="{02E0447F-43C0-4ED1-A4C2-E12429FE90DE}">
      <dgm:prSet/>
      <dgm:spPr/>
      <dgm:t>
        <a:bodyPr/>
        <a:lstStyle/>
        <a:p>
          <a:endParaRPr lang="uk-UA"/>
        </a:p>
      </dgm:t>
    </dgm:pt>
    <dgm:pt modelId="{1C8ECD07-0811-487E-8534-3813EDC6EA6D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Виховна та позакласна робота</a:t>
          </a:r>
          <a:endParaRPr lang="ru-RU" sz="1100" dirty="0">
            <a:solidFill>
              <a:schemeClr val="tx1"/>
            </a:solidFill>
          </a:endParaRPr>
        </a:p>
      </dgm:t>
    </dgm:pt>
    <dgm:pt modelId="{D930B510-9A4C-4823-9FE9-1D3F03C1F380}" type="parTrans" cxnId="{0EAC3642-2E1B-44AD-AAF5-B90CDB7589F2}">
      <dgm:prSet/>
      <dgm:spPr/>
      <dgm:t>
        <a:bodyPr/>
        <a:lstStyle/>
        <a:p>
          <a:endParaRPr lang="uk-UA"/>
        </a:p>
      </dgm:t>
    </dgm:pt>
    <dgm:pt modelId="{5360021D-58EE-41F9-8AD3-8CAC2A75E61C}" type="sibTrans" cxnId="{0EAC3642-2E1B-44AD-AAF5-B90CDB7589F2}">
      <dgm:prSet/>
      <dgm:spPr/>
      <dgm:t>
        <a:bodyPr/>
        <a:lstStyle/>
        <a:p>
          <a:endParaRPr lang="uk-UA"/>
        </a:p>
      </dgm:t>
    </dgm:pt>
    <dgm:pt modelId="{582280DF-FF5A-4065-8E25-CB73170FE62C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Співпраця з батьками, громадськістю</a:t>
          </a:r>
          <a:endParaRPr lang="ru-RU" sz="1100" dirty="0">
            <a:solidFill>
              <a:schemeClr val="tx1"/>
            </a:solidFill>
          </a:endParaRPr>
        </a:p>
      </dgm:t>
    </dgm:pt>
    <dgm:pt modelId="{18E16466-E8F2-4310-937B-02AAED682933}" type="parTrans" cxnId="{06FACF82-A9E0-4819-8D96-4E40A629E90B}">
      <dgm:prSet/>
      <dgm:spPr/>
      <dgm:t>
        <a:bodyPr/>
        <a:lstStyle/>
        <a:p>
          <a:endParaRPr lang="uk-UA"/>
        </a:p>
      </dgm:t>
    </dgm:pt>
    <dgm:pt modelId="{19E7AB8D-0EE8-4CAA-8C2F-366DA51E5F1C}" type="sibTrans" cxnId="{06FACF82-A9E0-4819-8D96-4E40A629E90B}">
      <dgm:prSet/>
      <dgm:spPr/>
      <dgm:t>
        <a:bodyPr/>
        <a:lstStyle/>
        <a:p>
          <a:endParaRPr lang="uk-UA"/>
        </a:p>
      </dgm:t>
    </dgm:pt>
    <dgm:pt modelId="{B31BA9C1-4C6E-4B1A-B3AB-46DE6DFA1637}">
      <dgm:prSet custT="1"/>
      <dgm:spPr/>
      <dgm:t>
        <a:bodyPr/>
        <a:lstStyle/>
        <a:p>
          <a:r>
            <a:rPr lang="uk-UA" sz="1100" dirty="0" smtClean="0">
              <a:solidFill>
                <a:schemeClr val="tx1"/>
              </a:solidFill>
            </a:rPr>
            <a:t>Збереження і зміцнення </a:t>
          </a:r>
          <a:r>
            <a:rPr lang="uk-UA" sz="1100" dirty="0" err="1" smtClean="0">
              <a:solidFill>
                <a:schemeClr val="tx1"/>
              </a:solidFill>
            </a:rPr>
            <a:t>здоров</a:t>
          </a:r>
          <a:r>
            <a:rPr lang="en-US" sz="1100" dirty="0" smtClean="0">
              <a:solidFill>
                <a:schemeClr val="tx1"/>
              </a:solidFill>
            </a:rPr>
            <a:t>’</a:t>
          </a:r>
          <a:r>
            <a:rPr lang="uk-UA" sz="1100" dirty="0" smtClean="0">
              <a:solidFill>
                <a:schemeClr val="tx1"/>
              </a:solidFill>
            </a:rPr>
            <a:t>я учнів та працівників</a:t>
          </a:r>
          <a:endParaRPr lang="ru-RU" sz="1100" dirty="0">
            <a:solidFill>
              <a:schemeClr val="tx1"/>
            </a:solidFill>
          </a:endParaRPr>
        </a:p>
      </dgm:t>
    </dgm:pt>
    <dgm:pt modelId="{B4CA979B-8D94-4FD7-AB4D-D6BF6A3A11FB}" type="parTrans" cxnId="{6732C888-3973-420E-96ED-C596DE471CF5}">
      <dgm:prSet/>
      <dgm:spPr/>
      <dgm:t>
        <a:bodyPr/>
        <a:lstStyle/>
        <a:p>
          <a:endParaRPr lang="uk-UA"/>
        </a:p>
      </dgm:t>
    </dgm:pt>
    <dgm:pt modelId="{DF45ED48-2399-4618-9667-6FCE76012B40}" type="sibTrans" cxnId="{6732C888-3973-420E-96ED-C596DE471CF5}">
      <dgm:prSet/>
      <dgm:spPr/>
      <dgm:t>
        <a:bodyPr/>
        <a:lstStyle/>
        <a:p>
          <a:endParaRPr lang="uk-UA"/>
        </a:p>
      </dgm:t>
    </dgm:pt>
    <dgm:pt modelId="{EC20DE3B-4605-4847-B045-92AF18420EB4}" type="pres">
      <dgm:prSet presAssocID="{243D205C-7A13-4D5E-98B2-1A6AE7EEB90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D15837-0807-4FFD-9FB2-CF501ED80703}" type="pres">
      <dgm:prSet presAssocID="{F339D931-BD56-4E66-8998-0FF5F957C223}" presName="centerShape" presStyleLbl="node0" presStyleIdx="0" presStyleCnt="1"/>
      <dgm:spPr/>
      <dgm:t>
        <a:bodyPr/>
        <a:lstStyle/>
        <a:p>
          <a:endParaRPr lang="ru-RU"/>
        </a:p>
      </dgm:t>
    </dgm:pt>
    <dgm:pt modelId="{808F5511-38A9-4AB9-9ED8-1149BB71FEA0}" type="pres">
      <dgm:prSet presAssocID="{10D9DF29-F0E5-4AEB-AC39-912292FC4D60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F978807E-7CE8-441A-846A-F489B71DE9A2}" type="pres">
      <dgm:prSet presAssocID="{10D9DF29-F0E5-4AEB-AC39-912292FC4D60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9B8D80C2-5C3E-4EE7-91E1-90A5EA5A7A5B}" type="pres">
      <dgm:prSet presAssocID="{A8061399-C868-4385-AEE0-E44CA6E3D0A1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4BF4CF-4AC0-4D6E-AD7A-D3242EE08E4C}" type="pres">
      <dgm:prSet presAssocID="{553A30D6-8173-47C6-8AD0-AFD8D7AECB33}" presName="parTrans" presStyleLbl="sibTrans2D1" presStyleIdx="1" presStyleCnt="10"/>
      <dgm:spPr/>
      <dgm:t>
        <a:bodyPr/>
        <a:lstStyle/>
        <a:p>
          <a:endParaRPr lang="ru-RU"/>
        </a:p>
      </dgm:t>
    </dgm:pt>
    <dgm:pt modelId="{B37AB5A6-8E7B-4ED9-A954-715C36389159}" type="pres">
      <dgm:prSet presAssocID="{553A30D6-8173-47C6-8AD0-AFD8D7AECB33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E14F199D-A1C8-4BD1-A0DA-785B7625DB48}" type="pres">
      <dgm:prSet presAssocID="{FDD209F3-9478-4310-8BC3-3291609ACD40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758DB4-2997-4516-A388-0B8E787E6B4F}" type="pres">
      <dgm:prSet presAssocID="{590CCDB8-A880-43DB-A3A0-ECA49988F215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BCC3E5FC-63A1-4B58-BA81-08B54B24CE9A}" type="pres">
      <dgm:prSet presAssocID="{590CCDB8-A880-43DB-A3A0-ECA49988F215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3857C4A2-0A03-4AF9-98C4-577B78AB4DB6}" type="pres">
      <dgm:prSet presAssocID="{BA43C2B3-3C48-415B-9056-3F739BCE9532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7E68AE-3FC1-474B-810A-4D4F989ED776}" type="pres">
      <dgm:prSet presAssocID="{B6A49D18-538B-40F5-999F-56431FF4B63B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AA05E8EC-E83C-41F8-AC8B-5952B6550AE8}" type="pres">
      <dgm:prSet presAssocID="{B6A49D18-538B-40F5-999F-56431FF4B63B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D60BE898-A740-4A9D-B4BE-879A6BD36E32}" type="pres">
      <dgm:prSet presAssocID="{1213B161-2D96-4D5B-95E7-A6B2738311EA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20913C-FA15-4A70-A0BD-DE7217D3C5CF}" type="pres">
      <dgm:prSet presAssocID="{1419B65E-0132-44F9-B514-7FF390B3F89A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80D15F65-356C-4F78-8E0C-51EFA282A5A0}" type="pres">
      <dgm:prSet presAssocID="{1419B65E-0132-44F9-B514-7FF390B3F89A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EEF8B7E4-49BF-4E7D-9A86-7A102C9A8165}" type="pres">
      <dgm:prSet presAssocID="{8E54D8B0-42B8-4194-A106-2AEC6E2DEA8F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A9670B-4CC4-4733-B69D-44B1134D227F}" type="pres">
      <dgm:prSet presAssocID="{D930B510-9A4C-4823-9FE9-1D3F03C1F380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975D9C08-6BFE-4F48-812D-607FF5A674A6}" type="pres">
      <dgm:prSet presAssocID="{D930B510-9A4C-4823-9FE9-1D3F03C1F380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C0AF94DC-6ECE-4785-9276-93766B3E78B4}" type="pres">
      <dgm:prSet presAssocID="{1C8ECD07-0811-487E-8534-3813EDC6EA6D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352D42-D1EA-4F7E-A7FB-ECE151E0CD1B}" type="pres">
      <dgm:prSet presAssocID="{18E16466-E8F2-4310-937B-02AAED682933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460756C6-F350-45B3-A241-A5241E0D5156}" type="pres">
      <dgm:prSet presAssocID="{18E16466-E8F2-4310-937B-02AAED682933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B831DEBC-759E-435C-A8B3-F7F281AFF4F9}" type="pres">
      <dgm:prSet presAssocID="{582280DF-FF5A-4065-8E25-CB73170FE62C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3D2D98-5FAF-4381-A9EF-0C9644672F79}" type="pres">
      <dgm:prSet presAssocID="{B4CA979B-8D94-4FD7-AB4D-D6BF6A3A11FB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C1B38A0B-85CC-4A3F-AB9A-9ECF4CA81786}" type="pres">
      <dgm:prSet presAssocID="{B4CA979B-8D94-4FD7-AB4D-D6BF6A3A11FB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80832908-7228-4941-9447-9CB00D634CB4}" type="pres">
      <dgm:prSet presAssocID="{B31BA9C1-4C6E-4B1A-B3AB-46DE6DFA1637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985620-E528-4723-BAD6-9A8C35ACB83C}" type="pres">
      <dgm:prSet presAssocID="{80845D67-388B-4678-BFBB-2EA6983144A7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AE7C8FB8-3060-4B27-A847-C542D36147CA}" type="pres">
      <dgm:prSet presAssocID="{80845D67-388B-4678-BFBB-2EA6983144A7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4B472C4F-90AF-4BE1-9C06-C919CE2853F2}" type="pres">
      <dgm:prSet presAssocID="{D3F40F3E-EB1D-47C3-A414-D3ECABF2E5BB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392A7-9BFA-46F1-AA47-C87E4F73A678}" type="pres">
      <dgm:prSet presAssocID="{83488253-2F29-43E2-A5B9-DAD39B3DC624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C79180C3-D39C-4758-B581-DF4DD6F14379}" type="pres">
      <dgm:prSet presAssocID="{83488253-2F29-43E2-A5B9-DAD39B3DC624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081D0836-B5D7-4D40-AB7B-8506BFD62432}" type="pres">
      <dgm:prSet presAssocID="{F499F5E8-65D3-4756-A68A-D89C9372D132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EE7344-64D2-49B3-ACAD-7BD9B47E0410}" type="presOf" srcId="{F499F5E8-65D3-4756-A68A-D89C9372D132}" destId="{081D0836-B5D7-4D40-AB7B-8506BFD62432}" srcOrd="0" destOrd="0" presId="urn:microsoft.com/office/officeart/2005/8/layout/radial5"/>
    <dgm:cxn modelId="{6732C888-3973-420E-96ED-C596DE471CF5}" srcId="{F339D931-BD56-4E66-8998-0FF5F957C223}" destId="{B31BA9C1-4C6E-4B1A-B3AB-46DE6DFA1637}" srcOrd="7" destOrd="0" parTransId="{B4CA979B-8D94-4FD7-AB4D-D6BF6A3A11FB}" sibTransId="{DF45ED48-2399-4618-9667-6FCE76012B40}"/>
    <dgm:cxn modelId="{DD792887-C454-4CFE-8A06-9B4809147B88}" type="presOf" srcId="{582280DF-FF5A-4065-8E25-CB73170FE62C}" destId="{B831DEBC-759E-435C-A8B3-F7F281AFF4F9}" srcOrd="0" destOrd="0" presId="urn:microsoft.com/office/officeart/2005/8/layout/radial5"/>
    <dgm:cxn modelId="{2EE2A9E5-CF07-4114-834A-498B8298CBD9}" type="presOf" srcId="{80845D67-388B-4678-BFBB-2EA6983144A7}" destId="{AE7C8FB8-3060-4B27-A847-C542D36147CA}" srcOrd="1" destOrd="0" presId="urn:microsoft.com/office/officeart/2005/8/layout/radial5"/>
    <dgm:cxn modelId="{AAA13DE5-42FE-497A-961C-40F4C4203331}" type="presOf" srcId="{BA43C2B3-3C48-415B-9056-3F739BCE9532}" destId="{3857C4A2-0A03-4AF9-98C4-577B78AB4DB6}" srcOrd="0" destOrd="0" presId="urn:microsoft.com/office/officeart/2005/8/layout/radial5"/>
    <dgm:cxn modelId="{DFC6972E-23A3-41DB-93AB-BB37AE6F6D93}" type="presOf" srcId="{D930B510-9A4C-4823-9FE9-1D3F03C1F380}" destId="{05A9670B-4CC4-4733-B69D-44B1134D227F}" srcOrd="0" destOrd="0" presId="urn:microsoft.com/office/officeart/2005/8/layout/radial5"/>
    <dgm:cxn modelId="{B2E0B442-F1B7-4A3D-8FAB-9483C81ADA4E}" type="presOf" srcId="{590CCDB8-A880-43DB-A3A0-ECA49988F215}" destId="{BCC3E5FC-63A1-4B58-BA81-08B54B24CE9A}" srcOrd="1" destOrd="0" presId="urn:microsoft.com/office/officeart/2005/8/layout/radial5"/>
    <dgm:cxn modelId="{02E0447F-43C0-4ED1-A4C2-E12429FE90DE}" srcId="{F339D931-BD56-4E66-8998-0FF5F957C223}" destId="{D3F40F3E-EB1D-47C3-A414-D3ECABF2E5BB}" srcOrd="8" destOrd="0" parTransId="{80845D67-388B-4678-BFBB-2EA6983144A7}" sibTransId="{32EE1ED9-5064-4D83-A43E-41F1EEC10CD8}"/>
    <dgm:cxn modelId="{4171D2E1-F5ED-4F48-95DC-BD102A03BCE9}" type="presOf" srcId="{590CCDB8-A880-43DB-A3A0-ECA49988F215}" destId="{1F758DB4-2997-4516-A388-0B8E787E6B4F}" srcOrd="0" destOrd="0" presId="urn:microsoft.com/office/officeart/2005/8/layout/radial5"/>
    <dgm:cxn modelId="{F212A473-1BA7-435D-883D-4A3775C575B4}" type="presOf" srcId="{1213B161-2D96-4D5B-95E7-A6B2738311EA}" destId="{D60BE898-A740-4A9D-B4BE-879A6BD36E32}" srcOrd="0" destOrd="0" presId="urn:microsoft.com/office/officeart/2005/8/layout/radial5"/>
    <dgm:cxn modelId="{5D281282-A013-4B12-B643-6277B86169A1}" type="presOf" srcId="{553A30D6-8173-47C6-8AD0-AFD8D7AECB33}" destId="{064BF4CF-4AC0-4D6E-AD7A-D3242EE08E4C}" srcOrd="0" destOrd="0" presId="urn:microsoft.com/office/officeart/2005/8/layout/radial5"/>
    <dgm:cxn modelId="{D16620C7-30F2-48EE-A4B1-1F42D4E6B072}" type="presOf" srcId="{FDD209F3-9478-4310-8BC3-3291609ACD40}" destId="{E14F199D-A1C8-4BD1-A0DA-785B7625DB48}" srcOrd="0" destOrd="0" presId="urn:microsoft.com/office/officeart/2005/8/layout/radial5"/>
    <dgm:cxn modelId="{7BB59B87-02C2-41E3-9370-E230405CC660}" srcId="{F339D931-BD56-4E66-8998-0FF5F957C223}" destId="{1213B161-2D96-4D5B-95E7-A6B2738311EA}" srcOrd="3" destOrd="0" parTransId="{B6A49D18-538B-40F5-999F-56431FF4B63B}" sibTransId="{C5F28469-EB0E-4C3F-A4FA-140EFE21FAFE}"/>
    <dgm:cxn modelId="{7BB50D46-3088-4700-98F2-57833CAFD5C5}" type="presOf" srcId="{553A30D6-8173-47C6-8AD0-AFD8D7AECB33}" destId="{B37AB5A6-8E7B-4ED9-A954-715C36389159}" srcOrd="1" destOrd="0" presId="urn:microsoft.com/office/officeart/2005/8/layout/radial5"/>
    <dgm:cxn modelId="{0EAC3642-2E1B-44AD-AAF5-B90CDB7589F2}" srcId="{F339D931-BD56-4E66-8998-0FF5F957C223}" destId="{1C8ECD07-0811-487E-8534-3813EDC6EA6D}" srcOrd="5" destOrd="0" parTransId="{D930B510-9A4C-4823-9FE9-1D3F03C1F380}" sibTransId="{5360021D-58EE-41F9-8AD3-8CAC2A75E61C}"/>
    <dgm:cxn modelId="{A34B984C-F404-47E1-9554-75D664F0096B}" type="presOf" srcId="{D3F40F3E-EB1D-47C3-A414-D3ECABF2E5BB}" destId="{4B472C4F-90AF-4BE1-9C06-C919CE2853F2}" srcOrd="0" destOrd="0" presId="urn:microsoft.com/office/officeart/2005/8/layout/radial5"/>
    <dgm:cxn modelId="{B7425C07-4B27-45EF-93D8-A9023078CB82}" srcId="{F339D931-BD56-4E66-8998-0FF5F957C223}" destId="{A8061399-C868-4385-AEE0-E44CA6E3D0A1}" srcOrd="0" destOrd="0" parTransId="{10D9DF29-F0E5-4AEB-AC39-912292FC4D60}" sibTransId="{66F78710-890A-4D6C-8F63-E59C53796E0A}"/>
    <dgm:cxn modelId="{C93EC87F-9EAB-4A04-8A35-389F1344E80A}" srcId="{243D205C-7A13-4D5E-98B2-1A6AE7EEB903}" destId="{F339D931-BD56-4E66-8998-0FF5F957C223}" srcOrd="0" destOrd="0" parTransId="{7A1B96B9-C063-48C7-B43D-B8C8B76E79CA}" sibTransId="{B2FF20B1-4D54-4DB2-BD23-AFCC6169883B}"/>
    <dgm:cxn modelId="{63A8C632-C9D7-4955-A493-55330AA5AB36}" type="presOf" srcId="{D930B510-9A4C-4823-9FE9-1D3F03C1F380}" destId="{975D9C08-6BFE-4F48-812D-607FF5A674A6}" srcOrd="1" destOrd="0" presId="urn:microsoft.com/office/officeart/2005/8/layout/radial5"/>
    <dgm:cxn modelId="{B3DD9121-A435-4BE8-9835-49DC2E00F8F0}" type="presOf" srcId="{F339D931-BD56-4E66-8998-0FF5F957C223}" destId="{FBD15837-0807-4FFD-9FB2-CF501ED80703}" srcOrd="0" destOrd="0" presId="urn:microsoft.com/office/officeart/2005/8/layout/radial5"/>
    <dgm:cxn modelId="{E68BBB55-C68C-4234-B2DF-26E9443D12EB}" type="presOf" srcId="{1419B65E-0132-44F9-B514-7FF390B3F89A}" destId="{80D15F65-356C-4F78-8E0C-51EFA282A5A0}" srcOrd="1" destOrd="0" presId="urn:microsoft.com/office/officeart/2005/8/layout/radial5"/>
    <dgm:cxn modelId="{FCE9A89F-9BF6-40C0-9CC8-C7DF7D3675DB}" srcId="{F339D931-BD56-4E66-8998-0FF5F957C223}" destId="{BA43C2B3-3C48-415B-9056-3F739BCE9532}" srcOrd="2" destOrd="0" parTransId="{590CCDB8-A880-43DB-A3A0-ECA49988F215}" sibTransId="{51F969AC-05CA-40AC-B1B3-21552AF5314F}"/>
    <dgm:cxn modelId="{821F3EEB-A983-4931-B45E-D09612727FF9}" srcId="{F339D931-BD56-4E66-8998-0FF5F957C223}" destId="{FDD209F3-9478-4310-8BC3-3291609ACD40}" srcOrd="1" destOrd="0" parTransId="{553A30D6-8173-47C6-8AD0-AFD8D7AECB33}" sibTransId="{088A755B-E775-4353-ABAB-9481A344BFBE}"/>
    <dgm:cxn modelId="{FB9D861B-6AE4-4E74-8B07-77662AC92E34}" type="presOf" srcId="{B4CA979B-8D94-4FD7-AB4D-D6BF6A3A11FB}" destId="{C1B38A0B-85CC-4A3F-AB9A-9ECF4CA81786}" srcOrd="1" destOrd="0" presId="urn:microsoft.com/office/officeart/2005/8/layout/radial5"/>
    <dgm:cxn modelId="{C866C262-6334-4BA9-B200-68B47AFAC7DD}" type="presOf" srcId="{B31BA9C1-4C6E-4B1A-B3AB-46DE6DFA1637}" destId="{80832908-7228-4941-9447-9CB00D634CB4}" srcOrd="0" destOrd="0" presId="urn:microsoft.com/office/officeart/2005/8/layout/radial5"/>
    <dgm:cxn modelId="{F50C0235-AC2F-43BD-86D4-C64DF0F3F867}" type="presOf" srcId="{1419B65E-0132-44F9-B514-7FF390B3F89A}" destId="{7120913C-FA15-4A70-A0BD-DE7217D3C5CF}" srcOrd="0" destOrd="0" presId="urn:microsoft.com/office/officeart/2005/8/layout/radial5"/>
    <dgm:cxn modelId="{842C2D06-BFE1-4E5F-B10E-F2D47855DEE9}" type="presOf" srcId="{83488253-2F29-43E2-A5B9-DAD39B3DC624}" destId="{FE6392A7-9BFA-46F1-AA47-C87E4F73A678}" srcOrd="0" destOrd="0" presId="urn:microsoft.com/office/officeart/2005/8/layout/radial5"/>
    <dgm:cxn modelId="{61E5CDF5-BEE8-4EC0-8EDC-733890514864}" type="presOf" srcId="{10D9DF29-F0E5-4AEB-AC39-912292FC4D60}" destId="{808F5511-38A9-4AB9-9ED8-1149BB71FEA0}" srcOrd="0" destOrd="0" presId="urn:microsoft.com/office/officeart/2005/8/layout/radial5"/>
    <dgm:cxn modelId="{86A13775-CCE5-41D3-A69A-CE3491CCFA06}" type="presOf" srcId="{83488253-2F29-43E2-A5B9-DAD39B3DC624}" destId="{C79180C3-D39C-4758-B581-DF4DD6F14379}" srcOrd="1" destOrd="0" presId="urn:microsoft.com/office/officeart/2005/8/layout/radial5"/>
    <dgm:cxn modelId="{26A4DECE-9E35-42E0-9CA3-CF77BC267437}" type="presOf" srcId="{B6A49D18-538B-40F5-999F-56431FF4B63B}" destId="{017E68AE-3FC1-474B-810A-4D4F989ED776}" srcOrd="0" destOrd="0" presId="urn:microsoft.com/office/officeart/2005/8/layout/radial5"/>
    <dgm:cxn modelId="{7F14CF02-4251-435E-86ED-F3DBEC1B012C}" type="presOf" srcId="{A8061399-C868-4385-AEE0-E44CA6E3D0A1}" destId="{9B8D80C2-5C3E-4EE7-91E1-90A5EA5A7A5B}" srcOrd="0" destOrd="0" presId="urn:microsoft.com/office/officeart/2005/8/layout/radial5"/>
    <dgm:cxn modelId="{F5AA7697-EBD8-401E-B9BF-B0CB146FB7BC}" type="presOf" srcId="{80845D67-388B-4678-BFBB-2EA6983144A7}" destId="{85985620-E528-4723-BAD6-9A8C35ACB83C}" srcOrd="0" destOrd="0" presId="urn:microsoft.com/office/officeart/2005/8/layout/radial5"/>
    <dgm:cxn modelId="{83789767-AB7D-4D8D-BD0B-EBE59FA6030E}" type="presOf" srcId="{10D9DF29-F0E5-4AEB-AC39-912292FC4D60}" destId="{F978807E-7CE8-441A-846A-F489B71DE9A2}" srcOrd="1" destOrd="0" presId="urn:microsoft.com/office/officeart/2005/8/layout/radial5"/>
    <dgm:cxn modelId="{6F32AEA7-9170-42B3-8348-F0F28E690AE5}" type="presOf" srcId="{18E16466-E8F2-4310-937B-02AAED682933}" destId="{460756C6-F350-45B3-A241-A5241E0D5156}" srcOrd="1" destOrd="0" presId="urn:microsoft.com/office/officeart/2005/8/layout/radial5"/>
    <dgm:cxn modelId="{06FACF82-A9E0-4819-8D96-4E40A629E90B}" srcId="{F339D931-BD56-4E66-8998-0FF5F957C223}" destId="{582280DF-FF5A-4065-8E25-CB73170FE62C}" srcOrd="6" destOrd="0" parTransId="{18E16466-E8F2-4310-937B-02AAED682933}" sibTransId="{19E7AB8D-0EE8-4CAA-8C2F-366DA51E5F1C}"/>
    <dgm:cxn modelId="{95CBC826-597F-4F51-9F0F-28539135BFBA}" type="presOf" srcId="{243D205C-7A13-4D5E-98B2-1A6AE7EEB903}" destId="{EC20DE3B-4605-4847-B045-92AF18420EB4}" srcOrd="0" destOrd="0" presId="urn:microsoft.com/office/officeart/2005/8/layout/radial5"/>
    <dgm:cxn modelId="{21E9DE7B-4702-4CF6-AFC1-BDDA9EC4728D}" srcId="{F339D931-BD56-4E66-8998-0FF5F957C223}" destId="{8E54D8B0-42B8-4194-A106-2AEC6E2DEA8F}" srcOrd="4" destOrd="0" parTransId="{1419B65E-0132-44F9-B514-7FF390B3F89A}" sibTransId="{FD68A36F-D8A0-4279-B3BB-728278FABB08}"/>
    <dgm:cxn modelId="{0112CFEA-11B8-4343-9688-FE6592E533C2}" type="presOf" srcId="{18E16466-E8F2-4310-937B-02AAED682933}" destId="{1E352D42-D1EA-4F7E-A7FB-ECE151E0CD1B}" srcOrd="0" destOrd="0" presId="urn:microsoft.com/office/officeart/2005/8/layout/radial5"/>
    <dgm:cxn modelId="{55391D25-0CDD-49B0-ABDA-BEA314692BB9}" type="presOf" srcId="{8E54D8B0-42B8-4194-A106-2AEC6E2DEA8F}" destId="{EEF8B7E4-49BF-4E7D-9A86-7A102C9A8165}" srcOrd="0" destOrd="0" presId="urn:microsoft.com/office/officeart/2005/8/layout/radial5"/>
    <dgm:cxn modelId="{35770651-4EE9-419E-AC2A-9F3DBD7D9ADC}" type="presOf" srcId="{1C8ECD07-0811-487E-8534-3813EDC6EA6D}" destId="{C0AF94DC-6ECE-4785-9276-93766B3E78B4}" srcOrd="0" destOrd="0" presId="urn:microsoft.com/office/officeart/2005/8/layout/radial5"/>
    <dgm:cxn modelId="{439F8876-7AD2-441B-B5CE-A98C981448EB}" type="presOf" srcId="{B4CA979B-8D94-4FD7-AB4D-D6BF6A3A11FB}" destId="{DD3D2D98-5FAF-4381-A9EF-0C9644672F79}" srcOrd="0" destOrd="0" presId="urn:microsoft.com/office/officeart/2005/8/layout/radial5"/>
    <dgm:cxn modelId="{64F4CC2F-48D5-411C-86B1-6B3BC1F0C839}" type="presOf" srcId="{B6A49D18-538B-40F5-999F-56431FF4B63B}" destId="{AA05E8EC-E83C-41F8-AC8B-5952B6550AE8}" srcOrd="1" destOrd="0" presId="urn:microsoft.com/office/officeart/2005/8/layout/radial5"/>
    <dgm:cxn modelId="{BB01EA61-A490-42B7-8D83-3856B1F991EA}" srcId="{F339D931-BD56-4E66-8998-0FF5F957C223}" destId="{F499F5E8-65D3-4756-A68A-D89C9372D132}" srcOrd="9" destOrd="0" parTransId="{83488253-2F29-43E2-A5B9-DAD39B3DC624}" sibTransId="{FC377F8E-5C2B-42EE-9885-014CA18D31DC}"/>
    <dgm:cxn modelId="{0029F517-D8B3-4CD5-96AE-03976BBE1B44}" type="presParOf" srcId="{EC20DE3B-4605-4847-B045-92AF18420EB4}" destId="{FBD15837-0807-4FFD-9FB2-CF501ED80703}" srcOrd="0" destOrd="0" presId="urn:microsoft.com/office/officeart/2005/8/layout/radial5"/>
    <dgm:cxn modelId="{30EFF6B1-EE8E-4975-97B3-D32EED967EF4}" type="presParOf" srcId="{EC20DE3B-4605-4847-B045-92AF18420EB4}" destId="{808F5511-38A9-4AB9-9ED8-1149BB71FEA0}" srcOrd="1" destOrd="0" presId="urn:microsoft.com/office/officeart/2005/8/layout/radial5"/>
    <dgm:cxn modelId="{01955979-D125-4AF0-A3C8-A2A88DB3DE2E}" type="presParOf" srcId="{808F5511-38A9-4AB9-9ED8-1149BB71FEA0}" destId="{F978807E-7CE8-441A-846A-F489B71DE9A2}" srcOrd="0" destOrd="0" presId="urn:microsoft.com/office/officeart/2005/8/layout/radial5"/>
    <dgm:cxn modelId="{855567F0-BCD4-47F8-A06D-D2E6B14E8CB9}" type="presParOf" srcId="{EC20DE3B-4605-4847-B045-92AF18420EB4}" destId="{9B8D80C2-5C3E-4EE7-91E1-90A5EA5A7A5B}" srcOrd="2" destOrd="0" presId="urn:microsoft.com/office/officeart/2005/8/layout/radial5"/>
    <dgm:cxn modelId="{7F271DAD-20DC-4EE0-A717-75176CBCD02D}" type="presParOf" srcId="{EC20DE3B-4605-4847-B045-92AF18420EB4}" destId="{064BF4CF-4AC0-4D6E-AD7A-D3242EE08E4C}" srcOrd="3" destOrd="0" presId="urn:microsoft.com/office/officeart/2005/8/layout/radial5"/>
    <dgm:cxn modelId="{E177E567-9D86-439B-8208-D757A523F0F3}" type="presParOf" srcId="{064BF4CF-4AC0-4D6E-AD7A-D3242EE08E4C}" destId="{B37AB5A6-8E7B-4ED9-A954-715C36389159}" srcOrd="0" destOrd="0" presId="urn:microsoft.com/office/officeart/2005/8/layout/radial5"/>
    <dgm:cxn modelId="{C135867D-4520-4523-B9AC-48D5D5B4D9ED}" type="presParOf" srcId="{EC20DE3B-4605-4847-B045-92AF18420EB4}" destId="{E14F199D-A1C8-4BD1-A0DA-785B7625DB48}" srcOrd="4" destOrd="0" presId="urn:microsoft.com/office/officeart/2005/8/layout/radial5"/>
    <dgm:cxn modelId="{3CAB1BD2-2CC8-46F8-8938-8D5B01D92787}" type="presParOf" srcId="{EC20DE3B-4605-4847-B045-92AF18420EB4}" destId="{1F758DB4-2997-4516-A388-0B8E787E6B4F}" srcOrd="5" destOrd="0" presId="urn:microsoft.com/office/officeart/2005/8/layout/radial5"/>
    <dgm:cxn modelId="{004234CE-3697-4DDA-8D96-7337410506F7}" type="presParOf" srcId="{1F758DB4-2997-4516-A388-0B8E787E6B4F}" destId="{BCC3E5FC-63A1-4B58-BA81-08B54B24CE9A}" srcOrd="0" destOrd="0" presId="urn:microsoft.com/office/officeart/2005/8/layout/radial5"/>
    <dgm:cxn modelId="{028ECC4B-7C67-444B-A168-F3E9BAF2D531}" type="presParOf" srcId="{EC20DE3B-4605-4847-B045-92AF18420EB4}" destId="{3857C4A2-0A03-4AF9-98C4-577B78AB4DB6}" srcOrd="6" destOrd="0" presId="urn:microsoft.com/office/officeart/2005/8/layout/radial5"/>
    <dgm:cxn modelId="{0EF7A62F-C013-4450-B608-A5A490925F61}" type="presParOf" srcId="{EC20DE3B-4605-4847-B045-92AF18420EB4}" destId="{017E68AE-3FC1-474B-810A-4D4F989ED776}" srcOrd="7" destOrd="0" presId="urn:microsoft.com/office/officeart/2005/8/layout/radial5"/>
    <dgm:cxn modelId="{19AE4F85-0014-4A3F-A417-8207C3443CEB}" type="presParOf" srcId="{017E68AE-3FC1-474B-810A-4D4F989ED776}" destId="{AA05E8EC-E83C-41F8-AC8B-5952B6550AE8}" srcOrd="0" destOrd="0" presId="urn:microsoft.com/office/officeart/2005/8/layout/radial5"/>
    <dgm:cxn modelId="{D9E17FB8-FD21-4364-B113-D322CCF37A2E}" type="presParOf" srcId="{EC20DE3B-4605-4847-B045-92AF18420EB4}" destId="{D60BE898-A740-4A9D-B4BE-879A6BD36E32}" srcOrd="8" destOrd="0" presId="urn:microsoft.com/office/officeart/2005/8/layout/radial5"/>
    <dgm:cxn modelId="{CC942D0D-C4AE-4B75-B46A-F945B2BD9423}" type="presParOf" srcId="{EC20DE3B-4605-4847-B045-92AF18420EB4}" destId="{7120913C-FA15-4A70-A0BD-DE7217D3C5CF}" srcOrd="9" destOrd="0" presId="urn:microsoft.com/office/officeart/2005/8/layout/radial5"/>
    <dgm:cxn modelId="{1FFCDC84-F8FA-4932-9850-22B50603D9FB}" type="presParOf" srcId="{7120913C-FA15-4A70-A0BD-DE7217D3C5CF}" destId="{80D15F65-356C-4F78-8E0C-51EFA282A5A0}" srcOrd="0" destOrd="0" presId="urn:microsoft.com/office/officeart/2005/8/layout/radial5"/>
    <dgm:cxn modelId="{A0F9298E-28A8-44E9-8CF2-F6DB7AF17786}" type="presParOf" srcId="{EC20DE3B-4605-4847-B045-92AF18420EB4}" destId="{EEF8B7E4-49BF-4E7D-9A86-7A102C9A8165}" srcOrd="10" destOrd="0" presId="urn:microsoft.com/office/officeart/2005/8/layout/radial5"/>
    <dgm:cxn modelId="{E4D82A49-FC82-4F93-BF87-CFB57E4E1677}" type="presParOf" srcId="{EC20DE3B-4605-4847-B045-92AF18420EB4}" destId="{05A9670B-4CC4-4733-B69D-44B1134D227F}" srcOrd="11" destOrd="0" presId="urn:microsoft.com/office/officeart/2005/8/layout/radial5"/>
    <dgm:cxn modelId="{6BF7BA22-3D34-4ABD-8DAA-A93CD8CBEABC}" type="presParOf" srcId="{05A9670B-4CC4-4733-B69D-44B1134D227F}" destId="{975D9C08-6BFE-4F48-812D-607FF5A674A6}" srcOrd="0" destOrd="0" presId="urn:microsoft.com/office/officeart/2005/8/layout/radial5"/>
    <dgm:cxn modelId="{6E957940-46C1-4CD1-8279-FC9BD413EB55}" type="presParOf" srcId="{EC20DE3B-4605-4847-B045-92AF18420EB4}" destId="{C0AF94DC-6ECE-4785-9276-93766B3E78B4}" srcOrd="12" destOrd="0" presId="urn:microsoft.com/office/officeart/2005/8/layout/radial5"/>
    <dgm:cxn modelId="{AAAEDCF5-50AA-42BE-A9F1-C32A6AF02100}" type="presParOf" srcId="{EC20DE3B-4605-4847-B045-92AF18420EB4}" destId="{1E352D42-D1EA-4F7E-A7FB-ECE151E0CD1B}" srcOrd="13" destOrd="0" presId="urn:microsoft.com/office/officeart/2005/8/layout/radial5"/>
    <dgm:cxn modelId="{0C5A6037-C963-470D-9A08-D8B565BFF3E7}" type="presParOf" srcId="{1E352D42-D1EA-4F7E-A7FB-ECE151E0CD1B}" destId="{460756C6-F350-45B3-A241-A5241E0D5156}" srcOrd="0" destOrd="0" presId="urn:microsoft.com/office/officeart/2005/8/layout/radial5"/>
    <dgm:cxn modelId="{8C2DFC07-12F2-454D-A0FB-80092B6AFC66}" type="presParOf" srcId="{EC20DE3B-4605-4847-B045-92AF18420EB4}" destId="{B831DEBC-759E-435C-A8B3-F7F281AFF4F9}" srcOrd="14" destOrd="0" presId="urn:microsoft.com/office/officeart/2005/8/layout/radial5"/>
    <dgm:cxn modelId="{E23DC10B-B6B2-41CF-923B-C16B39271794}" type="presParOf" srcId="{EC20DE3B-4605-4847-B045-92AF18420EB4}" destId="{DD3D2D98-5FAF-4381-A9EF-0C9644672F79}" srcOrd="15" destOrd="0" presId="urn:microsoft.com/office/officeart/2005/8/layout/radial5"/>
    <dgm:cxn modelId="{2AA833DF-7B88-4C15-9373-1BBECE81169C}" type="presParOf" srcId="{DD3D2D98-5FAF-4381-A9EF-0C9644672F79}" destId="{C1B38A0B-85CC-4A3F-AB9A-9ECF4CA81786}" srcOrd="0" destOrd="0" presId="urn:microsoft.com/office/officeart/2005/8/layout/radial5"/>
    <dgm:cxn modelId="{B5C9F187-2ACA-4ADE-81B3-979F687B23B7}" type="presParOf" srcId="{EC20DE3B-4605-4847-B045-92AF18420EB4}" destId="{80832908-7228-4941-9447-9CB00D634CB4}" srcOrd="16" destOrd="0" presId="urn:microsoft.com/office/officeart/2005/8/layout/radial5"/>
    <dgm:cxn modelId="{DE8647E8-D7B3-4E59-A5B9-0FAAFD99F8DA}" type="presParOf" srcId="{EC20DE3B-4605-4847-B045-92AF18420EB4}" destId="{85985620-E528-4723-BAD6-9A8C35ACB83C}" srcOrd="17" destOrd="0" presId="urn:microsoft.com/office/officeart/2005/8/layout/radial5"/>
    <dgm:cxn modelId="{4C974CBA-2916-44A1-A818-77509552520F}" type="presParOf" srcId="{85985620-E528-4723-BAD6-9A8C35ACB83C}" destId="{AE7C8FB8-3060-4B27-A847-C542D36147CA}" srcOrd="0" destOrd="0" presId="urn:microsoft.com/office/officeart/2005/8/layout/radial5"/>
    <dgm:cxn modelId="{35E16E2C-3E0F-4C0E-86C2-B8C6FCE522FD}" type="presParOf" srcId="{EC20DE3B-4605-4847-B045-92AF18420EB4}" destId="{4B472C4F-90AF-4BE1-9C06-C919CE2853F2}" srcOrd="18" destOrd="0" presId="urn:microsoft.com/office/officeart/2005/8/layout/radial5"/>
    <dgm:cxn modelId="{150096FF-FAF1-4331-A576-66F6F333E069}" type="presParOf" srcId="{EC20DE3B-4605-4847-B045-92AF18420EB4}" destId="{FE6392A7-9BFA-46F1-AA47-C87E4F73A678}" srcOrd="19" destOrd="0" presId="urn:microsoft.com/office/officeart/2005/8/layout/radial5"/>
    <dgm:cxn modelId="{DD63DE51-296B-4D28-B5C9-C37EBB1922B2}" type="presParOf" srcId="{FE6392A7-9BFA-46F1-AA47-C87E4F73A678}" destId="{C79180C3-D39C-4758-B581-DF4DD6F14379}" srcOrd="0" destOrd="0" presId="urn:microsoft.com/office/officeart/2005/8/layout/radial5"/>
    <dgm:cxn modelId="{A3C109B8-1659-4AA4-AE80-32F1EE4A16A0}" type="presParOf" srcId="{EC20DE3B-4605-4847-B045-92AF18420EB4}" destId="{081D0836-B5D7-4D40-AB7B-8506BFD62432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837850-4761-43E6-B11A-21E944BD731B}" type="doc">
      <dgm:prSet loTypeId="urn:microsoft.com/office/officeart/2005/8/layout/list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E4857AB-0FC2-4E56-82C7-67A45EB60A20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Національно</a:t>
          </a:r>
          <a:r>
            <a:rPr lang="uk-UA" b="1" dirty="0" smtClean="0"/>
            <a:t> </a:t>
          </a:r>
          <a:r>
            <a:rPr lang="uk-UA" b="1" dirty="0" smtClean="0">
              <a:solidFill>
                <a:schemeClr val="tx1"/>
              </a:solidFill>
            </a:rPr>
            <a:t>-</a:t>
          </a:r>
          <a:r>
            <a:rPr lang="uk-UA" b="1" dirty="0" smtClean="0"/>
            <a:t> </a:t>
          </a:r>
          <a:r>
            <a:rPr lang="uk-UA" b="1" dirty="0" smtClean="0">
              <a:solidFill>
                <a:schemeClr val="tx1"/>
              </a:solidFill>
            </a:rPr>
            <a:t>патріотичний</a:t>
          </a:r>
          <a:endParaRPr lang="ru-RU" b="1" dirty="0">
            <a:solidFill>
              <a:schemeClr val="tx1"/>
            </a:solidFill>
          </a:endParaRPr>
        </a:p>
      </dgm:t>
    </dgm:pt>
    <dgm:pt modelId="{8B48F741-03C5-476E-99C6-FCC8CEC5BB8F}" type="parTrans" cxnId="{F867567E-911E-4735-9A3B-D0FD3D65A3EA}">
      <dgm:prSet/>
      <dgm:spPr/>
      <dgm:t>
        <a:bodyPr/>
        <a:lstStyle/>
        <a:p>
          <a:endParaRPr lang="ru-RU"/>
        </a:p>
      </dgm:t>
    </dgm:pt>
    <dgm:pt modelId="{ADCA0313-459B-4E23-901D-5C3E8E9D98C7}" type="sibTrans" cxnId="{F867567E-911E-4735-9A3B-D0FD3D65A3EA}">
      <dgm:prSet/>
      <dgm:spPr/>
      <dgm:t>
        <a:bodyPr/>
        <a:lstStyle/>
        <a:p>
          <a:endParaRPr lang="ru-RU"/>
        </a:p>
      </dgm:t>
    </dgm:pt>
    <dgm:pt modelId="{622993AB-20BB-4BDA-A9B8-596971F90C0F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Художньо - естетичний</a:t>
          </a:r>
          <a:endParaRPr lang="ru-RU" b="1" dirty="0">
            <a:solidFill>
              <a:schemeClr val="tx1"/>
            </a:solidFill>
          </a:endParaRPr>
        </a:p>
      </dgm:t>
    </dgm:pt>
    <dgm:pt modelId="{942F69F2-4B87-4D8A-9CF5-D522D4AA622E}" type="parTrans" cxnId="{258A4713-F333-4B0D-B190-204DA04EAD9D}">
      <dgm:prSet/>
      <dgm:spPr/>
      <dgm:t>
        <a:bodyPr/>
        <a:lstStyle/>
        <a:p>
          <a:endParaRPr lang="ru-RU"/>
        </a:p>
      </dgm:t>
    </dgm:pt>
    <dgm:pt modelId="{21A12254-3B18-4CEB-9883-1FFF731CE493}" type="sibTrans" cxnId="{258A4713-F333-4B0D-B190-204DA04EAD9D}">
      <dgm:prSet/>
      <dgm:spPr/>
      <dgm:t>
        <a:bodyPr/>
        <a:lstStyle/>
        <a:p>
          <a:endParaRPr lang="ru-RU"/>
        </a:p>
      </dgm:t>
    </dgm:pt>
    <dgm:pt modelId="{35DD4691-D98A-4F05-A392-B75D0C7A402C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Родинно - сімейний</a:t>
          </a:r>
          <a:endParaRPr lang="ru-RU" b="1" dirty="0">
            <a:solidFill>
              <a:schemeClr val="tx1"/>
            </a:solidFill>
          </a:endParaRPr>
        </a:p>
      </dgm:t>
    </dgm:pt>
    <dgm:pt modelId="{F564B786-252C-4400-955C-F5376052DAAA}" type="parTrans" cxnId="{FC8EA162-979C-4895-B45E-4EAC9AAF3EBB}">
      <dgm:prSet/>
      <dgm:spPr/>
      <dgm:t>
        <a:bodyPr/>
        <a:lstStyle/>
        <a:p>
          <a:endParaRPr lang="ru-RU"/>
        </a:p>
      </dgm:t>
    </dgm:pt>
    <dgm:pt modelId="{7A75AEB1-E9F3-4C60-9FD1-98168AE6F54E}" type="sibTrans" cxnId="{FC8EA162-979C-4895-B45E-4EAC9AAF3EBB}">
      <dgm:prSet/>
      <dgm:spPr/>
      <dgm:t>
        <a:bodyPr/>
        <a:lstStyle/>
        <a:p>
          <a:endParaRPr lang="ru-RU"/>
        </a:p>
      </dgm:t>
    </dgm:pt>
    <dgm:pt modelId="{4AB56086-C408-4D15-8D7E-75CEA9B80273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Екологічний </a:t>
          </a:r>
          <a:endParaRPr lang="ru-RU" b="1" dirty="0">
            <a:solidFill>
              <a:schemeClr val="tx1"/>
            </a:solidFill>
          </a:endParaRPr>
        </a:p>
      </dgm:t>
    </dgm:pt>
    <dgm:pt modelId="{C2ECF41B-1ED4-4C47-8383-CAD55DDED571}" type="parTrans" cxnId="{81967027-165B-4EE7-91F3-AE23A6AE69B6}">
      <dgm:prSet/>
      <dgm:spPr/>
      <dgm:t>
        <a:bodyPr/>
        <a:lstStyle/>
        <a:p>
          <a:endParaRPr lang="ru-RU"/>
        </a:p>
      </dgm:t>
    </dgm:pt>
    <dgm:pt modelId="{8CE1C2AE-5879-443E-B183-B8DD062B9590}" type="sibTrans" cxnId="{81967027-165B-4EE7-91F3-AE23A6AE69B6}">
      <dgm:prSet/>
      <dgm:spPr/>
      <dgm:t>
        <a:bodyPr/>
        <a:lstStyle/>
        <a:p>
          <a:endParaRPr lang="ru-RU"/>
        </a:p>
      </dgm:t>
    </dgm:pt>
    <dgm:pt modelId="{57A82E53-4E5D-43AF-BCDE-794BF925EE53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Здоров’язберігаючий</a:t>
          </a:r>
          <a:endParaRPr lang="ru-RU" b="1" dirty="0">
            <a:solidFill>
              <a:schemeClr val="tx1"/>
            </a:solidFill>
          </a:endParaRPr>
        </a:p>
      </dgm:t>
    </dgm:pt>
    <dgm:pt modelId="{A759ABCF-BBF2-4125-8146-90CA7468A745}" type="parTrans" cxnId="{6AD1499C-6CD4-458D-A79C-CDCF43EF2596}">
      <dgm:prSet/>
      <dgm:spPr/>
      <dgm:t>
        <a:bodyPr/>
        <a:lstStyle/>
        <a:p>
          <a:endParaRPr lang="ru-RU"/>
        </a:p>
      </dgm:t>
    </dgm:pt>
    <dgm:pt modelId="{97BDB544-17C0-4F9A-8F4D-B719A67A2DB7}" type="sibTrans" cxnId="{6AD1499C-6CD4-458D-A79C-CDCF43EF2596}">
      <dgm:prSet/>
      <dgm:spPr/>
      <dgm:t>
        <a:bodyPr/>
        <a:lstStyle/>
        <a:p>
          <a:endParaRPr lang="ru-RU"/>
        </a:p>
      </dgm:t>
    </dgm:pt>
    <dgm:pt modelId="{ED8C5406-79D8-460D-9F2B-76201F177261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Правовий </a:t>
          </a:r>
          <a:endParaRPr lang="ru-RU" b="1" dirty="0">
            <a:solidFill>
              <a:schemeClr val="tx1"/>
            </a:solidFill>
          </a:endParaRPr>
        </a:p>
      </dgm:t>
    </dgm:pt>
    <dgm:pt modelId="{A84AEEB2-0402-4764-A939-DA17AAEDEA6E}" type="parTrans" cxnId="{04075A7F-3166-48EF-AA1C-6DB3FF1DB365}">
      <dgm:prSet/>
      <dgm:spPr/>
      <dgm:t>
        <a:bodyPr/>
        <a:lstStyle/>
        <a:p>
          <a:endParaRPr lang="ru-RU"/>
        </a:p>
      </dgm:t>
    </dgm:pt>
    <dgm:pt modelId="{DAEDE590-C00C-4714-9C55-14BD5B26240E}" type="sibTrans" cxnId="{04075A7F-3166-48EF-AA1C-6DB3FF1DB365}">
      <dgm:prSet/>
      <dgm:spPr/>
      <dgm:t>
        <a:bodyPr/>
        <a:lstStyle/>
        <a:p>
          <a:endParaRPr lang="ru-RU"/>
        </a:p>
      </dgm:t>
    </dgm:pt>
    <dgm:pt modelId="{CDF58D39-2688-4E84-8591-ED28BA7FC114}" type="pres">
      <dgm:prSet presAssocID="{AE837850-4761-43E6-B11A-21E944BD731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E5465BD-858A-4ED9-9223-0CF1AA0B5CF4}" type="pres">
      <dgm:prSet presAssocID="{FE4857AB-0FC2-4E56-82C7-67A45EB60A20}" presName="parentLin" presStyleCnt="0"/>
      <dgm:spPr/>
    </dgm:pt>
    <dgm:pt modelId="{57AB33FD-0277-4BB1-9E4B-D8C5852EA383}" type="pres">
      <dgm:prSet presAssocID="{FE4857AB-0FC2-4E56-82C7-67A45EB60A20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90DF8E78-97DB-49F7-95E9-27D5305EDAAE}" type="pres">
      <dgm:prSet presAssocID="{FE4857AB-0FC2-4E56-82C7-67A45EB60A2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5301E6-BD98-4A66-9A29-AF415192A4FD}" type="pres">
      <dgm:prSet presAssocID="{FE4857AB-0FC2-4E56-82C7-67A45EB60A20}" presName="negativeSpace" presStyleCnt="0"/>
      <dgm:spPr/>
    </dgm:pt>
    <dgm:pt modelId="{31FA76D5-C677-499C-9E8A-1AFF3D4BE7C5}" type="pres">
      <dgm:prSet presAssocID="{FE4857AB-0FC2-4E56-82C7-67A45EB60A20}" presName="childText" presStyleLbl="conFgAcc1" presStyleIdx="0" presStyleCnt="6">
        <dgm:presLayoutVars>
          <dgm:bulletEnabled val="1"/>
        </dgm:presLayoutVars>
      </dgm:prSet>
      <dgm:spPr/>
    </dgm:pt>
    <dgm:pt modelId="{0D5E5AA1-1418-4104-98A5-9F03F007D2D5}" type="pres">
      <dgm:prSet presAssocID="{ADCA0313-459B-4E23-901D-5C3E8E9D98C7}" presName="spaceBetweenRectangles" presStyleCnt="0"/>
      <dgm:spPr/>
    </dgm:pt>
    <dgm:pt modelId="{8B6B9EDF-1E4F-43CA-9280-EDA524178EE6}" type="pres">
      <dgm:prSet presAssocID="{622993AB-20BB-4BDA-A9B8-596971F90C0F}" presName="parentLin" presStyleCnt="0"/>
      <dgm:spPr/>
    </dgm:pt>
    <dgm:pt modelId="{CC5FE18F-7446-43B2-A1C1-A3616EA3217C}" type="pres">
      <dgm:prSet presAssocID="{622993AB-20BB-4BDA-A9B8-596971F90C0F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A2575D9B-0CFF-4924-8890-E9470D6421D9}" type="pres">
      <dgm:prSet presAssocID="{622993AB-20BB-4BDA-A9B8-596971F90C0F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5DB289-AFB4-436A-9EDB-6E514961136E}" type="pres">
      <dgm:prSet presAssocID="{622993AB-20BB-4BDA-A9B8-596971F90C0F}" presName="negativeSpace" presStyleCnt="0"/>
      <dgm:spPr/>
    </dgm:pt>
    <dgm:pt modelId="{0B1669C8-2B19-4B3B-857F-6C0ACCC81144}" type="pres">
      <dgm:prSet presAssocID="{622993AB-20BB-4BDA-A9B8-596971F90C0F}" presName="childText" presStyleLbl="conFgAcc1" presStyleIdx="1" presStyleCnt="6">
        <dgm:presLayoutVars>
          <dgm:bulletEnabled val="1"/>
        </dgm:presLayoutVars>
      </dgm:prSet>
      <dgm:spPr/>
    </dgm:pt>
    <dgm:pt modelId="{C6D3F620-A91F-429A-AA65-B6A835F319EC}" type="pres">
      <dgm:prSet presAssocID="{21A12254-3B18-4CEB-9883-1FFF731CE493}" presName="spaceBetweenRectangles" presStyleCnt="0"/>
      <dgm:spPr/>
    </dgm:pt>
    <dgm:pt modelId="{AA10FFD9-7D94-4E48-A44D-28E0200E33AC}" type="pres">
      <dgm:prSet presAssocID="{35DD4691-D98A-4F05-A392-B75D0C7A402C}" presName="parentLin" presStyleCnt="0"/>
      <dgm:spPr/>
    </dgm:pt>
    <dgm:pt modelId="{ED89B6F0-9473-4CBB-980E-097647F66DAF}" type="pres">
      <dgm:prSet presAssocID="{35DD4691-D98A-4F05-A392-B75D0C7A402C}" presName="parentLeftMargin" presStyleLbl="node1" presStyleIdx="1" presStyleCnt="6"/>
      <dgm:spPr/>
      <dgm:t>
        <a:bodyPr/>
        <a:lstStyle/>
        <a:p>
          <a:endParaRPr lang="uk-UA"/>
        </a:p>
      </dgm:t>
    </dgm:pt>
    <dgm:pt modelId="{59B5682C-65D1-4243-B956-7BDF204C772B}" type="pres">
      <dgm:prSet presAssocID="{35DD4691-D98A-4F05-A392-B75D0C7A402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7015AF-218A-4A9D-9A2B-CEB109871355}" type="pres">
      <dgm:prSet presAssocID="{35DD4691-D98A-4F05-A392-B75D0C7A402C}" presName="negativeSpace" presStyleCnt="0"/>
      <dgm:spPr/>
    </dgm:pt>
    <dgm:pt modelId="{305733B8-429F-465F-8189-0DD22B06B0FB}" type="pres">
      <dgm:prSet presAssocID="{35DD4691-D98A-4F05-A392-B75D0C7A402C}" presName="childText" presStyleLbl="conFgAcc1" presStyleIdx="2" presStyleCnt="6">
        <dgm:presLayoutVars>
          <dgm:bulletEnabled val="1"/>
        </dgm:presLayoutVars>
      </dgm:prSet>
      <dgm:spPr/>
    </dgm:pt>
    <dgm:pt modelId="{9F552E28-E5C8-4C2F-849F-51D46C8BAC2C}" type="pres">
      <dgm:prSet presAssocID="{7A75AEB1-E9F3-4C60-9FD1-98168AE6F54E}" presName="spaceBetweenRectangles" presStyleCnt="0"/>
      <dgm:spPr/>
    </dgm:pt>
    <dgm:pt modelId="{4A5C2860-987A-4C30-9C6A-F231442A2E8F}" type="pres">
      <dgm:prSet presAssocID="{4AB56086-C408-4D15-8D7E-75CEA9B80273}" presName="parentLin" presStyleCnt="0"/>
      <dgm:spPr/>
    </dgm:pt>
    <dgm:pt modelId="{BBF7F6C8-54B9-49E5-98D8-9164DAC3FCEF}" type="pres">
      <dgm:prSet presAssocID="{4AB56086-C408-4D15-8D7E-75CEA9B80273}" presName="parentLeftMargin" presStyleLbl="node1" presStyleIdx="2" presStyleCnt="6"/>
      <dgm:spPr/>
      <dgm:t>
        <a:bodyPr/>
        <a:lstStyle/>
        <a:p>
          <a:endParaRPr lang="uk-UA"/>
        </a:p>
      </dgm:t>
    </dgm:pt>
    <dgm:pt modelId="{BD3AE275-F4BE-47EC-BB84-78B0736C198D}" type="pres">
      <dgm:prSet presAssocID="{4AB56086-C408-4D15-8D7E-75CEA9B8027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938525-C0DC-4EE9-B2B0-238F2C10B2C6}" type="pres">
      <dgm:prSet presAssocID="{4AB56086-C408-4D15-8D7E-75CEA9B80273}" presName="negativeSpace" presStyleCnt="0"/>
      <dgm:spPr/>
    </dgm:pt>
    <dgm:pt modelId="{637BAA87-FD9D-44E5-A32F-FF3E7A54A377}" type="pres">
      <dgm:prSet presAssocID="{4AB56086-C408-4D15-8D7E-75CEA9B80273}" presName="childText" presStyleLbl="conFgAcc1" presStyleIdx="3" presStyleCnt="6">
        <dgm:presLayoutVars>
          <dgm:bulletEnabled val="1"/>
        </dgm:presLayoutVars>
      </dgm:prSet>
      <dgm:spPr/>
    </dgm:pt>
    <dgm:pt modelId="{A8076B33-3643-4682-A926-812D41B75E2A}" type="pres">
      <dgm:prSet presAssocID="{8CE1C2AE-5879-443E-B183-B8DD062B9590}" presName="spaceBetweenRectangles" presStyleCnt="0"/>
      <dgm:spPr/>
    </dgm:pt>
    <dgm:pt modelId="{307FE283-B70C-49BF-9BB3-DC422ED42748}" type="pres">
      <dgm:prSet presAssocID="{57A82E53-4E5D-43AF-BCDE-794BF925EE53}" presName="parentLin" presStyleCnt="0"/>
      <dgm:spPr/>
    </dgm:pt>
    <dgm:pt modelId="{EE399273-20F2-40E8-88E0-F212EECB4666}" type="pres">
      <dgm:prSet presAssocID="{57A82E53-4E5D-43AF-BCDE-794BF925EE53}" presName="parentLeftMargin" presStyleLbl="node1" presStyleIdx="3" presStyleCnt="6"/>
      <dgm:spPr/>
      <dgm:t>
        <a:bodyPr/>
        <a:lstStyle/>
        <a:p>
          <a:endParaRPr lang="uk-UA"/>
        </a:p>
      </dgm:t>
    </dgm:pt>
    <dgm:pt modelId="{C0C89A3A-2B1D-4C65-93A7-C14C78DB09D2}" type="pres">
      <dgm:prSet presAssocID="{57A82E53-4E5D-43AF-BCDE-794BF925EE5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6BDDA9-7328-40B1-9E68-615E374F636E}" type="pres">
      <dgm:prSet presAssocID="{57A82E53-4E5D-43AF-BCDE-794BF925EE53}" presName="negativeSpace" presStyleCnt="0"/>
      <dgm:spPr/>
    </dgm:pt>
    <dgm:pt modelId="{80A29F86-3FC8-4E20-9D96-0CBACD15998E}" type="pres">
      <dgm:prSet presAssocID="{57A82E53-4E5D-43AF-BCDE-794BF925EE53}" presName="childText" presStyleLbl="conFgAcc1" presStyleIdx="4" presStyleCnt="6">
        <dgm:presLayoutVars>
          <dgm:bulletEnabled val="1"/>
        </dgm:presLayoutVars>
      </dgm:prSet>
      <dgm:spPr/>
    </dgm:pt>
    <dgm:pt modelId="{7023ABE3-98BB-4A42-A42D-D2151022201B}" type="pres">
      <dgm:prSet presAssocID="{97BDB544-17C0-4F9A-8F4D-B719A67A2DB7}" presName="spaceBetweenRectangles" presStyleCnt="0"/>
      <dgm:spPr/>
    </dgm:pt>
    <dgm:pt modelId="{2BA46E2C-E8EC-486F-B79D-50BBBE672205}" type="pres">
      <dgm:prSet presAssocID="{ED8C5406-79D8-460D-9F2B-76201F177261}" presName="parentLin" presStyleCnt="0"/>
      <dgm:spPr/>
    </dgm:pt>
    <dgm:pt modelId="{51924393-7EE7-4695-A2ED-080A1B9B22EF}" type="pres">
      <dgm:prSet presAssocID="{ED8C5406-79D8-460D-9F2B-76201F177261}" presName="parentLeftMargin" presStyleLbl="node1" presStyleIdx="4" presStyleCnt="6"/>
      <dgm:spPr/>
      <dgm:t>
        <a:bodyPr/>
        <a:lstStyle/>
        <a:p>
          <a:endParaRPr lang="uk-UA"/>
        </a:p>
      </dgm:t>
    </dgm:pt>
    <dgm:pt modelId="{ACD86B8D-A012-4733-BFA3-CDBD05ACCD72}" type="pres">
      <dgm:prSet presAssocID="{ED8C5406-79D8-460D-9F2B-76201F17726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3B5423-69B8-4477-9C08-8BF77EAE7729}" type="pres">
      <dgm:prSet presAssocID="{ED8C5406-79D8-460D-9F2B-76201F177261}" presName="negativeSpace" presStyleCnt="0"/>
      <dgm:spPr/>
    </dgm:pt>
    <dgm:pt modelId="{1A263CC3-2C8A-4918-A559-D369E9CB59B0}" type="pres">
      <dgm:prSet presAssocID="{ED8C5406-79D8-460D-9F2B-76201F17726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0D71D18F-B709-4174-B132-44D3987223DA}" type="presOf" srcId="{35DD4691-D98A-4F05-A392-B75D0C7A402C}" destId="{59B5682C-65D1-4243-B956-7BDF204C772B}" srcOrd="1" destOrd="0" presId="urn:microsoft.com/office/officeart/2005/8/layout/list1"/>
    <dgm:cxn modelId="{81967027-165B-4EE7-91F3-AE23A6AE69B6}" srcId="{AE837850-4761-43E6-B11A-21E944BD731B}" destId="{4AB56086-C408-4D15-8D7E-75CEA9B80273}" srcOrd="3" destOrd="0" parTransId="{C2ECF41B-1ED4-4C47-8383-CAD55DDED571}" sibTransId="{8CE1C2AE-5879-443E-B183-B8DD062B9590}"/>
    <dgm:cxn modelId="{E3BC6AB0-1414-4B68-92BD-5BD4318CAC79}" type="presOf" srcId="{622993AB-20BB-4BDA-A9B8-596971F90C0F}" destId="{CC5FE18F-7446-43B2-A1C1-A3616EA3217C}" srcOrd="0" destOrd="0" presId="urn:microsoft.com/office/officeart/2005/8/layout/list1"/>
    <dgm:cxn modelId="{D123A53C-1209-497B-B4C7-03D90185F69B}" type="presOf" srcId="{57A82E53-4E5D-43AF-BCDE-794BF925EE53}" destId="{C0C89A3A-2B1D-4C65-93A7-C14C78DB09D2}" srcOrd="1" destOrd="0" presId="urn:microsoft.com/office/officeart/2005/8/layout/list1"/>
    <dgm:cxn modelId="{6AD1499C-6CD4-458D-A79C-CDCF43EF2596}" srcId="{AE837850-4761-43E6-B11A-21E944BD731B}" destId="{57A82E53-4E5D-43AF-BCDE-794BF925EE53}" srcOrd="4" destOrd="0" parTransId="{A759ABCF-BBF2-4125-8146-90CA7468A745}" sibTransId="{97BDB544-17C0-4F9A-8F4D-B719A67A2DB7}"/>
    <dgm:cxn modelId="{90A49BCD-F57F-4F29-A1D7-D9F24EC22058}" type="presOf" srcId="{ED8C5406-79D8-460D-9F2B-76201F177261}" destId="{51924393-7EE7-4695-A2ED-080A1B9B22EF}" srcOrd="0" destOrd="0" presId="urn:microsoft.com/office/officeart/2005/8/layout/list1"/>
    <dgm:cxn modelId="{276CFF98-D47E-419E-880B-E0F525FD04B6}" type="presOf" srcId="{4AB56086-C408-4D15-8D7E-75CEA9B80273}" destId="{BBF7F6C8-54B9-49E5-98D8-9164DAC3FCEF}" srcOrd="0" destOrd="0" presId="urn:microsoft.com/office/officeart/2005/8/layout/list1"/>
    <dgm:cxn modelId="{61E46094-D57F-4F46-BE90-5C0D2F8F9200}" type="presOf" srcId="{4AB56086-C408-4D15-8D7E-75CEA9B80273}" destId="{BD3AE275-F4BE-47EC-BB84-78B0736C198D}" srcOrd="1" destOrd="0" presId="urn:microsoft.com/office/officeart/2005/8/layout/list1"/>
    <dgm:cxn modelId="{FADF5C7B-1445-49B8-B8A7-15DBC8C596C7}" type="presOf" srcId="{FE4857AB-0FC2-4E56-82C7-67A45EB60A20}" destId="{57AB33FD-0277-4BB1-9E4B-D8C5852EA383}" srcOrd="0" destOrd="0" presId="urn:microsoft.com/office/officeart/2005/8/layout/list1"/>
    <dgm:cxn modelId="{FC8EA162-979C-4895-B45E-4EAC9AAF3EBB}" srcId="{AE837850-4761-43E6-B11A-21E944BD731B}" destId="{35DD4691-D98A-4F05-A392-B75D0C7A402C}" srcOrd="2" destOrd="0" parTransId="{F564B786-252C-4400-955C-F5376052DAAA}" sibTransId="{7A75AEB1-E9F3-4C60-9FD1-98168AE6F54E}"/>
    <dgm:cxn modelId="{04075A7F-3166-48EF-AA1C-6DB3FF1DB365}" srcId="{AE837850-4761-43E6-B11A-21E944BD731B}" destId="{ED8C5406-79D8-460D-9F2B-76201F177261}" srcOrd="5" destOrd="0" parTransId="{A84AEEB2-0402-4764-A939-DA17AAEDEA6E}" sibTransId="{DAEDE590-C00C-4714-9C55-14BD5B26240E}"/>
    <dgm:cxn modelId="{34E758A1-BC04-4AFB-9D33-9E71FEA165C9}" type="presOf" srcId="{57A82E53-4E5D-43AF-BCDE-794BF925EE53}" destId="{EE399273-20F2-40E8-88E0-F212EECB4666}" srcOrd="0" destOrd="0" presId="urn:microsoft.com/office/officeart/2005/8/layout/list1"/>
    <dgm:cxn modelId="{EDBD4D93-67CD-40F7-BC10-192335BBD659}" type="presOf" srcId="{ED8C5406-79D8-460D-9F2B-76201F177261}" destId="{ACD86B8D-A012-4733-BFA3-CDBD05ACCD72}" srcOrd="1" destOrd="0" presId="urn:microsoft.com/office/officeart/2005/8/layout/list1"/>
    <dgm:cxn modelId="{C8C85A5E-DA25-4540-B873-FCB871DD3421}" type="presOf" srcId="{FE4857AB-0FC2-4E56-82C7-67A45EB60A20}" destId="{90DF8E78-97DB-49F7-95E9-27D5305EDAAE}" srcOrd="1" destOrd="0" presId="urn:microsoft.com/office/officeart/2005/8/layout/list1"/>
    <dgm:cxn modelId="{F867567E-911E-4735-9A3B-D0FD3D65A3EA}" srcId="{AE837850-4761-43E6-B11A-21E944BD731B}" destId="{FE4857AB-0FC2-4E56-82C7-67A45EB60A20}" srcOrd="0" destOrd="0" parTransId="{8B48F741-03C5-476E-99C6-FCC8CEC5BB8F}" sibTransId="{ADCA0313-459B-4E23-901D-5C3E8E9D98C7}"/>
    <dgm:cxn modelId="{842B8F8F-068D-436C-8742-6BE620221CB1}" type="presOf" srcId="{622993AB-20BB-4BDA-A9B8-596971F90C0F}" destId="{A2575D9B-0CFF-4924-8890-E9470D6421D9}" srcOrd="1" destOrd="0" presId="urn:microsoft.com/office/officeart/2005/8/layout/list1"/>
    <dgm:cxn modelId="{C64A95F1-CD50-461B-8A03-48B183F30EA5}" type="presOf" srcId="{35DD4691-D98A-4F05-A392-B75D0C7A402C}" destId="{ED89B6F0-9473-4CBB-980E-097647F66DAF}" srcOrd="0" destOrd="0" presId="urn:microsoft.com/office/officeart/2005/8/layout/list1"/>
    <dgm:cxn modelId="{22624A0B-B558-4CC5-9F8F-130CA89A6E30}" type="presOf" srcId="{AE837850-4761-43E6-B11A-21E944BD731B}" destId="{CDF58D39-2688-4E84-8591-ED28BA7FC114}" srcOrd="0" destOrd="0" presId="urn:microsoft.com/office/officeart/2005/8/layout/list1"/>
    <dgm:cxn modelId="{258A4713-F333-4B0D-B190-204DA04EAD9D}" srcId="{AE837850-4761-43E6-B11A-21E944BD731B}" destId="{622993AB-20BB-4BDA-A9B8-596971F90C0F}" srcOrd="1" destOrd="0" parTransId="{942F69F2-4B87-4D8A-9CF5-D522D4AA622E}" sibTransId="{21A12254-3B18-4CEB-9883-1FFF731CE493}"/>
    <dgm:cxn modelId="{700DD85D-090D-428D-BFEB-7433C37D4955}" type="presParOf" srcId="{CDF58D39-2688-4E84-8591-ED28BA7FC114}" destId="{6E5465BD-858A-4ED9-9223-0CF1AA0B5CF4}" srcOrd="0" destOrd="0" presId="urn:microsoft.com/office/officeart/2005/8/layout/list1"/>
    <dgm:cxn modelId="{BEA3F6B4-ADAE-4453-8FB2-4E52C76CBA0A}" type="presParOf" srcId="{6E5465BD-858A-4ED9-9223-0CF1AA0B5CF4}" destId="{57AB33FD-0277-4BB1-9E4B-D8C5852EA383}" srcOrd="0" destOrd="0" presId="urn:microsoft.com/office/officeart/2005/8/layout/list1"/>
    <dgm:cxn modelId="{A684CCC8-9B2C-4D2B-AB7A-FE49C703F908}" type="presParOf" srcId="{6E5465BD-858A-4ED9-9223-0CF1AA0B5CF4}" destId="{90DF8E78-97DB-49F7-95E9-27D5305EDAAE}" srcOrd="1" destOrd="0" presId="urn:microsoft.com/office/officeart/2005/8/layout/list1"/>
    <dgm:cxn modelId="{E10114C5-67E7-4103-91A0-3B930C009427}" type="presParOf" srcId="{CDF58D39-2688-4E84-8591-ED28BA7FC114}" destId="{EF5301E6-BD98-4A66-9A29-AF415192A4FD}" srcOrd="1" destOrd="0" presId="urn:microsoft.com/office/officeart/2005/8/layout/list1"/>
    <dgm:cxn modelId="{120353FB-AEA9-48F2-A360-72426A177D75}" type="presParOf" srcId="{CDF58D39-2688-4E84-8591-ED28BA7FC114}" destId="{31FA76D5-C677-499C-9E8A-1AFF3D4BE7C5}" srcOrd="2" destOrd="0" presId="urn:microsoft.com/office/officeart/2005/8/layout/list1"/>
    <dgm:cxn modelId="{14AC301D-A426-492F-90DF-5CFE9C3DB00A}" type="presParOf" srcId="{CDF58D39-2688-4E84-8591-ED28BA7FC114}" destId="{0D5E5AA1-1418-4104-98A5-9F03F007D2D5}" srcOrd="3" destOrd="0" presId="urn:microsoft.com/office/officeart/2005/8/layout/list1"/>
    <dgm:cxn modelId="{410C0D32-3167-48C1-A6B2-AFF1FFA6D57E}" type="presParOf" srcId="{CDF58D39-2688-4E84-8591-ED28BA7FC114}" destId="{8B6B9EDF-1E4F-43CA-9280-EDA524178EE6}" srcOrd="4" destOrd="0" presId="urn:microsoft.com/office/officeart/2005/8/layout/list1"/>
    <dgm:cxn modelId="{34F9C0C7-4DD2-45F2-A55D-11225A3496E3}" type="presParOf" srcId="{8B6B9EDF-1E4F-43CA-9280-EDA524178EE6}" destId="{CC5FE18F-7446-43B2-A1C1-A3616EA3217C}" srcOrd="0" destOrd="0" presId="urn:microsoft.com/office/officeart/2005/8/layout/list1"/>
    <dgm:cxn modelId="{7E2B0046-F4EE-41EE-9C9E-14F38AE09C08}" type="presParOf" srcId="{8B6B9EDF-1E4F-43CA-9280-EDA524178EE6}" destId="{A2575D9B-0CFF-4924-8890-E9470D6421D9}" srcOrd="1" destOrd="0" presId="urn:microsoft.com/office/officeart/2005/8/layout/list1"/>
    <dgm:cxn modelId="{D911DBCF-7CA8-4558-ACDA-8707710B12D6}" type="presParOf" srcId="{CDF58D39-2688-4E84-8591-ED28BA7FC114}" destId="{185DB289-AFB4-436A-9EDB-6E514961136E}" srcOrd="5" destOrd="0" presId="urn:microsoft.com/office/officeart/2005/8/layout/list1"/>
    <dgm:cxn modelId="{20085B23-1DAD-49E0-8A5D-F0B0769AE170}" type="presParOf" srcId="{CDF58D39-2688-4E84-8591-ED28BA7FC114}" destId="{0B1669C8-2B19-4B3B-857F-6C0ACCC81144}" srcOrd="6" destOrd="0" presId="urn:microsoft.com/office/officeart/2005/8/layout/list1"/>
    <dgm:cxn modelId="{4CF17E38-75A2-4369-A436-D1B2EBEED0A8}" type="presParOf" srcId="{CDF58D39-2688-4E84-8591-ED28BA7FC114}" destId="{C6D3F620-A91F-429A-AA65-B6A835F319EC}" srcOrd="7" destOrd="0" presId="urn:microsoft.com/office/officeart/2005/8/layout/list1"/>
    <dgm:cxn modelId="{E02DE644-B35E-450C-AEA4-0015F73EA27A}" type="presParOf" srcId="{CDF58D39-2688-4E84-8591-ED28BA7FC114}" destId="{AA10FFD9-7D94-4E48-A44D-28E0200E33AC}" srcOrd="8" destOrd="0" presId="urn:microsoft.com/office/officeart/2005/8/layout/list1"/>
    <dgm:cxn modelId="{022A4EFD-AB78-4D09-879D-DC13512AA5B4}" type="presParOf" srcId="{AA10FFD9-7D94-4E48-A44D-28E0200E33AC}" destId="{ED89B6F0-9473-4CBB-980E-097647F66DAF}" srcOrd="0" destOrd="0" presId="urn:microsoft.com/office/officeart/2005/8/layout/list1"/>
    <dgm:cxn modelId="{10B284CD-759A-4238-B1E7-80DEFC12E02D}" type="presParOf" srcId="{AA10FFD9-7D94-4E48-A44D-28E0200E33AC}" destId="{59B5682C-65D1-4243-B956-7BDF204C772B}" srcOrd="1" destOrd="0" presId="urn:microsoft.com/office/officeart/2005/8/layout/list1"/>
    <dgm:cxn modelId="{577807AC-3A70-4B5A-9D00-C6C49EC2A2A9}" type="presParOf" srcId="{CDF58D39-2688-4E84-8591-ED28BA7FC114}" destId="{1D7015AF-218A-4A9D-9A2B-CEB109871355}" srcOrd="9" destOrd="0" presId="urn:microsoft.com/office/officeart/2005/8/layout/list1"/>
    <dgm:cxn modelId="{BBC881C0-DC13-47B7-85CC-684CCE6B7435}" type="presParOf" srcId="{CDF58D39-2688-4E84-8591-ED28BA7FC114}" destId="{305733B8-429F-465F-8189-0DD22B06B0FB}" srcOrd="10" destOrd="0" presId="urn:microsoft.com/office/officeart/2005/8/layout/list1"/>
    <dgm:cxn modelId="{48D41489-7E1B-43D1-901E-4EF842B88C84}" type="presParOf" srcId="{CDF58D39-2688-4E84-8591-ED28BA7FC114}" destId="{9F552E28-E5C8-4C2F-849F-51D46C8BAC2C}" srcOrd="11" destOrd="0" presId="urn:microsoft.com/office/officeart/2005/8/layout/list1"/>
    <dgm:cxn modelId="{4200EFE1-1E0B-49A4-B337-27438913A553}" type="presParOf" srcId="{CDF58D39-2688-4E84-8591-ED28BA7FC114}" destId="{4A5C2860-987A-4C30-9C6A-F231442A2E8F}" srcOrd="12" destOrd="0" presId="urn:microsoft.com/office/officeart/2005/8/layout/list1"/>
    <dgm:cxn modelId="{5BA1040A-A6B4-4447-9E7D-8B8881A8D3A3}" type="presParOf" srcId="{4A5C2860-987A-4C30-9C6A-F231442A2E8F}" destId="{BBF7F6C8-54B9-49E5-98D8-9164DAC3FCEF}" srcOrd="0" destOrd="0" presId="urn:microsoft.com/office/officeart/2005/8/layout/list1"/>
    <dgm:cxn modelId="{ACE1B44E-7D40-4411-BEA8-77AA29752788}" type="presParOf" srcId="{4A5C2860-987A-4C30-9C6A-F231442A2E8F}" destId="{BD3AE275-F4BE-47EC-BB84-78B0736C198D}" srcOrd="1" destOrd="0" presId="urn:microsoft.com/office/officeart/2005/8/layout/list1"/>
    <dgm:cxn modelId="{703363E1-5B24-485C-8BA6-F6697DAE2634}" type="presParOf" srcId="{CDF58D39-2688-4E84-8591-ED28BA7FC114}" destId="{00938525-C0DC-4EE9-B2B0-238F2C10B2C6}" srcOrd="13" destOrd="0" presId="urn:microsoft.com/office/officeart/2005/8/layout/list1"/>
    <dgm:cxn modelId="{124E50ED-596C-478B-B1E1-212BF9B275E5}" type="presParOf" srcId="{CDF58D39-2688-4E84-8591-ED28BA7FC114}" destId="{637BAA87-FD9D-44E5-A32F-FF3E7A54A377}" srcOrd="14" destOrd="0" presId="urn:microsoft.com/office/officeart/2005/8/layout/list1"/>
    <dgm:cxn modelId="{0B0E81DE-CF85-4876-B6B7-23F2DF80925A}" type="presParOf" srcId="{CDF58D39-2688-4E84-8591-ED28BA7FC114}" destId="{A8076B33-3643-4682-A926-812D41B75E2A}" srcOrd="15" destOrd="0" presId="urn:microsoft.com/office/officeart/2005/8/layout/list1"/>
    <dgm:cxn modelId="{3EC72DC4-5586-4219-87B4-2760F0A7C5B3}" type="presParOf" srcId="{CDF58D39-2688-4E84-8591-ED28BA7FC114}" destId="{307FE283-B70C-49BF-9BB3-DC422ED42748}" srcOrd="16" destOrd="0" presId="urn:microsoft.com/office/officeart/2005/8/layout/list1"/>
    <dgm:cxn modelId="{B957F30C-1440-48EB-9606-E99A1849BD15}" type="presParOf" srcId="{307FE283-B70C-49BF-9BB3-DC422ED42748}" destId="{EE399273-20F2-40E8-88E0-F212EECB4666}" srcOrd="0" destOrd="0" presId="urn:microsoft.com/office/officeart/2005/8/layout/list1"/>
    <dgm:cxn modelId="{3F2F5554-E940-4D44-B886-0FA2DF2E0C0E}" type="presParOf" srcId="{307FE283-B70C-49BF-9BB3-DC422ED42748}" destId="{C0C89A3A-2B1D-4C65-93A7-C14C78DB09D2}" srcOrd="1" destOrd="0" presId="urn:microsoft.com/office/officeart/2005/8/layout/list1"/>
    <dgm:cxn modelId="{3F886646-0ED8-44C3-813B-CE01955B8A06}" type="presParOf" srcId="{CDF58D39-2688-4E84-8591-ED28BA7FC114}" destId="{CE6BDDA9-7328-40B1-9E68-615E374F636E}" srcOrd="17" destOrd="0" presId="urn:microsoft.com/office/officeart/2005/8/layout/list1"/>
    <dgm:cxn modelId="{E554503E-41E0-4C8D-8E82-CFE4C9419BCA}" type="presParOf" srcId="{CDF58D39-2688-4E84-8591-ED28BA7FC114}" destId="{80A29F86-3FC8-4E20-9D96-0CBACD15998E}" srcOrd="18" destOrd="0" presId="urn:microsoft.com/office/officeart/2005/8/layout/list1"/>
    <dgm:cxn modelId="{9DAABB4E-53F0-4D7B-9985-0915D68FDB41}" type="presParOf" srcId="{CDF58D39-2688-4E84-8591-ED28BA7FC114}" destId="{7023ABE3-98BB-4A42-A42D-D2151022201B}" srcOrd="19" destOrd="0" presId="urn:microsoft.com/office/officeart/2005/8/layout/list1"/>
    <dgm:cxn modelId="{2FBE3CB9-A44C-4EBF-A007-C7896172FBE6}" type="presParOf" srcId="{CDF58D39-2688-4E84-8591-ED28BA7FC114}" destId="{2BA46E2C-E8EC-486F-B79D-50BBBE672205}" srcOrd="20" destOrd="0" presId="urn:microsoft.com/office/officeart/2005/8/layout/list1"/>
    <dgm:cxn modelId="{A13791E8-434F-4866-85D9-CF2B910103F5}" type="presParOf" srcId="{2BA46E2C-E8EC-486F-B79D-50BBBE672205}" destId="{51924393-7EE7-4695-A2ED-080A1B9B22EF}" srcOrd="0" destOrd="0" presId="urn:microsoft.com/office/officeart/2005/8/layout/list1"/>
    <dgm:cxn modelId="{BFCB3C70-5B26-479C-BEF9-6B79DBEB30DA}" type="presParOf" srcId="{2BA46E2C-E8EC-486F-B79D-50BBBE672205}" destId="{ACD86B8D-A012-4733-BFA3-CDBD05ACCD72}" srcOrd="1" destOrd="0" presId="urn:microsoft.com/office/officeart/2005/8/layout/list1"/>
    <dgm:cxn modelId="{D06F60D3-6D29-4296-AE2B-660F5B8CCAD1}" type="presParOf" srcId="{CDF58D39-2688-4E84-8591-ED28BA7FC114}" destId="{613B5423-69B8-4477-9C08-8BF77EAE7729}" srcOrd="21" destOrd="0" presId="urn:microsoft.com/office/officeart/2005/8/layout/list1"/>
    <dgm:cxn modelId="{5A563F09-12B5-493D-8CE7-F3A9CF0757A0}" type="presParOf" srcId="{CDF58D39-2688-4E84-8591-ED28BA7FC114}" destId="{1A263CC3-2C8A-4918-A559-D369E9CB59B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FCB45F-93BD-471B-A30E-2871FDF737C1}" type="doc">
      <dgm:prSet loTypeId="urn:microsoft.com/office/officeart/2005/8/layout/cycle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FF3858B-0514-4095-AF73-4716F24013BF}">
      <dgm:prSet phldrT="[Текст]"/>
      <dgm:spPr/>
      <dgm:t>
        <a:bodyPr/>
        <a:lstStyle/>
        <a:p>
          <a:r>
            <a:rPr lang="uk-UA" dirty="0" smtClean="0"/>
            <a:t>Заходи до державних та шкільних свят</a:t>
          </a:r>
          <a:endParaRPr lang="ru-RU" dirty="0"/>
        </a:p>
      </dgm:t>
    </dgm:pt>
    <dgm:pt modelId="{C1977983-3D26-4953-AA74-4F069A2060A6}" type="parTrans" cxnId="{0AFA24CA-FFCD-41BC-8E47-DF58DE2CC87D}">
      <dgm:prSet/>
      <dgm:spPr/>
      <dgm:t>
        <a:bodyPr/>
        <a:lstStyle/>
        <a:p>
          <a:endParaRPr lang="ru-RU"/>
        </a:p>
      </dgm:t>
    </dgm:pt>
    <dgm:pt modelId="{4D789D16-F76F-4816-B8BC-A8C42C0030E7}" type="sibTrans" cxnId="{0AFA24CA-FFCD-41BC-8E47-DF58DE2CC87D}">
      <dgm:prSet/>
      <dgm:spPr/>
      <dgm:t>
        <a:bodyPr/>
        <a:lstStyle/>
        <a:p>
          <a:endParaRPr lang="ru-RU"/>
        </a:p>
      </dgm:t>
    </dgm:pt>
    <dgm:pt modelId="{B609B409-7B99-45B9-A989-D82B89BED943}">
      <dgm:prSet phldrT="[Текст]"/>
      <dgm:spPr/>
      <dgm:t>
        <a:bodyPr/>
        <a:lstStyle/>
        <a:p>
          <a:r>
            <a:rPr lang="uk-UA" dirty="0" smtClean="0"/>
            <a:t>Інтелектуальні конкурси</a:t>
          </a:r>
          <a:endParaRPr lang="ru-RU" dirty="0"/>
        </a:p>
      </dgm:t>
    </dgm:pt>
    <dgm:pt modelId="{310C9118-5F63-48D2-A6E1-1E54272E6B4D}" type="parTrans" cxnId="{98494111-D626-4003-BE1E-1B4A9A070CBD}">
      <dgm:prSet/>
      <dgm:spPr/>
      <dgm:t>
        <a:bodyPr/>
        <a:lstStyle/>
        <a:p>
          <a:endParaRPr lang="ru-RU"/>
        </a:p>
      </dgm:t>
    </dgm:pt>
    <dgm:pt modelId="{4E9B24C6-F33A-440B-AE94-2BBEA70340DD}" type="sibTrans" cxnId="{98494111-D626-4003-BE1E-1B4A9A070CBD}">
      <dgm:prSet/>
      <dgm:spPr/>
      <dgm:t>
        <a:bodyPr/>
        <a:lstStyle/>
        <a:p>
          <a:endParaRPr lang="ru-RU"/>
        </a:p>
      </dgm:t>
    </dgm:pt>
    <dgm:pt modelId="{F545361C-28CC-4CF5-82BC-2FED64C585EE}">
      <dgm:prSet phldrT="[Текст]"/>
      <dgm:spPr/>
      <dgm:t>
        <a:bodyPr/>
        <a:lstStyle/>
        <a:p>
          <a:r>
            <a:rPr lang="uk-UA" dirty="0" smtClean="0"/>
            <a:t>Участь в акціях</a:t>
          </a:r>
          <a:endParaRPr lang="ru-RU" dirty="0"/>
        </a:p>
      </dgm:t>
    </dgm:pt>
    <dgm:pt modelId="{7CDC6BAD-8EB3-4510-82A5-0B35FECE4407}" type="parTrans" cxnId="{D6973E3B-3201-4348-89E6-4267F85140B8}">
      <dgm:prSet/>
      <dgm:spPr/>
      <dgm:t>
        <a:bodyPr/>
        <a:lstStyle/>
        <a:p>
          <a:endParaRPr lang="ru-RU"/>
        </a:p>
      </dgm:t>
    </dgm:pt>
    <dgm:pt modelId="{5CD3D247-C1EA-47EF-9489-1906C0D7B741}" type="sibTrans" cxnId="{D6973E3B-3201-4348-89E6-4267F85140B8}">
      <dgm:prSet/>
      <dgm:spPr/>
      <dgm:t>
        <a:bodyPr/>
        <a:lstStyle/>
        <a:p>
          <a:endParaRPr lang="ru-RU"/>
        </a:p>
      </dgm:t>
    </dgm:pt>
    <dgm:pt modelId="{EEAF535A-05BE-44B9-B820-D1B6A93649DA}">
      <dgm:prSet phldrT="[Текст]"/>
      <dgm:spPr/>
      <dgm:t>
        <a:bodyPr/>
        <a:lstStyle/>
        <a:p>
          <a:r>
            <a:rPr lang="uk-UA" dirty="0" smtClean="0"/>
            <a:t>Оздоровчі та спортивні заходи</a:t>
          </a:r>
          <a:endParaRPr lang="ru-RU" dirty="0"/>
        </a:p>
      </dgm:t>
    </dgm:pt>
    <dgm:pt modelId="{420DDDB7-9DD8-4DFD-82AB-BDF84336A509}" type="parTrans" cxnId="{B2ADF38E-0D49-4052-9433-2AFBAC085874}">
      <dgm:prSet/>
      <dgm:spPr/>
      <dgm:t>
        <a:bodyPr/>
        <a:lstStyle/>
        <a:p>
          <a:endParaRPr lang="ru-RU"/>
        </a:p>
      </dgm:t>
    </dgm:pt>
    <dgm:pt modelId="{F0D3DC25-4C92-460A-97A9-DD1662114216}" type="sibTrans" cxnId="{B2ADF38E-0D49-4052-9433-2AFBAC085874}">
      <dgm:prSet/>
      <dgm:spPr/>
      <dgm:t>
        <a:bodyPr/>
        <a:lstStyle/>
        <a:p>
          <a:endParaRPr lang="ru-RU"/>
        </a:p>
      </dgm:t>
    </dgm:pt>
    <dgm:pt modelId="{DBADA52D-C2B3-47AD-968F-89893E83A11D}">
      <dgm:prSet phldrT="[Текст]"/>
      <dgm:spPr/>
      <dgm:t>
        <a:bodyPr/>
        <a:lstStyle/>
        <a:p>
          <a:r>
            <a:rPr lang="uk-UA" dirty="0" smtClean="0"/>
            <a:t>Екскурсії по рідному краю</a:t>
          </a:r>
          <a:endParaRPr lang="ru-RU" dirty="0"/>
        </a:p>
      </dgm:t>
    </dgm:pt>
    <dgm:pt modelId="{CF4D34D5-3495-4005-ACFE-0D1859B8F159}" type="parTrans" cxnId="{3043365B-4D1C-48EE-A189-2D29A28EA73C}">
      <dgm:prSet/>
      <dgm:spPr/>
      <dgm:t>
        <a:bodyPr/>
        <a:lstStyle/>
        <a:p>
          <a:endParaRPr lang="ru-RU"/>
        </a:p>
      </dgm:t>
    </dgm:pt>
    <dgm:pt modelId="{FE72FEC0-D2C6-42B8-933D-30AE9AB47D64}" type="sibTrans" cxnId="{3043365B-4D1C-48EE-A189-2D29A28EA73C}">
      <dgm:prSet/>
      <dgm:spPr/>
      <dgm:t>
        <a:bodyPr/>
        <a:lstStyle/>
        <a:p>
          <a:endParaRPr lang="ru-RU"/>
        </a:p>
      </dgm:t>
    </dgm:pt>
    <dgm:pt modelId="{60C1779F-3C17-4E45-9F30-EE97EC8D5E3B}" type="pres">
      <dgm:prSet presAssocID="{7CFCB45F-93BD-471B-A30E-2871FDF737C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CCB491A-8781-4160-8F19-A8D29A551D8B}" type="pres">
      <dgm:prSet presAssocID="{9FF3858B-0514-4095-AF73-4716F24013B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292DA1-48C2-43CD-B3A3-A9E8375F7686}" type="pres">
      <dgm:prSet presAssocID="{9FF3858B-0514-4095-AF73-4716F24013BF}" presName="spNode" presStyleCnt="0"/>
      <dgm:spPr/>
    </dgm:pt>
    <dgm:pt modelId="{E2532B06-9B28-4162-9BF2-1497D9A01FBC}" type="pres">
      <dgm:prSet presAssocID="{4D789D16-F76F-4816-B8BC-A8C42C0030E7}" presName="sibTrans" presStyleLbl="sibTrans1D1" presStyleIdx="0" presStyleCnt="5"/>
      <dgm:spPr/>
      <dgm:t>
        <a:bodyPr/>
        <a:lstStyle/>
        <a:p>
          <a:endParaRPr lang="uk-UA"/>
        </a:p>
      </dgm:t>
    </dgm:pt>
    <dgm:pt modelId="{EF92C20E-28EC-4ABB-948D-0FF57A3BB36B}" type="pres">
      <dgm:prSet presAssocID="{B609B409-7B99-45B9-A989-D82B89BED94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D53DE-0656-4C6D-B6C3-11C512A53D57}" type="pres">
      <dgm:prSet presAssocID="{B609B409-7B99-45B9-A989-D82B89BED943}" presName="spNode" presStyleCnt="0"/>
      <dgm:spPr/>
    </dgm:pt>
    <dgm:pt modelId="{CD2891EB-8171-48B2-B6DA-C8521C8B10ED}" type="pres">
      <dgm:prSet presAssocID="{4E9B24C6-F33A-440B-AE94-2BBEA70340DD}" presName="sibTrans" presStyleLbl="sibTrans1D1" presStyleIdx="1" presStyleCnt="5"/>
      <dgm:spPr/>
      <dgm:t>
        <a:bodyPr/>
        <a:lstStyle/>
        <a:p>
          <a:endParaRPr lang="uk-UA"/>
        </a:p>
      </dgm:t>
    </dgm:pt>
    <dgm:pt modelId="{594F52F1-584E-46C4-825D-45972F0DC955}" type="pres">
      <dgm:prSet presAssocID="{F545361C-28CC-4CF5-82BC-2FED64C585E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B0E74B-1384-455D-86CB-54D72FBF6599}" type="pres">
      <dgm:prSet presAssocID="{F545361C-28CC-4CF5-82BC-2FED64C585EE}" presName="spNode" presStyleCnt="0"/>
      <dgm:spPr/>
    </dgm:pt>
    <dgm:pt modelId="{F1648E17-8728-47D5-B73C-8B2A3334063F}" type="pres">
      <dgm:prSet presAssocID="{5CD3D247-C1EA-47EF-9489-1906C0D7B741}" presName="sibTrans" presStyleLbl="sibTrans1D1" presStyleIdx="2" presStyleCnt="5"/>
      <dgm:spPr/>
      <dgm:t>
        <a:bodyPr/>
        <a:lstStyle/>
        <a:p>
          <a:endParaRPr lang="uk-UA"/>
        </a:p>
      </dgm:t>
    </dgm:pt>
    <dgm:pt modelId="{5475B88E-992E-42C6-8182-B00231872F86}" type="pres">
      <dgm:prSet presAssocID="{EEAF535A-05BE-44B9-B820-D1B6A93649D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D21E84-D572-460E-8BD1-23704057CAF2}" type="pres">
      <dgm:prSet presAssocID="{EEAF535A-05BE-44B9-B820-D1B6A93649DA}" presName="spNode" presStyleCnt="0"/>
      <dgm:spPr/>
    </dgm:pt>
    <dgm:pt modelId="{090C7270-22A8-4D56-9902-9568C6F1C422}" type="pres">
      <dgm:prSet presAssocID="{F0D3DC25-4C92-460A-97A9-DD1662114216}" presName="sibTrans" presStyleLbl="sibTrans1D1" presStyleIdx="3" presStyleCnt="5"/>
      <dgm:spPr/>
      <dgm:t>
        <a:bodyPr/>
        <a:lstStyle/>
        <a:p>
          <a:endParaRPr lang="uk-UA"/>
        </a:p>
      </dgm:t>
    </dgm:pt>
    <dgm:pt modelId="{62A5D827-97DB-4226-A618-15C9AF974FA8}" type="pres">
      <dgm:prSet presAssocID="{DBADA52D-C2B3-47AD-968F-89893E83A1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A11942-501A-4B15-89C2-495CC4689DD7}" type="pres">
      <dgm:prSet presAssocID="{DBADA52D-C2B3-47AD-968F-89893E83A11D}" presName="spNode" presStyleCnt="0"/>
      <dgm:spPr/>
    </dgm:pt>
    <dgm:pt modelId="{02C87B0C-692B-4477-9525-B5464759DF5E}" type="pres">
      <dgm:prSet presAssocID="{FE72FEC0-D2C6-42B8-933D-30AE9AB47D64}" presName="sibTrans" presStyleLbl="sibTrans1D1" presStyleIdx="4" presStyleCnt="5"/>
      <dgm:spPr/>
      <dgm:t>
        <a:bodyPr/>
        <a:lstStyle/>
        <a:p>
          <a:endParaRPr lang="uk-UA"/>
        </a:p>
      </dgm:t>
    </dgm:pt>
  </dgm:ptLst>
  <dgm:cxnLst>
    <dgm:cxn modelId="{0AFA24CA-FFCD-41BC-8E47-DF58DE2CC87D}" srcId="{7CFCB45F-93BD-471B-A30E-2871FDF737C1}" destId="{9FF3858B-0514-4095-AF73-4716F24013BF}" srcOrd="0" destOrd="0" parTransId="{C1977983-3D26-4953-AA74-4F069A2060A6}" sibTransId="{4D789D16-F76F-4816-B8BC-A8C42C0030E7}"/>
    <dgm:cxn modelId="{8E42633D-BF99-4846-B340-AB2DFEE3658D}" type="presOf" srcId="{FE72FEC0-D2C6-42B8-933D-30AE9AB47D64}" destId="{02C87B0C-692B-4477-9525-B5464759DF5E}" srcOrd="0" destOrd="0" presId="urn:microsoft.com/office/officeart/2005/8/layout/cycle6"/>
    <dgm:cxn modelId="{98494111-D626-4003-BE1E-1B4A9A070CBD}" srcId="{7CFCB45F-93BD-471B-A30E-2871FDF737C1}" destId="{B609B409-7B99-45B9-A989-D82B89BED943}" srcOrd="1" destOrd="0" parTransId="{310C9118-5F63-48D2-A6E1-1E54272E6B4D}" sibTransId="{4E9B24C6-F33A-440B-AE94-2BBEA70340DD}"/>
    <dgm:cxn modelId="{D4561BA8-62CA-4104-B318-B55C67272296}" type="presOf" srcId="{5CD3D247-C1EA-47EF-9489-1906C0D7B741}" destId="{F1648E17-8728-47D5-B73C-8B2A3334063F}" srcOrd="0" destOrd="0" presId="urn:microsoft.com/office/officeart/2005/8/layout/cycle6"/>
    <dgm:cxn modelId="{C24B3CC4-4092-42AB-92EA-6A8A317B4D9C}" type="presOf" srcId="{4D789D16-F76F-4816-B8BC-A8C42C0030E7}" destId="{E2532B06-9B28-4162-9BF2-1497D9A01FBC}" srcOrd="0" destOrd="0" presId="urn:microsoft.com/office/officeart/2005/8/layout/cycle6"/>
    <dgm:cxn modelId="{32DA82C3-4795-4122-A046-A1274D71EFB5}" type="presOf" srcId="{4E9B24C6-F33A-440B-AE94-2BBEA70340DD}" destId="{CD2891EB-8171-48B2-B6DA-C8521C8B10ED}" srcOrd="0" destOrd="0" presId="urn:microsoft.com/office/officeart/2005/8/layout/cycle6"/>
    <dgm:cxn modelId="{B343F9DD-89AC-4947-9BDD-348C9F653027}" type="presOf" srcId="{DBADA52D-C2B3-47AD-968F-89893E83A11D}" destId="{62A5D827-97DB-4226-A618-15C9AF974FA8}" srcOrd="0" destOrd="0" presId="urn:microsoft.com/office/officeart/2005/8/layout/cycle6"/>
    <dgm:cxn modelId="{E7723204-0438-45CD-9F74-00342AEFA489}" type="presOf" srcId="{F0D3DC25-4C92-460A-97A9-DD1662114216}" destId="{090C7270-22A8-4D56-9902-9568C6F1C422}" srcOrd="0" destOrd="0" presId="urn:microsoft.com/office/officeart/2005/8/layout/cycle6"/>
    <dgm:cxn modelId="{B2ADF38E-0D49-4052-9433-2AFBAC085874}" srcId="{7CFCB45F-93BD-471B-A30E-2871FDF737C1}" destId="{EEAF535A-05BE-44B9-B820-D1B6A93649DA}" srcOrd="3" destOrd="0" parTransId="{420DDDB7-9DD8-4DFD-82AB-BDF84336A509}" sibTransId="{F0D3DC25-4C92-460A-97A9-DD1662114216}"/>
    <dgm:cxn modelId="{7E854902-E9C7-4FC7-897C-C6BDB9A1B199}" type="presOf" srcId="{F545361C-28CC-4CF5-82BC-2FED64C585EE}" destId="{594F52F1-584E-46C4-825D-45972F0DC955}" srcOrd="0" destOrd="0" presId="urn:microsoft.com/office/officeart/2005/8/layout/cycle6"/>
    <dgm:cxn modelId="{3043365B-4D1C-48EE-A189-2D29A28EA73C}" srcId="{7CFCB45F-93BD-471B-A30E-2871FDF737C1}" destId="{DBADA52D-C2B3-47AD-968F-89893E83A11D}" srcOrd="4" destOrd="0" parTransId="{CF4D34D5-3495-4005-ACFE-0D1859B8F159}" sibTransId="{FE72FEC0-D2C6-42B8-933D-30AE9AB47D64}"/>
    <dgm:cxn modelId="{C79A79A0-792D-43CE-AE12-45FFFC3ECC5B}" type="presOf" srcId="{B609B409-7B99-45B9-A989-D82B89BED943}" destId="{EF92C20E-28EC-4ABB-948D-0FF57A3BB36B}" srcOrd="0" destOrd="0" presId="urn:microsoft.com/office/officeart/2005/8/layout/cycle6"/>
    <dgm:cxn modelId="{8EF03B65-F3C7-4985-9F71-C144C3578CD0}" type="presOf" srcId="{9FF3858B-0514-4095-AF73-4716F24013BF}" destId="{CCCB491A-8781-4160-8F19-A8D29A551D8B}" srcOrd="0" destOrd="0" presId="urn:microsoft.com/office/officeart/2005/8/layout/cycle6"/>
    <dgm:cxn modelId="{C5699F85-9E01-4365-8590-1349779D1DDE}" type="presOf" srcId="{EEAF535A-05BE-44B9-B820-D1B6A93649DA}" destId="{5475B88E-992E-42C6-8182-B00231872F86}" srcOrd="0" destOrd="0" presId="urn:microsoft.com/office/officeart/2005/8/layout/cycle6"/>
    <dgm:cxn modelId="{9589AA8F-585E-410B-87A6-ED4314DB4CAF}" type="presOf" srcId="{7CFCB45F-93BD-471B-A30E-2871FDF737C1}" destId="{60C1779F-3C17-4E45-9F30-EE97EC8D5E3B}" srcOrd="0" destOrd="0" presId="urn:microsoft.com/office/officeart/2005/8/layout/cycle6"/>
    <dgm:cxn modelId="{D6973E3B-3201-4348-89E6-4267F85140B8}" srcId="{7CFCB45F-93BD-471B-A30E-2871FDF737C1}" destId="{F545361C-28CC-4CF5-82BC-2FED64C585EE}" srcOrd="2" destOrd="0" parTransId="{7CDC6BAD-8EB3-4510-82A5-0B35FECE4407}" sibTransId="{5CD3D247-C1EA-47EF-9489-1906C0D7B741}"/>
    <dgm:cxn modelId="{9453132A-64DA-4D6C-A4D2-D8184731079B}" type="presParOf" srcId="{60C1779F-3C17-4E45-9F30-EE97EC8D5E3B}" destId="{CCCB491A-8781-4160-8F19-A8D29A551D8B}" srcOrd="0" destOrd="0" presId="urn:microsoft.com/office/officeart/2005/8/layout/cycle6"/>
    <dgm:cxn modelId="{87F0ACCB-E761-4CBD-9369-962AADA1D3F5}" type="presParOf" srcId="{60C1779F-3C17-4E45-9F30-EE97EC8D5E3B}" destId="{85292DA1-48C2-43CD-B3A3-A9E8375F7686}" srcOrd="1" destOrd="0" presId="urn:microsoft.com/office/officeart/2005/8/layout/cycle6"/>
    <dgm:cxn modelId="{F2242BD4-A4DC-4AE8-A14C-74563DD16842}" type="presParOf" srcId="{60C1779F-3C17-4E45-9F30-EE97EC8D5E3B}" destId="{E2532B06-9B28-4162-9BF2-1497D9A01FBC}" srcOrd="2" destOrd="0" presId="urn:microsoft.com/office/officeart/2005/8/layout/cycle6"/>
    <dgm:cxn modelId="{853B58A5-FB73-479A-8F05-6925023EE926}" type="presParOf" srcId="{60C1779F-3C17-4E45-9F30-EE97EC8D5E3B}" destId="{EF92C20E-28EC-4ABB-948D-0FF57A3BB36B}" srcOrd="3" destOrd="0" presId="urn:microsoft.com/office/officeart/2005/8/layout/cycle6"/>
    <dgm:cxn modelId="{55489FA5-40D3-45CB-A4AE-F33361A5D867}" type="presParOf" srcId="{60C1779F-3C17-4E45-9F30-EE97EC8D5E3B}" destId="{4C1D53DE-0656-4C6D-B6C3-11C512A53D57}" srcOrd="4" destOrd="0" presId="urn:microsoft.com/office/officeart/2005/8/layout/cycle6"/>
    <dgm:cxn modelId="{33568734-4BA6-44E2-B3E6-76BCB3C00BAC}" type="presParOf" srcId="{60C1779F-3C17-4E45-9F30-EE97EC8D5E3B}" destId="{CD2891EB-8171-48B2-B6DA-C8521C8B10ED}" srcOrd="5" destOrd="0" presId="urn:microsoft.com/office/officeart/2005/8/layout/cycle6"/>
    <dgm:cxn modelId="{74141AC2-72E4-40F2-A7EA-F0F9ED3929F5}" type="presParOf" srcId="{60C1779F-3C17-4E45-9F30-EE97EC8D5E3B}" destId="{594F52F1-584E-46C4-825D-45972F0DC955}" srcOrd="6" destOrd="0" presId="urn:microsoft.com/office/officeart/2005/8/layout/cycle6"/>
    <dgm:cxn modelId="{79B98D60-9D65-40F6-8712-F74B0D06EC4F}" type="presParOf" srcId="{60C1779F-3C17-4E45-9F30-EE97EC8D5E3B}" destId="{ABB0E74B-1384-455D-86CB-54D72FBF6599}" srcOrd="7" destOrd="0" presId="urn:microsoft.com/office/officeart/2005/8/layout/cycle6"/>
    <dgm:cxn modelId="{7F892E0C-C150-4A25-9A19-4405384AF8EB}" type="presParOf" srcId="{60C1779F-3C17-4E45-9F30-EE97EC8D5E3B}" destId="{F1648E17-8728-47D5-B73C-8B2A3334063F}" srcOrd="8" destOrd="0" presId="urn:microsoft.com/office/officeart/2005/8/layout/cycle6"/>
    <dgm:cxn modelId="{8CBE3646-0037-4F13-8B8C-7D53A789A67F}" type="presParOf" srcId="{60C1779F-3C17-4E45-9F30-EE97EC8D5E3B}" destId="{5475B88E-992E-42C6-8182-B00231872F86}" srcOrd="9" destOrd="0" presId="urn:microsoft.com/office/officeart/2005/8/layout/cycle6"/>
    <dgm:cxn modelId="{710EE0E4-F978-4DB3-8D65-7DD3D8EE0044}" type="presParOf" srcId="{60C1779F-3C17-4E45-9F30-EE97EC8D5E3B}" destId="{3AD21E84-D572-460E-8BD1-23704057CAF2}" srcOrd="10" destOrd="0" presId="urn:microsoft.com/office/officeart/2005/8/layout/cycle6"/>
    <dgm:cxn modelId="{A46555F4-2285-4562-92AB-A08569F7A5CF}" type="presParOf" srcId="{60C1779F-3C17-4E45-9F30-EE97EC8D5E3B}" destId="{090C7270-22A8-4D56-9902-9568C6F1C422}" srcOrd="11" destOrd="0" presId="urn:microsoft.com/office/officeart/2005/8/layout/cycle6"/>
    <dgm:cxn modelId="{A622EB04-FD4A-4382-AF09-937B591865D6}" type="presParOf" srcId="{60C1779F-3C17-4E45-9F30-EE97EC8D5E3B}" destId="{62A5D827-97DB-4226-A618-15C9AF974FA8}" srcOrd="12" destOrd="0" presId="urn:microsoft.com/office/officeart/2005/8/layout/cycle6"/>
    <dgm:cxn modelId="{E38E7E27-79CE-4580-BC4A-9FEDA657E35D}" type="presParOf" srcId="{60C1779F-3C17-4E45-9F30-EE97EC8D5E3B}" destId="{61A11942-501A-4B15-89C2-495CC4689DD7}" srcOrd="13" destOrd="0" presId="urn:microsoft.com/office/officeart/2005/8/layout/cycle6"/>
    <dgm:cxn modelId="{0E6CB800-EE1E-4FC9-ACBF-B65655E4A4EF}" type="presParOf" srcId="{60C1779F-3C17-4E45-9F30-EE97EC8D5E3B}" destId="{02C87B0C-692B-4477-9525-B5464759DF5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DC4DDB-A510-42B5-B565-FD69AB6E89EA}" type="doc">
      <dgm:prSet loTypeId="urn:microsoft.com/office/officeart/2005/8/layout/cycle8" loCatId="cycle" qsTypeId="urn:microsoft.com/office/officeart/2005/8/quickstyle/simple2" qsCatId="simple" csTypeId="urn:microsoft.com/office/officeart/2005/8/colors/colorful5" csCatId="colorful" phldr="1"/>
      <dgm:spPr/>
    </dgm:pt>
    <dgm:pt modelId="{0AC2665A-128F-4049-8701-B91B1C64EE60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Соціально – моральний напрямок</a:t>
          </a:r>
          <a:endParaRPr lang="ru-RU" b="1" dirty="0">
            <a:solidFill>
              <a:schemeClr val="tx1"/>
            </a:solidFill>
          </a:endParaRPr>
        </a:p>
      </dgm:t>
    </dgm:pt>
    <dgm:pt modelId="{7F6C7C2B-A67B-4EBE-917B-1BFECFD7E740}" type="parTrans" cxnId="{5E56D20B-AAFB-4F25-A604-3A028CC655A5}">
      <dgm:prSet/>
      <dgm:spPr/>
      <dgm:t>
        <a:bodyPr/>
        <a:lstStyle/>
        <a:p>
          <a:endParaRPr lang="ru-RU"/>
        </a:p>
      </dgm:t>
    </dgm:pt>
    <dgm:pt modelId="{ADBD5C37-B941-4A9C-ADDC-423193DDEB8B}" type="sibTrans" cxnId="{5E56D20B-AAFB-4F25-A604-3A028CC655A5}">
      <dgm:prSet/>
      <dgm:spPr/>
      <dgm:t>
        <a:bodyPr/>
        <a:lstStyle/>
        <a:p>
          <a:endParaRPr lang="ru-RU"/>
        </a:p>
      </dgm:t>
    </dgm:pt>
    <dgm:pt modelId="{19647F98-C3C7-479B-B298-78CACF4FFD58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Фізкультурно- оздоровчий </a:t>
          </a:r>
          <a:r>
            <a:rPr lang="uk-UA" b="1" dirty="0" err="1" smtClean="0">
              <a:solidFill>
                <a:schemeClr val="tx1"/>
              </a:solidFill>
            </a:rPr>
            <a:t>напряок</a:t>
          </a:r>
          <a:endParaRPr lang="ru-RU" b="1" dirty="0">
            <a:solidFill>
              <a:schemeClr val="tx1"/>
            </a:solidFill>
          </a:endParaRPr>
        </a:p>
      </dgm:t>
    </dgm:pt>
    <dgm:pt modelId="{7AB47A4A-B181-4862-8459-870A9F92AFA5}" type="parTrans" cxnId="{625F8AE7-41FD-4BF1-A40B-7D87FAF65FB2}">
      <dgm:prSet/>
      <dgm:spPr/>
      <dgm:t>
        <a:bodyPr/>
        <a:lstStyle/>
        <a:p>
          <a:endParaRPr lang="ru-RU"/>
        </a:p>
      </dgm:t>
    </dgm:pt>
    <dgm:pt modelId="{D1572ADE-F995-4B33-9789-253AB3D43710}" type="sibTrans" cxnId="{625F8AE7-41FD-4BF1-A40B-7D87FAF65FB2}">
      <dgm:prSet/>
      <dgm:spPr/>
      <dgm:t>
        <a:bodyPr/>
        <a:lstStyle/>
        <a:p>
          <a:endParaRPr lang="ru-RU"/>
        </a:p>
      </dgm:t>
    </dgm:pt>
    <dgm:pt modelId="{6D8B21B3-500C-4160-B0E7-BDAE98601CE7}">
      <dgm:prSet phldrT="[Текст]"/>
      <dgm:spPr/>
      <dgm:t>
        <a:bodyPr/>
        <a:lstStyle/>
        <a:p>
          <a:r>
            <a:rPr lang="uk-UA" b="1" dirty="0" err="1" smtClean="0">
              <a:solidFill>
                <a:schemeClr val="tx1"/>
              </a:solidFill>
            </a:rPr>
            <a:t>Розвивально</a:t>
          </a:r>
          <a:r>
            <a:rPr lang="uk-UA" b="1" dirty="0" smtClean="0">
              <a:solidFill>
                <a:schemeClr val="tx1"/>
              </a:solidFill>
            </a:rPr>
            <a:t>- пізнавальний напрямок</a:t>
          </a:r>
          <a:endParaRPr lang="ru-RU" b="1" dirty="0">
            <a:solidFill>
              <a:schemeClr val="tx1"/>
            </a:solidFill>
          </a:endParaRPr>
        </a:p>
      </dgm:t>
    </dgm:pt>
    <dgm:pt modelId="{CC63182A-CAD4-4C9C-A292-585376AF950E}" type="parTrans" cxnId="{6D3D639F-58DC-4D1D-B676-2F61427AA09D}">
      <dgm:prSet/>
      <dgm:spPr/>
      <dgm:t>
        <a:bodyPr/>
        <a:lstStyle/>
        <a:p>
          <a:endParaRPr lang="ru-RU"/>
        </a:p>
      </dgm:t>
    </dgm:pt>
    <dgm:pt modelId="{4E46432B-058E-468D-828E-7BC0BEF0B609}" type="sibTrans" cxnId="{6D3D639F-58DC-4D1D-B676-2F61427AA09D}">
      <dgm:prSet/>
      <dgm:spPr/>
      <dgm:t>
        <a:bodyPr/>
        <a:lstStyle/>
        <a:p>
          <a:endParaRPr lang="ru-RU"/>
        </a:p>
      </dgm:t>
    </dgm:pt>
    <dgm:pt modelId="{02DDBEA9-5CAE-432C-9C33-4200ADD4705B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Природничо- екологічний напрямок</a:t>
          </a:r>
          <a:endParaRPr lang="ru-RU" b="1" dirty="0">
            <a:solidFill>
              <a:schemeClr val="tx1"/>
            </a:solidFill>
          </a:endParaRPr>
        </a:p>
      </dgm:t>
    </dgm:pt>
    <dgm:pt modelId="{D0FE68D5-30B2-4F73-BE7D-BD4A7CFC8A3B}" type="parTrans" cxnId="{E61B871C-1255-4BBB-84B1-8412F99CDA51}">
      <dgm:prSet/>
      <dgm:spPr/>
      <dgm:t>
        <a:bodyPr/>
        <a:lstStyle/>
        <a:p>
          <a:endParaRPr lang="ru-RU"/>
        </a:p>
      </dgm:t>
    </dgm:pt>
    <dgm:pt modelId="{05A94FB6-8F88-4D0D-9673-81A56EEAA568}" type="sibTrans" cxnId="{E61B871C-1255-4BBB-84B1-8412F99CDA51}">
      <dgm:prSet/>
      <dgm:spPr/>
      <dgm:t>
        <a:bodyPr/>
        <a:lstStyle/>
        <a:p>
          <a:endParaRPr lang="ru-RU"/>
        </a:p>
      </dgm:t>
    </dgm:pt>
    <dgm:pt modelId="{85696079-7147-474C-A4CC-850078933412}">
      <dgm:prSet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Художньо- естетичний напрямок</a:t>
          </a:r>
          <a:endParaRPr lang="ru-RU" b="1" dirty="0">
            <a:solidFill>
              <a:schemeClr val="tx1"/>
            </a:solidFill>
          </a:endParaRPr>
        </a:p>
      </dgm:t>
    </dgm:pt>
    <dgm:pt modelId="{9A80DA7A-F701-4909-9F4E-E9622664AE6E}" type="parTrans" cxnId="{FEBEF47C-F2CC-4EB0-A9B7-0CA0231BA6F0}">
      <dgm:prSet/>
      <dgm:spPr/>
      <dgm:t>
        <a:bodyPr/>
        <a:lstStyle/>
        <a:p>
          <a:endParaRPr lang="ru-RU"/>
        </a:p>
      </dgm:t>
    </dgm:pt>
    <dgm:pt modelId="{90E97704-DFDC-4AE1-BCF5-8EEEC8A81423}" type="sibTrans" cxnId="{FEBEF47C-F2CC-4EB0-A9B7-0CA0231BA6F0}">
      <dgm:prSet/>
      <dgm:spPr/>
      <dgm:t>
        <a:bodyPr/>
        <a:lstStyle/>
        <a:p>
          <a:endParaRPr lang="ru-RU"/>
        </a:p>
      </dgm:t>
    </dgm:pt>
    <dgm:pt modelId="{821CB80A-C9DE-4F17-9E3F-C7112637288E}">
      <dgm:prSet/>
      <dgm:spPr/>
      <dgm:t>
        <a:bodyPr/>
        <a:lstStyle/>
        <a:p>
          <a:r>
            <a:rPr lang="uk-UA" b="1" dirty="0" err="1" smtClean="0">
              <a:solidFill>
                <a:schemeClr val="tx1"/>
              </a:solidFill>
            </a:rPr>
            <a:t>Національно-</a:t>
          </a:r>
          <a:r>
            <a:rPr lang="uk-UA" b="1" dirty="0" smtClean="0">
              <a:solidFill>
                <a:schemeClr val="tx1"/>
              </a:solidFill>
            </a:rPr>
            <a:t> патріотичне виховання</a:t>
          </a:r>
          <a:endParaRPr lang="ru-RU" b="1" dirty="0">
            <a:solidFill>
              <a:schemeClr val="tx1"/>
            </a:solidFill>
          </a:endParaRPr>
        </a:p>
      </dgm:t>
    </dgm:pt>
    <dgm:pt modelId="{35610D47-0C7E-4248-8314-1792E458F51B}" type="parTrans" cxnId="{A57AA75D-C892-416A-B8D0-F161C381E7A2}">
      <dgm:prSet/>
      <dgm:spPr/>
    </dgm:pt>
    <dgm:pt modelId="{98EA5D49-4B11-49BD-96C5-DF901964D6A8}" type="sibTrans" cxnId="{A57AA75D-C892-416A-B8D0-F161C381E7A2}">
      <dgm:prSet/>
      <dgm:spPr/>
    </dgm:pt>
    <dgm:pt modelId="{293438F0-41DA-43BA-A08A-21D1AF23408B}" type="pres">
      <dgm:prSet presAssocID="{8ADC4DDB-A510-42B5-B565-FD69AB6E89EA}" presName="compositeShape" presStyleCnt="0">
        <dgm:presLayoutVars>
          <dgm:chMax val="7"/>
          <dgm:dir/>
          <dgm:resizeHandles val="exact"/>
        </dgm:presLayoutVars>
      </dgm:prSet>
      <dgm:spPr/>
    </dgm:pt>
    <dgm:pt modelId="{07F5F868-8E0B-4BEB-B17C-C06CF97796DC}" type="pres">
      <dgm:prSet presAssocID="{8ADC4DDB-A510-42B5-B565-FD69AB6E89EA}" presName="wedge1" presStyleLbl="node1" presStyleIdx="0" presStyleCnt="6" custScaleX="108929" custScaleY="110606" custLinFactNeighborX="-2543" custLinFactNeighborY="1550"/>
      <dgm:spPr/>
      <dgm:t>
        <a:bodyPr/>
        <a:lstStyle/>
        <a:p>
          <a:endParaRPr lang="uk-UA"/>
        </a:p>
      </dgm:t>
    </dgm:pt>
    <dgm:pt modelId="{04DE5DEE-0EB4-454A-856C-89DDEBC595DB}" type="pres">
      <dgm:prSet presAssocID="{8ADC4DDB-A510-42B5-B565-FD69AB6E89EA}" presName="dummy1a" presStyleCnt="0"/>
      <dgm:spPr/>
    </dgm:pt>
    <dgm:pt modelId="{7198CD46-E2F0-4750-8DAE-42283D8F3BEF}" type="pres">
      <dgm:prSet presAssocID="{8ADC4DDB-A510-42B5-B565-FD69AB6E89EA}" presName="dummy1b" presStyleCnt="0"/>
      <dgm:spPr/>
    </dgm:pt>
    <dgm:pt modelId="{FB685D1A-B46D-4007-93A0-E7A6A5510304}" type="pres">
      <dgm:prSet presAssocID="{8ADC4DDB-A510-42B5-B565-FD69AB6E89EA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525E24-CF8F-4E6B-AA05-BA1D10DE089A}" type="pres">
      <dgm:prSet presAssocID="{8ADC4DDB-A510-42B5-B565-FD69AB6E89EA}" presName="wedge2" presStyleLbl="node1" presStyleIdx="1" presStyleCnt="6"/>
      <dgm:spPr/>
      <dgm:t>
        <a:bodyPr/>
        <a:lstStyle/>
        <a:p>
          <a:endParaRPr lang="uk-UA"/>
        </a:p>
      </dgm:t>
    </dgm:pt>
    <dgm:pt modelId="{D99B2ACA-A26C-4060-9A25-3B833B58AD7A}" type="pres">
      <dgm:prSet presAssocID="{8ADC4DDB-A510-42B5-B565-FD69AB6E89EA}" presName="dummy2a" presStyleCnt="0"/>
      <dgm:spPr/>
    </dgm:pt>
    <dgm:pt modelId="{B73022C4-2C97-4D6F-8630-3BC686D31A64}" type="pres">
      <dgm:prSet presAssocID="{8ADC4DDB-A510-42B5-B565-FD69AB6E89EA}" presName="dummy2b" presStyleCnt="0"/>
      <dgm:spPr/>
    </dgm:pt>
    <dgm:pt modelId="{4DF8BC70-1632-4268-812C-F1A6F5588CF1}" type="pres">
      <dgm:prSet presAssocID="{8ADC4DDB-A510-42B5-B565-FD69AB6E89EA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1CF5A5-FE4B-4203-B607-70D7351D67DB}" type="pres">
      <dgm:prSet presAssocID="{8ADC4DDB-A510-42B5-B565-FD69AB6E89EA}" presName="wedge3" presStyleLbl="node1" presStyleIdx="2" presStyleCnt="6"/>
      <dgm:spPr/>
      <dgm:t>
        <a:bodyPr/>
        <a:lstStyle/>
        <a:p>
          <a:endParaRPr lang="uk-UA"/>
        </a:p>
      </dgm:t>
    </dgm:pt>
    <dgm:pt modelId="{186CB378-A005-4CF2-928C-12B9E9F1BE84}" type="pres">
      <dgm:prSet presAssocID="{8ADC4DDB-A510-42B5-B565-FD69AB6E89EA}" presName="dummy3a" presStyleCnt="0"/>
      <dgm:spPr/>
    </dgm:pt>
    <dgm:pt modelId="{FBEDFFCC-E590-499B-9070-5F45E4C1B34A}" type="pres">
      <dgm:prSet presAssocID="{8ADC4DDB-A510-42B5-B565-FD69AB6E89EA}" presName="dummy3b" presStyleCnt="0"/>
      <dgm:spPr/>
    </dgm:pt>
    <dgm:pt modelId="{90B993DC-ACB0-4269-BF6C-34CF7238DE8A}" type="pres">
      <dgm:prSet presAssocID="{8ADC4DDB-A510-42B5-B565-FD69AB6E89EA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03E7FF8-F4FB-45D9-8BB2-12B4074AA782}" type="pres">
      <dgm:prSet presAssocID="{8ADC4DDB-A510-42B5-B565-FD69AB6E89EA}" presName="wedge4" presStyleLbl="node1" presStyleIdx="3" presStyleCnt="6"/>
      <dgm:spPr/>
      <dgm:t>
        <a:bodyPr/>
        <a:lstStyle/>
        <a:p>
          <a:endParaRPr lang="ru-RU"/>
        </a:p>
      </dgm:t>
    </dgm:pt>
    <dgm:pt modelId="{817F32B5-0055-4292-AC1E-1B2D72A40D56}" type="pres">
      <dgm:prSet presAssocID="{8ADC4DDB-A510-42B5-B565-FD69AB6E89EA}" presName="dummy4a" presStyleCnt="0"/>
      <dgm:spPr/>
    </dgm:pt>
    <dgm:pt modelId="{911488FA-4090-4530-A87A-E85994A58CEB}" type="pres">
      <dgm:prSet presAssocID="{8ADC4DDB-A510-42B5-B565-FD69AB6E89EA}" presName="dummy4b" presStyleCnt="0"/>
      <dgm:spPr/>
    </dgm:pt>
    <dgm:pt modelId="{DCE969FD-4732-4C5E-9F09-986D36897D94}" type="pres">
      <dgm:prSet presAssocID="{8ADC4DDB-A510-42B5-B565-FD69AB6E89EA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3246AF-8C14-49A4-A980-1C0E2B5DA4C1}" type="pres">
      <dgm:prSet presAssocID="{8ADC4DDB-A510-42B5-B565-FD69AB6E89EA}" presName="wedge5" presStyleLbl="node1" presStyleIdx="4" presStyleCnt="6"/>
      <dgm:spPr/>
      <dgm:t>
        <a:bodyPr/>
        <a:lstStyle/>
        <a:p>
          <a:endParaRPr lang="uk-UA"/>
        </a:p>
      </dgm:t>
    </dgm:pt>
    <dgm:pt modelId="{1B919B64-6064-4066-8550-C2870CC86424}" type="pres">
      <dgm:prSet presAssocID="{8ADC4DDB-A510-42B5-B565-FD69AB6E89EA}" presName="dummy5a" presStyleCnt="0"/>
      <dgm:spPr/>
    </dgm:pt>
    <dgm:pt modelId="{A2006806-5618-4E09-9F78-EEB010E65843}" type="pres">
      <dgm:prSet presAssocID="{8ADC4DDB-A510-42B5-B565-FD69AB6E89EA}" presName="dummy5b" presStyleCnt="0"/>
      <dgm:spPr/>
    </dgm:pt>
    <dgm:pt modelId="{8AB38196-60A9-4201-AB95-AB05FD8FDDF2}" type="pres">
      <dgm:prSet presAssocID="{8ADC4DDB-A510-42B5-B565-FD69AB6E89EA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C0E993-8633-4510-9136-A53EBEFB4FD1}" type="pres">
      <dgm:prSet presAssocID="{8ADC4DDB-A510-42B5-B565-FD69AB6E89EA}" presName="wedge6" presStyleLbl="node1" presStyleIdx="5" presStyleCnt="6"/>
      <dgm:spPr/>
      <dgm:t>
        <a:bodyPr/>
        <a:lstStyle/>
        <a:p>
          <a:endParaRPr lang="ru-RU"/>
        </a:p>
      </dgm:t>
    </dgm:pt>
    <dgm:pt modelId="{A5CA1CB0-D7DD-49FE-8BB1-1333AC80D71E}" type="pres">
      <dgm:prSet presAssocID="{8ADC4DDB-A510-42B5-B565-FD69AB6E89EA}" presName="dummy6a" presStyleCnt="0"/>
      <dgm:spPr/>
    </dgm:pt>
    <dgm:pt modelId="{724D267D-B525-498A-B58E-76336AB630E2}" type="pres">
      <dgm:prSet presAssocID="{8ADC4DDB-A510-42B5-B565-FD69AB6E89EA}" presName="dummy6b" presStyleCnt="0"/>
      <dgm:spPr/>
    </dgm:pt>
    <dgm:pt modelId="{9A0509EF-F27D-4DDC-94B0-C7F732F7D353}" type="pres">
      <dgm:prSet presAssocID="{8ADC4DDB-A510-42B5-B565-FD69AB6E89EA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A1BC7-B4C5-4923-905A-6DB319822A1B}" type="pres">
      <dgm:prSet presAssocID="{ADBD5C37-B941-4A9C-ADDC-423193DDEB8B}" presName="arrowWedge1" presStyleLbl="fgSibTrans2D1" presStyleIdx="0" presStyleCnt="6"/>
      <dgm:spPr/>
    </dgm:pt>
    <dgm:pt modelId="{9BD1E2ED-0A98-474C-B0BE-AE8782853473}" type="pres">
      <dgm:prSet presAssocID="{05A94FB6-8F88-4D0D-9673-81A56EEAA568}" presName="arrowWedge2" presStyleLbl="fgSibTrans2D1" presStyleIdx="1" presStyleCnt="6"/>
      <dgm:spPr/>
    </dgm:pt>
    <dgm:pt modelId="{229BD7E3-7FE1-42D8-BBE3-F530BC596E42}" type="pres">
      <dgm:prSet presAssocID="{90E97704-DFDC-4AE1-BCF5-8EEEC8A81423}" presName="arrowWedge3" presStyleLbl="fgSibTrans2D1" presStyleIdx="2" presStyleCnt="6" custLinFactNeighborX="782" custLinFactNeighborY="402"/>
      <dgm:spPr/>
    </dgm:pt>
    <dgm:pt modelId="{185BE5D6-0A9C-4DCC-BD3D-165EC3F974AC}" type="pres">
      <dgm:prSet presAssocID="{98EA5D49-4B11-49BD-96C5-DF901964D6A8}" presName="arrowWedge4" presStyleLbl="fgSibTrans2D1" presStyleIdx="3" presStyleCnt="6"/>
      <dgm:spPr/>
    </dgm:pt>
    <dgm:pt modelId="{AEEB6E10-E3AF-49CD-BB4C-CF1C00F3C0E3}" type="pres">
      <dgm:prSet presAssocID="{D1572ADE-F995-4B33-9789-253AB3D43710}" presName="arrowWedge5" presStyleLbl="fgSibTrans2D1" presStyleIdx="4" presStyleCnt="6"/>
      <dgm:spPr/>
    </dgm:pt>
    <dgm:pt modelId="{FBD5D603-B23F-4654-AB29-657509BD40A7}" type="pres">
      <dgm:prSet presAssocID="{4E46432B-058E-468D-828E-7BC0BEF0B609}" presName="arrowWedge6" presStyleLbl="fgSibTrans2D1" presStyleIdx="5" presStyleCnt="6"/>
      <dgm:spPr/>
    </dgm:pt>
  </dgm:ptLst>
  <dgm:cxnLst>
    <dgm:cxn modelId="{314523FD-3418-4A41-B3F5-973EA79C4F14}" type="presOf" srcId="{85696079-7147-474C-A4CC-850078933412}" destId="{90B993DC-ACB0-4269-BF6C-34CF7238DE8A}" srcOrd="1" destOrd="0" presId="urn:microsoft.com/office/officeart/2005/8/layout/cycle8"/>
    <dgm:cxn modelId="{1DD73B0B-8A24-4CB2-B147-EBDAD6CDFB8C}" type="presOf" srcId="{0AC2665A-128F-4049-8701-B91B1C64EE60}" destId="{07F5F868-8E0B-4BEB-B17C-C06CF97796DC}" srcOrd="0" destOrd="0" presId="urn:microsoft.com/office/officeart/2005/8/layout/cycle8"/>
    <dgm:cxn modelId="{E42E562E-E739-4B3D-A1BF-D073CAFB0DB2}" type="presOf" srcId="{19647F98-C3C7-479B-B298-78CACF4FFD58}" destId="{8AB38196-60A9-4201-AB95-AB05FD8FDDF2}" srcOrd="1" destOrd="0" presId="urn:microsoft.com/office/officeart/2005/8/layout/cycle8"/>
    <dgm:cxn modelId="{A2E6D044-7F6C-40DE-9416-616BFDAB0CDF}" type="presOf" srcId="{19647F98-C3C7-479B-B298-78CACF4FFD58}" destId="{F13246AF-8C14-49A4-A980-1C0E2B5DA4C1}" srcOrd="0" destOrd="0" presId="urn:microsoft.com/office/officeart/2005/8/layout/cycle8"/>
    <dgm:cxn modelId="{62DA35B7-697A-40EC-A405-FDEF0B5E14A3}" type="presOf" srcId="{0AC2665A-128F-4049-8701-B91B1C64EE60}" destId="{FB685D1A-B46D-4007-93A0-E7A6A5510304}" srcOrd="1" destOrd="0" presId="urn:microsoft.com/office/officeart/2005/8/layout/cycle8"/>
    <dgm:cxn modelId="{8BB26478-940C-42A0-A36B-25D57129AEFA}" type="presOf" srcId="{6D8B21B3-500C-4160-B0E7-BDAE98601CE7}" destId="{9A0509EF-F27D-4DDC-94B0-C7F732F7D353}" srcOrd="1" destOrd="0" presId="urn:microsoft.com/office/officeart/2005/8/layout/cycle8"/>
    <dgm:cxn modelId="{5E56D20B-AAFB-4F25-A604-3A028CC655A5}" srcId="{8ADC4DDB-A510-42B5-B565-FD69AB6E89EA}" destId="{0AC2665A-128F-4049-8701-B91B1C64EE60}" srcOrd="0" destOrd="0" parTransId="{7F6C7C2B-A67B-4EBE-917B-1BFECFD7E740}" sibTransId="{ADBD5C37-B941-4A9C-ADDC-423193DDEB8B}"/>
    <dgm:cxn modelId="{A57AA75D-C892-416A-B8D0-F161C381E7A2}" srcId="{8ADC4DDB-A510-42B5-B565-FD69AB6E89EA}" destId="{821CB80A-C9DE-4F17-9E3F-C7112637288E}" srcOrd="3" destOrd="0" parTransId="{35610D47-0C7E-4248-8314-1792E458F51B}" sibTransId="{98EA5D49-4B11-49BD-96C5-DF901964D6A8}"/>
    <dgm:cxn modelId="{A9F8DF04-DD13-42B4-8A2A-58FCF2B9B754}" type="presOf" srcId="{85696079-7147-474C-A4CC-850078933412}" destId="{B31CF5A5-FE4B-4203-B607-70D7351D67DB}" srcOrd="0" destOrd="0" presId="urn:microsoft.com/office/officeart/2005/8/layout/cycle8"/>
    <dgm:cxn modelId="{6D3D639F-58DC-4D1D-B676-2F61427AA09D}" srcId="{8ADC4DDB-A510-42B5-B565-FD69AB6E89EA}" destId="{6D8B21B3-500C-4160-B0E7-BDAE98601CE7}" srcOrd="5" destOrd="0" parTransId="{CC63182A-CAD4-4C9C-A292-585376AF950E}" sibTransId="{4E46432B-058E-468D-828E-7BC0BEF0B609}"/>
    <dgm:cxn modelId="{6E1FCD98-6730-4BBD-8107-F60C3DC83A76}" type="presOf" srcId="{02DDBEA9-5CAE-432C-9C33-4200ADD4705B}" destId="{8B525E24-CF8F-4E6B-AA05-BA1D10DE089A}" srcOrd="0" destOrd="0" presId="urn:microsoft.com/office/officeart/2005/8/layout/cycle8"/>
    <dgm:cxn modelId="{4B844053-14AE-4423-A0B1-0E7966D2C57E}" type="presOf" srcId="{821CB80A-C9DE-4F17-9E3F-C7112637288E}" destId="{DCE969FD-4732-4C5E-9F09-986D36897D94}" srcOrd="1" destOrd="0" presId="urn:microsoft.com/office/officeart/2005/8/layout/cycle8"/>
    <dgm:cxn modelId="{89FE1FE0-A1B6-4ADF-B598-1D9F8C5BDB25}" type="presOf" srcId="{02DDBEA9-5CAE-432C-9C33-4200ADD4705B}" destId="{4DF8BC70-1632-4268-812C-F1A6F5588CF1}" srcOrd="1" destOrd="0" presId="urn:microsoft.com/office/officeart/2005/8/layout/cycle8"/>
    <dgm:cxn modelId="{FEBEF47C-F2CC-4EB0-A9B7-0CA0231BA6F0}" srcId="{8ADC4DDB-A510-42B5-B565-FD69AB6E89EA}" destId="{85696079-7147-474C-A4CC-850078933412}" srcOrd="2" destOrd="0" parTransId="{9A80DA7A-F701-4909-9F4E-E9622664AE6E}" sibTransId="{90E97704-DFDC-4AE1-BCF5-8EEEC8A81423}"/>
    <dgm:cxn modelId="{781C0326-0590-4A7C-9763-8904F4963B6D}" type="presOf" srcId="{6D8B21B3-500C-4160-B0E7-BDAE98601CE7}" destId="{27C0E993-8633-4510-9136-A53EBEFB4FD1}" srcOrd="0" destOrd="0" presId="urn:microsoft.com/office/officeart/2005/8/layout/cycle8"/>
    <dgm:cxn modelId="{81427DC6-FC68-46D7-B893-43F7369A4C5C}" type="presOf" srcId="{8ADC4DDB-A510-42B5-B565-FD69AB6E89EA}" destId="{293438F0-41DA-43BA-A08A-21D1AF23408B}" srcOrd="0" destOrd="0" presId="urn:microsoft.com/office/officeart/2005/8/layout/cycle8"/>
    <dgm:cxn modelId="{E61B871C-1255-4BBB-84B1-8412F99CDA51}" srcId="{8ADC4DDB-A510-42B5-B565-FD69AB6E89EA}" destId="{02DDBEA9-5CAE-432C-9C33-4200ADD4705B}" srcOrd="1" destOrd="0" parTransId="{D0FE68D5-30B2-4F73-BE7D-BD4A7CFC8A3B}" sibTransId="{05A94FB6-8F88-4D0D-9673-81A56EEAA568}"/>
    <dgm:cxn modelId="{A4A1E7A1-6517-4719-993C-3D6156FFD93E}" type="presOf" srcId="{821CB80A-C9DE-4F17-9E3F-C7112637288E}" destId="{203E7FF8-F4FB-45D9-8BB2-12B4074AA782}" srcOrd="0" destOrd="0" presId="urn:microsoft.com/office/officeart/2005/8/layout/cycle8"/>
    <dgm:cxn modelId="{625F8AE7-41FD-4BF1-A40B-7D87FAF65FB2}" srcId="{8ADC4DDB-A510-42B5-B565-FD69AB6E89EA}" destId="{19647F98-C3C7-479B-B298-78CACF4FFD58}" srcOrd="4" destOrd="0" parTransId="{7AB47A4A-B181-4862-8459-870A9F92AFA5}" sibTransId="{D1572ADE-F995-4B33-9789-253AB3D43710}"/>
    <dgm:cxn modelId="{8CD4BC0D-CF42-49B1-B1C7-F3EFC9E55FF7}" type="presParOf" srcId="{293438F0-41DA-43BA-A08A-21D1AF23408B}" destId="{07F5F868-8E0B-4BEB-B17C-C06CF97796DC}" srcOrd="0" destOrd="0" presId="urn:microsoft.com/office/officeart/2005/8/layout/cycle8"/>
    <dgm:cxn modelId="{011E0037-5511-475C-8FE4-08E77592BA0C}" type="presParOf" srcId="{293438F0-41DA-43BA-A08A-21D1AF23408B}" destId="{04DE5DEE-0EB4-454A-856C-89DDEBC595DB}" srcOrd="1" destOrd="0" presId="urn:microsoft.com/office/officeart/2005/8/layout/cycle8"/>
    <dgm:cxn modelId="{2ED60B80-E48B-4B20-9B2D-424017EB200B}" type="presParOf" srcId="{293438F0-41DA-43BA-A08A-21D1AF23408B}" destId="{7198CD46-E2F0-4750-8DAE-42283D8F3BEF}" srcOrd="2" destOrd="0" presId="urn:microsoft.com/office/officeart/2005/8/layout/cycle8"/>
    <dgm:cxn modelId="{5C601D3C-DB6B-4514-88C1-431F2CDE6CF2}" type="presParOf" srcId="{293438F0-41DA-43BA-A08A-21D1AF23408B}" destId="{FB685D1A-B46D-4007-93A0-E7A6A5510304}" srcOrd="3" destOrd="0" presId="urn:microsoft.com/office/officeart/2005/8/layout/cycle8"/>
    <dgm:cxn modelId="{054E0409-4D03-446B-B9FB-B097D1D5A367}" type="presParOf" srcId="{293438F0-41DA-43BA-A08A-21D1AF23408B}" destId="{8B525E24-CF8F-4E6B-AA05-BA1D10DE089A}" srcOrd="4" destOrd="0" presId="urn:microsoft.com/office/officeart/2005/8/layout/cycle8"/>
    <dgm:cxn modelId="{C602AEC1-B62D-4A92-BD05-E87A354B959A}" type="presParOf" srcId="{293438F0-41DA-43BA-A08A-21D1AF23408B}" destId="{D99B2ACA-A26C-4060-9A25-3B833B58AD7A}" srcOrd="5" destOrd="0" presId="urn:microsoft.com/office/officeart/2005/8/layout/cycle8"/>
    <dgm:cxn modelId="{8C1DF1B1-4661-4D55-992C-CE9ABB51C5BD}" type="presParOf" srcId="{293438F0-41DA-43BA-A08A-21D1AF23408B}" destId="{B73022C4-2C97-4D6F-8630-3BC686D31A64}" srcOrd="6" destOrd="0" presId="urn:microsoft.com/office/officeart/2005/8/layout/cycle8"/>
    <dgm:cxn modelId="{FD1B6EEA-606E-41ED-8636-9370FEFBE277}" type="presParOf" srcId="{293438F0-41DA-43BA-A08A-21D1AF23408B}" destId="{4DF8BC70-1632-4268-812C-F1A6F5588CF1}" srcOrd="7" destOrd="0" presId="urn:microsoft.com/office/officeart/2005/8/layout/cycle8"/>
    <dgm:cxn modelId="{FBCCC3E0-CF34-4B2A-B53F-C56F2C538BCB}" type="presParOf" srcId="{293438F0-41DA-43BA-A08A-21D1AF23408B}" destId="{B31CF5A5-FE4B-4203-B607-70D7351D67DB}" srcOrd="8" destOrd="0" presId="urn:microsoft.com/office/officeart/2005/8/layout/cycle8"/>
    <dgm:cxn modelId="{CA56BB91-1FAF-4236-9754-7F6980ABBAFA}" type="presParOf" srcId="{293438F0-41DA-43BA-A08A-21D1AF23408B}" destId="{186CB378-A005-4CF2-928C-12B9E9F1BE84}" srcOrd="9" destOrd="0" presId="urn:microsoft.com/office/officeart/2005/8/layout/cycle8"/>
    <dgm:cxn modelId="{C6795595-2F71-476D-A79B-10C2870C5AFC}" type="presParOf" srcId="{293438F0-41DA-43BA-A08A-21D1AF23408B}" destId="{FBEDFFCC-E590-499B-9070-5F45E4C1B34A}" srcOrd="10" destOrd="0" presId="urn:microsoft.com/office/officeart/2005/8/layout/cycle8"/>
    <dgm:cxn modelId="{5F600DC9-4651-47AF-82C7-B0E27F581EF0}" type="presParOf" srcId="{293438F0-41DA-43BA-A08A-21D1AF23408B}" destId="{90B993DC-ACB0-4269-BF6C-34CF7238DE8A}" srcOrd="11" destOrd="0" presId="urn:microsoft.com/office/officeart/2005/8/layout/cycle8"/>
    <dgm:cxn modelId="{7DC42438-D0C4-443A-BFD1-7C6400AD744A}" type="presParOf" srcId="{293438F0-41DA-43BA-A08A-21D1AF23408B}" destId="{203E7FF8-F4FB-45D9-8BB2-12B4074AA782}" srcOrd="12" destOrd="0" presId="urn:microsoft.com/office/officeart/2005/8/layout/cycle8"/>
    <dgm:cxn modelId="{1680F301-A7DC-4CD8-877B-CCCA1EBB3195}" type="presParOf" srcId="{293438F0-41DA-43BA-A08A-21D1AF23408B}" destId="{817F32B5-0055-4292-AC1E-1B2D72A40D56}" srcOrd="13" destOrd="0" presId="urn:microsoft.com/office/officeart/2005/8/layout/cycle8"/>
    <dgm:cxn modelId="{3F7EF074-1D3A-4D6C-9971-914B1D66ACFE}" type="presParOf" srcId="{293438F0-41DA-43BA-A08A-21D1AF23408B}" destId="{911488FA-4090-4530-A87A-E85994A58CEB}" srcOrd="14" destOrd="0" presId="urn:microsoft.com/office/officeart/2005/8/layout/cycle8"/>
    <dgm:cxn modelId="{1CB14AFF-5DB3-427B-AD5D-0841BE0A6A57}" type="presParOf" srcId="{293438F0-41DA-43BA-A08A-21D1AF23408B}" destId="{DCE969FD-4732-4C5E-9F09-986D36897D94}" srcOrd="15" destOrd="0" presId="urn:microsoft.com/office/officeart/2005/8/layout/cycle8"/>
    <dgm:cxn modelId="{F09C0E9D-A565-4A6F-B2A1-CCAEF350EC4D}" type="presParOf" srcId="{293438F0-41DA-43BA-A08A-21D1AF23408B}" destId="{F13246AF-8C14-49A4-A980-1C0E2B5DA4C1}" srcOrd="16" destOrd="0" presId="urn:microsoft.com/office/officeart/2005/8/layout/cycle8"/>
    <dgm:cxn modelId="{767F17EB-4EC7-4248-853B-1065FDDAFDC7}" type="presParOf" srcId="{293438F0-41DA-43BA-A08A-21D1AF23408B}" destId="{1B919B64-6064-4066-8550-C2870CC86424}" srcOrd="17" destOrd="0" presId="urn:microsoft.com/office/officeart/2005/8/layout/cycle8"/>
    <dgm:cxn modelId="{B94E8F8D-522F-4EB6-9E32-CD8F2AE410EE}" type="presParOf" srcId="{293438F0-41DA-43BA-A08A-21D1AF23408B}" destId="{A2006806-5618-4E09-9F78-EEB010E65843}" srcOrd="18" destOrd="0" presId="urn:microsoft.com/office/officeart/2005/8/layout/cycle8"/>
    <dgm:cxn modelId="{1C13459F-8E7A-4055-B9F7-C1B021CC6296}" type="presParOf" srcId="{293438F0-41DA-43BA-A08A-21D1AF23408B}" destId="{8AB38196-60A9-4201-AB95-AB05FD8FDDF2}" srcOrd="19" destOrd="0" presId="urn:microsoft.com/office/officeart/2005/8/layout/cycle8"/>
    <dgm:cxn modelId="{14DFCDB8-79BF-4BE4-AB0F-2954BB13A1F7}" type="presParOf" srcId="{293438F0-41DA-43BA-A08A-21D1AF23408B}" destId="{27C0E993-8633-4510-9136-A53EBEFB4FD1}" srcOrd="20" destOrd="0" presId="urn:microsoft.com/office/officeart/2005/8/layout/cycle8"/>
    <dgm:cxn modelId="{81BBCB76-8BCA-4E94-ADD7-A557005C36EA}" type="presParOf" srcId="{293438F0-41DA-43BA-A08A-21D1AF23408B}" destId="{A5CA1CB0-D7DD-49FE-8BB1-1333AC80D71E}" srcOrd="21" destOrd="0" presId="urn:microsoft.com/office/officeart/2005/8/layout/cycle8"/>
    <dgm:cxn modelId="{25CE4ED6-4682-42D7-84F6-BFC740D3AAF2}" type="presParOf" srcId="{293438F0-41DA-43BA-A08A-21D1AF23408B}" destId="{724D267D-B525-498A-B58E-76336AB630E2}" srcOrd="22" destOrd="0" presId="urn:microsoft.com/office/officeart/2005/8/layout/cycle8"/>
    <dgm:cxn modelId="{A0F81EFC-AC3A-49A7-8559-DDB3B3BDFEC9}" type="presParOf" srcId="{293438F0-41DA-43BA-A08A-21D1AF23408B}" destId="{9A0509EF-F27D-4DDC-94B0-C7F732F7D353}" srcOrd="23" destOrd="0" presId="urn:microsoft.com/office/officeart/2005/8/layout/cycle8"/>
    <dgm:cxn modelId="{93A76D81-E7B3-4DDC-B0EB-0B0EB5F224B9}" type="presParOf" srcId="{293438F0-41DA-43BA-A08A-21D1AF23408B}" destId="{66CA1BC7-B4C5-4923-905A-6DB319822A1B}" srcOrd="24" destOrd="0" presId="urn:microsoft.com/office/officeart/2005/8/layout/cycle8"/>
    <dgm:cxn modelId="{E41EB087-C528-46E2-BB4C-C402C9EABC8C}" type="presParOf" srcId="{293438F0-41DA-43BA-A08A-21D1AF23408B}" destId="{9BD1E2ED-0A98-474C-B0BE-AE8782853473}" srcOrd="25" destOrd="0" presId="urn:microsoft.com/office/officeart/2005/8/layout/cycle8"/>
    <dgm:cxn modelId="{FBB192CA-4396-4E7F-A643-5092EB4A83B4}" type="presParOf" srcId="{293438F0-41DA-43BA-A08A-21D1AF23408B}" destId="{229BD7E3-7FE1-42D8-BBE3-F530BC596E42}" srcOrd="26" destOrd="0" presId="urn:microsoft.com/office/officeart/2005/8/layout/cycle8"/>
    <dgm:cxn modelId="{0D5439F0-7C99-4F24-AECF-C85E1669F873}" type="presParOf" srcId="{293438F0-41DA-43BA-A08A-21D1AF23408B}" destId="{185BE5D6-0A9C-4DCC-BD3D-165EC3F974AC}" srcOrd="27" destOrd="0" presId="urn:microsoft.com/office/officeart/2005/8/layout/cycle8"/>
    <dgm:cxn modelId="{B27E57C3-4CBD-46DD-B763-0638EEA114DB}" type="presParOf" srcId="{293438F0-41DA-43BA-A08A-21D1AF23408B}" destId="{AEEB6E10-E3AF-49CD-BB4C-CF1C00F3C0E3}" srcOrd="28" destOrd="0" presId="urn:microsoft.com/office/officeart/2005/8/layout/cycle8"/>
    <dgm:cxn modelId="{FA6461D4-B040-4882-B4C4-AE6C0F02EB5F}" type="presParOf" srcId="{293438F0-41DA-43BA-A08A-21D1AF23408B}" destId="{FBD5D603-B23F-4654-AB29-657509BD40A7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15837-0807-4FFD-9FB2-CF501ED80703}">
      <dsp:nvSpPr>
        <dsp:cNvPr id="0" name=""/>
        <dsp:cNvSpPr/>
      </dsp:nvSpPr>
      <dsp:spPr>
        <a:xfrm>
          <a:off x="3734523" y="2317464"/>
          <a:ext cx="1460671" cy="14606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/>
            <a:t>Напрямки роботи школи</a:t>
          </a:r>
          <a:endParaRPr lang="uk-UA" sz="1700" b="1" kern="1200" dirty="0"/>
        </a:p>
      </dsp:txBody>
      <dsp:txXfrm>
        <a:off x="3948433" y="2531374"/>
        <a:ext cx="1032851" cy="1032851"/>
      </dsp:txXfrm>
    </dsp:sp>
    <dsp:sp modelId="{808F5511-38A9-4AB9-9ED8-1149BB71FEA0}">
      <dsp:nvSpPr>
        <dsp:cNvPr id="0" name=""/>
        <dsp:cNvSpPr/>
      </dsp:nvSpPr>
      <dsp:spPr>
        <a:xfrm rot="16200000">
          <a:off x="4161276" y="1513536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4235770" y="1687356"/>
        <a:ext cx="458177" cy="297976"/>
      </dsp:txXfrm>
    </dsp:sp>
    <dsp:sp modelId="{9B8D80C2-5C3E-4EE7-91E1-90A5EA5A7A5B}">
      <dsp:nvSpPr>
        <dsp:cNvPr id="0" name=""/>
        <dsp:cNvSpPr/>
      </dsp:nvSpPr>
      <dsp:spPr>
        <a:xfrm>
          <a:off x="3880590" y="3331"/>
          <a:ext cx="1168537" cy="11685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000" kern="1200" dirty="0" smtClean="0">
              <a:solidFill>
                <a:schemeClr val="tx1"/>
              </a:solidFill>
            </a:rPr>
            <a:t>Кадрове забезпечення</a:t>
          </a:r>
          <a:endParaRPr lang="uk-UA" sz="1000" kern="1200" dirty="0">
            <a:solidFill>
              <a:schemeClr val="tx1"/>
            </a:solidFill>
          </a:endParaRPr>
        </a:p>
      </dsp:txBody>
      <dsp:txXfrm>
        <a:off x="4051718" y="174459"/>
        <a:ext cx="826281" cy="826281"/>
      </dsp:txXfrm>
    </dsp:sp>
    <dsp:sp modelId="{064BF4CF-4AC0-4D6E-AD7A-D3242EE08E4C}">
      <dsp:nvSpPr>
        <dsp:cNvPr id="0" name=""/>
        <dsp:cNvSpPr/>
      </dsp:nvSpPr>
      <dsp:spPr>
        <a:xfrm rot="18360000">
          <a:off x="4917138" y="1759130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4947846" y="1918723"/>
        <a:ext cx="458177" cy="297976"/>
      </dsp:txXfrm>
    </dsp:sp>
    <dsp:sp modelId="{E14F199D-A1C8-4BD1-A0DA-785B7625DB48}">
      <dsp:nvSpPr>
        <dsp:cNvPr id="0" name=""/>
        <dsp:cNvSpPr/>
      </dsp:nvSpPr>
      <dsp:spPr>
        <a:xfrm>
          <a:off x="5326659" y="473187"/>
          <a:ext cx="1168537" cy="1168537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Охорона праці та безпека життєдіяльності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5497787" y="644315"/>
        <a:ext cx="826281" cy="826281"/>
      </dsp:txXfrm>
    </dsp:sp>
    <dsp:sp modelId="{1F758DB4-2997-4516-A388-0B8E787E6B4F}">
      <dsp:nvSpPr>
        <dsp:cNvPr id="0" name=""/>
        <dsp:cNvSpPr/>
      </dsp:nvSpPr>
      <dsp:spPr>
        <a:xfrm rot="20520000">
          <a:off x="5384287" y="2402105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5387933" y="2524451"/>
        <a:ext cx="458177" cy="297976"/>
      </dsp:txXfrm>
    </dsp:sp>
    <dsp:sp modelId="{3857C4A2-0A03-4AF9-98C4-577B78AB4DB6}">
      <dsp:nvSpPr>
        <dsp:cNvPr id="0" name=""/>
        <dsp:cNvSpPr/>
      </dsp:nvSpPr>
      <dsp:spPr>
        <a:xfrm>
          <a:off x="6220379" y="1703287"/>
          <a:ext cx="1168537" cy="1168537"/>
        </a:xfrm>
        <a:prstGeom prst="ellipse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Методична робота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6391507" y="1874415"/>
        <a:ext cx="826281" cy="826281"/>
      </dsp:txXfrm>
    </dsp:sp>
    <dsp:sp modelId="{017E68AE-3FC1-474B-810A-4D4F989ED776}">
      <dsp:nvSpPr>
        <dsp:cNvPr id="0" name=""/>
        <dsp:cNvSpPr/>
      </dsp:nvSpPr>
      <dsp:spPr>
        <a:xfrm rot="1080000">
          <a:off x="5384287" y="3196866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5387933" y="3273172"/>
        <a:ext cx="458177" cy="297976"/>
      </dsp:txXfrm>
    </dsp:sp>
    <dsp:sp modelId="{D60BE898-A740-4A9D-B4BE-879A6BD36E32}">
      <dsp:nvSpPr>
        <dsp:cNvPr id="0" name=""/>
        <dsp:cNvSpPr/>
      </dsp:nvSpPr>
      <dsp:spPr>
        <a:xfrm>
          <a:off x="6220379" y="3223774"/>
          <a:ext cx="1168537" cy="1168537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Навчальна діяльність учнів</a:t>
          </a:r>
          <a:endParaRPr lang="uk-UA" sz="1100" kern="1200" dirty="0">
            <a:solidFill>
              <a:schemeClr val="tx1"/>
            </a:solidFill>
          </a:endParaRPr>
        </a:p>
      </dsp:txBody>
      <dsp:txXfrm>
        <a:off x="6391507" y="3394902"/>
        <a:ext cx="826281" cy="826281"/>
      </dsp:txXfrm>
    </dsp:sp>
    <dsp:sp modelId="{7120913C-FA15-4A70-A0BD-DE7217D3C5CF}">
      <dsp:nvSpPr>
        <dsp:cNvPr id="0" name=""/>
        <dsp:cNvSpPr/>
      </dsp:nvSpPr>
      <dsp:spPr>
        <a:xfrm rot="3240000">
          <a:off x="4917138" y="3839840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4947846" y="3878899"/>
        <a:ext cx="458177" cy="297976"/>
      </dsp:txXfrm>
    </dsp:sp>
    <dsp:sp modelId="{EEF8B7E4-49BF-4E7D-9A86-7A102C9A8165}">
      <dsp:nvSpPr>
        <dsp:cNvPr id="0" name=""/>
        <dsp:cNvSpPr/>
      </dsp:nvSpPr>
      <dsp:spPr>
        <a:xfrm>
          <a:off x="5326659" y="4453875"/>
          <a:ext cx="1168537" cy="1168537"/>
        </a:xfrm>
        <a:prstGeom prst="ellipse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0" kern="1200"/>
        </a:p>
      </dsp:txBody>
      <dsp:txXfrm>
        <a:off x="5497787" y="4625003"/>
        <a:ext cx="826281" cy="826281"/>
      </dsp:txXfrm>
    </dsp:sp>
    <dsp:sp modelId="{05A9670B-4CC4-4733-B69D-44B1134D227F}">
      <dsp:nvSpPr>
        <dsp:cNvPr id="0" name=""/>
        <dsp:cNvSpPr/>
      </dsp:nvSpPr>
      <dsp:spPr>
        <a:xfrm rot="5400000">
          <a:off x="4161276" y="4085435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>
        <a:off x="4235770" y="4110267"/>
        <a:ext cx="458177" cy="297976"/>
      </dsp:txXfrm>
    </dsp:sp>
    <dsp:sp modelId="{C0AF94DC-6ECE-4785-9276-93766B3E78B4}">
      <dsp:nvSpPr>
        <dsp:cNvPr id="0" name=""/>
        <dsp:cNvSpPr/>
      </dsp:nvSpPr>
      <dsp:spPr>
        <a:xfrm>
          <a:off x="3880590" y="4923731"/>
          <a:ext cx="1168537" cy="1168537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Виховна та позакласна робота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4051718" y="5094859"/>
        <a:ext cx="826281" cy="826281"/>
      </dsp:txXfrm>
    </dsp:sp>
    <dsp:sp modelId="{1E352D42-D1EA-4F7E-A7FB-ECE151E0CD1B}">
      <dsp:nvSpPr>
        <dsp:cNvPr id="0" name=""/>
        <dsp:cNvSpPr/>
      </dsp:nvSpPr>
      <dsp:spPr>
        <a:xfrm rot="7560000">
          <a:off x="3405413" y="3839840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 rot="10800000">
        <a:off x="3523693" y="3878899"/>
        <a:ext cx="458177" cy="297976"/>
      </dsp:txXfrm>
    </dsp:sp>
    <dsp:sp modelId="{B831DEBC-759E-435C-A8B3-F7F281AFF4F9}">
      <dsp:nvSpPr>
        <dsp:cNvPr id="0" name=""/>
        <dsp:cNvSpPr/>
      </dsp:nvSpPr>
      <dsp:spPr>
        <a:xfrm>
          <a:off x="2434520" y="4453875"/>
          <a:ext cx="1168537" cy="1168537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Співпраця з батьками, громадськістю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2605648" y="4625003"/>
        <a:ext cx="826281" cy="826281"/>
      </dsp:txXfrm>
    </dsp:sp>
    <dsp:sp modelId="{DD3D2D98-5FAF-4381-A9EF-0C9644672F79}">
      <dsp:nvSpPr>
        <dsp:cNvPr id="0" name=""/>
        <dsp:cNvSpPr/>
      </dsp:nvSpPr>
      <dsp:spPr>
        <a:xfrm rot="9720000">
          <a:off x="2938265" y="3196866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 rot="10800000">
        <a:off x="3083607" y="3273172"/>
        <a:ext cx="458177" cy="297976"/>
      </dsp:txXfrm>
    </dsp:sp>
    <dsp:sp modelId="{80832908-7228-4941-9447-9CB00D634CB4}">
      <dsp:nvSpPr>
        <dsp:cNvPr id="0" name=""/>
        <dsp:cNvSpPr/>
      </dsp:nvSpPr>
      <dsp:spPr>
        <a:xfrm>
          <a:off x="1540800" y="3223774"/>
          <a:ext cx="1168537" cy="1168537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Збереження і зміцнення </a:t>
          </a:r>
          <a:r>
            <a:rPr lang="uk-UA" sz="1100" kern="1200" dirty="0" err="1" smtClean="0">
              <a:solidFill>
                <a:schemeClr val="tx1"/>
              </a:solidFill>
            </a:rPr>
            <a:t>здоров</a:t>
          </a:r>
          <a:r>
            <a:rPr lang="en-US" sz="1100" kern="1200" dirty="0" smtClean="0">
              <a:solidFill>
                <a:schemeClr val="tx1"/>
              </a:solidFill>
            </a:rPr>
            <a:t>’</a:t>
          </a:r>
          <a:r>
            <a:rPr lang="uk-UA" sz="1100" kern="1200" dirty="0" smtClean="0">
              <a:solidFill>
                <a:schemeClr val="tx1"/>
              </a:solidFill>
            </a:rPr>
            <a:t>я учнів та працівників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711928" y="3394902"/>
        <a:ext cx="826281" cy="826281"/>
      </dsp:txXfrm>
    </dsp:sp>
    <dsp:sp modelId="{85985620-E528-4723-BAD6-9A8C35ACB83C}">
      <dsp:nvSpPr>
        <dsp:cNvPr id="0" name=""/>
        <dsp:cNvSpPr/>
      </dsp:nvSpPr>
      <dsp:spPr>
        <a:xfrm rot="11880000">
          <a:off x="2938265" y="2402105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 rot="10800000">
        <a:off x="3083607" y="2524451"/>
        <a:ext cx="458177" cy="297976"/>
      </dsp:txXfrm>
    </dsp:sp>
    <dsp:sp modelId="{4B472C4F-90AF-4BE1-9C06-C919CE2853F2}">
      <dsp:nvSpPr>
        <dsp:cNvPr id="0" name=""/>
        <dsp:cNvSpPr/>
      </dsp:nvSpPr>
      <dsp:spPr>
        <a:xfrm>
          <a:off x="1540800" y="1703287"/>
          <a:ext cx="1168537" cy="1168537"/>
        </a:xfrm>
        <a:prstGeom prst="ellipse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Фінансово-господарська діяльність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711928" y="1874415"/>
        <a:ext cx="826281" cy="826281"/>
      </dsp:txXfrm>
    </dsp:sp>
    <dsp:sp modelId="{FE6392A7-9BFA-46F1-AA47-C87E4F73A678}">
      <dsp:nvSpPr>
        <dsp:cNvPr id="0" name=""/>
        <dsp:cNvSpPr/>
      </dsp:nvSpPr>
      <dsp:spPr>
        <a:xfrm rot="14040000">
          <a:off x="3405413" y="1759130"/>
          <a:ext cx="607165" cy="4966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/>
        </a:p>
      </dsp:txBody>
      <dsp:txXfrm rot="10800000">
        <a:off x="3523693" y="1918723"/>
        <a:ext cx="458177" cy="297976"/>
      </dsp:txXfrm>
    </dsp:sp>
    <dsp:sp modelId="{081D0836-B5D7-4D40-AB7B-8506BFD62432}">
      <dsp:nvSpPr>
        <dsp:cNvPr id="0" name=""/>
        <dsp:cNvSpPr/>
      </dsp:nvSpPr>
      <dsp:spPr>
        <a:xfrm>
          <a:off x="2434520" y="473187"/>
          <a:ext cx="1168537" cy="1168537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dirty="0" smtClean="0">
              <a:solidFill>
                <a:schemeClr val="tx1"/>
              </a:solidFill>
            </a:rPr>
            <a:t>Управлінська діяльність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2605648" y="644315"/>
        <a:ext cx="826281" cy="826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A76D5-C677-499C-9E8A-1AFF3D4BE7C5}">
      <dsp:nvSpPr>
        <dsp:cNvPr id="0" name=""/>
        <dsp:cNvSpPr/>
      </dsp:nvSpPr>
      <dsp:spPr>
        <a:xfrm>
          <a:off x="0" y="337877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F8E78-97DB-49F7-95E9-27D5305EDAAE}">
      <dsp:nvSpPr>
        <dsp:cNvPr id="0" name=""/>
        <dsp:cNvSpPr/>
      </dsp:nvSpPr>
      <dsp:spPr>
        <a:xfrm>
          <a:off x="363640" y="42677"/>
          <a:ext cx="5090965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Національно</a:t>
          </a:r>
          <a:r>
            <a:rPr lang="uk-UA" sz="2000" b="1" kern="1200" dirty="0" smtClean="0"/>
            <a:t> </a:t>
          </a:r>
          <a:r>
            <a:rPr lang="uk-UA" sz="2000" b="1" kern="1200" dirty="0" smtClean="0">
              <a:solidFill>
                <a:schemeClr val="tx1"/>
              </a:solidFill>
            </a:rPr>
            <a:t>-</a:t>
          </a:r>
          <a:r>
            <a:rPr lang="uk-UA" sz="2000" b="1" kern="1200" dirty="0" smtClean="0"/>
            <a:t> </a:t>
          </a:r>
          <a:r>
            <a:rPr lang="uk-UA" sz="2000" b="1" kern="1200" dirty="0" smtClean="0">
              <a:solidFill>
                <a:schemeClr val="tx1"/>
              </a:solidFill>
            </a:rPr>
            <a:t>патріотичний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2461" y="71498"/>
        <a:ext cx="5033323" cy="532758"/>
      </dsp:txXfrm>
    </dsp:sp>
    <dsp:sp modelId="{0B1669C8-2B19-4B3B-857F-6C0ACCC81144}">
      <dsp:nvSpPr>
        <dsp:cNvPr id="0" name=""/>
        <dsp:cNvSpPr/>
      </dsp:nvSpPr>
      <dsp:spPr>
        <a:xfrm>
          <a:off x="0" y="1245077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75D9B-0CFF-4924-8890-E9470D6421D9}">
      <dsp:nvSpPr>
        <dsp:cNvPr id="0" name=""/>
        <dsp:cNvSpPr/>
      </dsp:nvSpPr>
      <dsp:spPr>
        <a:xfrm>
          <a:off x="363640" y="949877"/>
          <a:ext cx="5090965" cy="59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Художньо - естетичний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2461" y="978698"/>
        <a:ext cx="5033323" cy="532758"/>
      </dsp:txXfrm>
    </dsp:sp>
    <dsp:sp modelId="{305733B8-429F-465F-8189-0DD22B06B0FB}">
      <dsp:nvSpPr>
        <dsp:cNvPr id="0" name=""/>
        <dsp:cNvSpPr/>
      </dsp:nvSpPr>
      <dsp:spPr>
        <a:xfrm>
          <a:off x="0" y="2152278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5682C-65D1-4243-B956-7BDF204C772B}">
      <dsp:nvSpPr>
        <dsp:cNvPr id="0" name=""/>
        <dsp:cNvSpPr/>
      </dsp:nvSpPr>
      <dsp:spPr>
        <a:xfrm>
          <a:off x="363640" y="1857078"/>
          <a:ext cx="5090965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Родинно - сімейний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2461" y="1885899"/>
        <a:ext cx="5033323" cy="532758"/>
      </dsp:txXfrm>
    </dsp:sp>
    <dsp:sp modelId="{637BAA87-FD9D-44E5-A32F-FF3E7A54A377}">
      <dsp:nvSpPr>
        <dsp:cNvPr id="0" name=""/>
        <dsp:cNvSpPr/>
      </dsp:nvSpPr>
      <dsp:spPr>
        <a:xfrm>
          <a:off x="0" y="3059478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3AE275-F4BE-47EC-BB84-78B0736C198D}">
      <dsp:nvSpPr>
        <dsp:cNvPr id="0" name=""/>
        <dsp:cNvSpPr/>
      </dsp:nvSpPr>
      <dsp:spPr>
        <a:xfrm>
          <a:off x="363640" y="2764278"/>
          <a:ext cx="5090965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Екологічний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2461" y="2793099"/>
        <a:ext cx="5033323" cy="532758"/>
      </dsp:txXfrm>
    </dsp:sp>
    <dsp:sp modelId="{80A29F86-3FC8-4E20-9D96-0CBACD15998E}">
      <dsp:nvSpPr>
        <dsp:cNvPr id="0" name=""/>
        <dsp:cNvSpPr/>
      </dsp:nvSpPr>
      <dsp:spPr>
        <a:xfrm>
          <a:off x="0" y="3966678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89A3A-2B1D-4C65-93A7-C14C78DB09D2}">
      <dsp:nvSpPr>
        <dsp:cNvPr id="0" name=""/>
        <dsp:cNvSpPr/>
      </dsp:nvSpPr>
      <dsp:spPr>
        <a:xfrm>
          <a:off x="363640" y="3671478"/>
          <a:ext cx="5090965" cy="590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Здоров’язберігаючий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2461" y="3700299"/>
        <a:ext cx="5033323" cy="532758"/>
      </dsp:txXfrm>
    </dsp:sp>
    <dsp:sp modelId="{1A263CC3-2C8A-4918-A559-D369E9CB59B0}">
      <dsp:nvSpPr>
        <dsp:cNvPr id="0" name=""/>
        <dsp:cNvSpPr/>
      </dsp:nvSpPr>
      <dsp:spPr>
        <a:xfrm>
          <a:off x="0" y="4873878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86B8D-A012-4733-BFA3-CDBD05ACCD72}">
      <dsp:nvSpPr>
        <dsp:cNvPr id="0" name=""/>
        <dsp:cNvSpPr/>
      </dsp:nvSpPr>
      <dsp:spPr>
        <a:xfrm>
          <a:off x="363640" y="4578678"/>
          <a:ext cx="5090965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Правовий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92461" y="4607499"/>
        <a:ext cx="5033323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B491A-8781-4160-8F19-A8D29A551D8B}">
      <dsp:nvSpPr>
        <dsp:cNvPr id="0" name=""/>
        <dsp:cNvSpPr/>
      </dsp:nvSpPr>
      <dsp:spPr>
        <a:xfrm>
          <a:off x="2723822" y="1862"/>
          <a:ext cx="1609139" cy="10459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Заходи до державних та шкільних свят</a:t>
          </a:r>
          <a:endParaRPr lang="ru-RU" sz="1700" kern="1200" dirty="0"/>
        </a:p>
      </dsp:txBody>
      <dsp:txXfrm>
        <a:off x="2774881" y="52921"/>
        <a:ext cx="1507021" cy="943822"/>
      </dsp:txXfrm>
    </dsp:sp>
    <dsp:sp modelId="{E2532B06-9B28-4162-9BF2-1497D9A01FBC}">
      <dsp:nvSpPr>
        <dsp:cNvPr id="0" name=""/>
        <dsp:cNvSpPr/>
      </dsp:nvSpPr>
      <dsp:spPr>
        <a:xfrm>
          <a:off x="1440015" y="524832"/>
          <a:ext cx="4176752" cy="4176752"/>
        </a:xfrm>
        <a:custGeom>
          <a:avLst/>
          <a:gdLst/>
          <a:ahLst/>
          <a:cxnLst/>
          <a:rect l="0" t="0" r="0" b="0"/>
          <a:pathLst>
            <a:path>
              <a:moveTo>
                <a:pt x="2903983" y="165852"/>
              </a:moveTo>
              <a:arcTo wR="2088376" hR="2088376" stAng="17579310" swAng="1959966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2C20E-28EC-4ABB-948D-0FF57A3BB36B}">
      <dsp:nvSpPr>
        <dsp:cNvPr id="0" name=""/>
        <dsp:cNvSpPr/>
      </dsp:nvSpPr>
      <dsp:spPr>
        <a:xfrm>
          <a:off x="4709985" y="1444894"/>
          <a:ext cx="1609139" cy="1045940"/>
        </a:xfrm>
        <a:prstGeom prst="roundRec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Інтелектуальні конкурси</a:t>
          </a:r>
          <a:endParaRPr lang="ru-RU" sz="1700" kern="1200" dirty="0"/>
        </a:p>
      </dsp:txBody>
      <dsp:txXfrm>
        <a:off x="4761044" y="1495953"/>
        <a:ext cx="1507021" cy="943822"/>
      </dsp:txXfrm>
    </dsp:sp>
    <dsp:sp modelId="{CD2891EB-8171-48B2-B6DA-C8521C8B10ED}">
      <dsp:nvSpPr>
        <dsp:cNvPr id="0" name=""/>
        <dsp:cNvSpPr/>
      </dsp:nvSpPr>
      <dsp:spPr>
        <a:xfrm>
          <a:off x="1440015" y="524832"/>
          <a:ext cx="4176752" cy="4176752"/>
        </a:xfrm>
        <a:custGeom>
          <a:avLst/>
          <a:gdLst/>
          <a:ahLst/>
          <a:cxnLst/>
          <a:rect l="0" t="0" r="0" b="0"/>
          <a:pathLst>
            <a:path>
              <a:moveTo>
                <a:pt x="4173904" y="1979345"/>
              </a:moveTo>
              <a:arcTo wR="2088376" hR="2088376" stAng="21420439" swAng="2195095"/>
            </a:path>
          </a:pathLst>
        </a:custGeom>
        <a:noFill/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F52F1-584E-46C4-825D-45972F0DC955}">
      <dsp:nvSpPr>
        <dsp:cNvPr id="0" name=""/>
        <dsp:cNvSpPr/>
      </dsp:nvSpPr>
      <dsp:spPr>
        <a:xfrm>
          <a:off x="3951338" y="3779770"/>
          <a:ext cx="1609139" cy="104594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Участь в акціях</a:t>
          </a:r>
          <a:endParaRPr lang="ru-RU" sz="1700" kern="1200" dirty="0"/>
        </a:p>
      </dsp:txBody>
      <dsp:txXfrm>
        <a:off x="4002397" y="3830829"/>
        <a:ext cx="1507021" cy="943822"/>
      </dsp:txXfrm>
    </dsp:sp>
    <dsp:sp modelId="{F1648E17-8728-47D5-B73C-8B2A3334063F}">
      <dsp:nvSpPr>
        <dsp:cNvPr id="0" name=""/>
        <dsp:cNvSpPr/>
      </dsp:nvSpPr>
      <dsp:spPr>
        <a:xfrm>
          <a:off x="1440015" y="524832"/>
          <a:ext cx="4176752" cy="4176752"/>
        </a:xfrm>
        <a:custGeom>
          <a:avLst/>
          <a:gdLst/>
          <a:ahLst/>
          <a:cxnLst/>
          <a:rect l="0" t="0" r="0" b="0"/>
          <a:pathLst>
            <a:path>
              <a:moveTo>
                <a:pt x="2503036" y="4135171"/>
              </a:moveTo>
              <a:arcTo wR="2088376" hR="2088376" stAng="4712848" swAng="1374304"/>
            </a:path>
          </a:pathLst>
        </a:custGeom>
        <a:noFill/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5B88E-992E-42C6-8182-B00231872F86}">
      <dsp:nvSpPr>
        <dsp:cNvPr id="0" name=""/>
        <dsp:cNvSpPr/>
      </dsp:nvSpPr>
      <dsp:spPr>
        <a:xfrm>
          <a:off x="1496305" y="3779770"/>
          <a:ext cx="1609139" cy="1045940"/>
        </a:xfrm>
        <a:prstGeom prst="roundRec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Оздоровчі та спортивні заходи</a:t>
          </a:r>
          <a:endParaRPr lang="ru-RU" sz="1700" kern="1200" dirty="0"/>
        </a:p>
      </dsp:txBody>
      <dsp:txXfrm>
        <a:off x="1547364" y="3830829"/>
        <a:ext cx="1507021" cy="943822"/>
      </dsp:txXfrm>
    </dsp:sp>
    <dsp:sp modelId="{090C7270-22A8-4D56-9902-9568C6F1C422}">
      <dsp:nvSpPr>
        <dsp:cNvPr id="0" name=""/>
        <dsp:cNvSpPr/>
      </dsp:nvSpPr>
      <dsp:spPr>
        <a:xfrm>
          <a:off x="1440015" y="524832"/>
          <a:ext cx="4176752" cy="4176752"/>
        </a:xfrm>
        <a:custGeom>
          <a:avLst/>
          <a:gdLst/>
          <a:ahLst/>
          <a:cxnLst/>
          <a:rect l="0" t="0" r="0" b="0"/>
          <a:pathLst>
            <a:path>
              <a:moveTo>
                <a:pt x="348766" y="3243830"/>
              </a:moveTo>
              <a:arcTo wR="2088376" hR="2088376" stAng="8784466" swAng="2195095"/>
            </a:path>
          </a:pathLst>
        </a:custGeom>
        <a:noFill/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5D827-97DB-4226-A618-15C9AF974FA8}">
      <dsp:nvSpPr>
        <dsp:cNvPr id="0" name=""/>
        <dsp:cNvSpPr/>
      </dsp:nvSpPr>
      <dsp:spPr>
        <a:xfrm>
          <a:off x="737658" y="1444894"/>
          <a:ext cx="1609139" cy="104594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Екскурсії по рідному краю</a:t>
          </a:r>
          <a:endParaRPr lang="ru-RU" sz="1700" kern="1200" dirty="0"/>
        </a:p>
      </dsp:txBody>
      <dsp:txXfrm>
        <a:off x="788717" y="1495953"/>
        <a:ext cx="1507021" cy="943822"/>
      </dsp:txXfrm>
    </dsp:sp>
    <dsp:sp modelId="{02C87B0C-692B-4477-9525-B5464759DF5E}">
      <dsp:nvSpPr>
        <dsp:cNvPr id="0" name=""/>
        <dsp:cNvSpPr/>
      </dsp:nvSpPr>
      <dsp:spPr>
        <a:xfrm>
          <a:off x="1440015" y="524832"/>
          <a:ext cx="4176752" cy="4176752"/>
        </a:xfrm>
        <a:custGeom>
          <a:avLst/>
          <a:gdLst/>
          <a:ahLst/>
          <a:cxnLst/>
          <a:rect l="0" t="0" r="0" b="0"/>
          <a:pathLst>
            <a:path>
              <a:moveTo>
                <a:pt x="364105" y="910155"/>
              </a:moveTo>
              <a:arcTo wR="2088376" hR="2088376" stAng="12860724" swAng="1959966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5F868-8E0B-4BEB-B17C-C06CF97796DC}">
      <dsp:nvSpPr>
        <dsp:cNvPr id="0" name=""/>
        <dsp:cNvSpPr/>
      </dsp:nvSpPr>
      <dsp:spPr>
        <a:xfrm>
          <a:off x="1020340" y="275755"/>
          <a:ext cx="5205118" cy="5285253"/>
        </a:xfrm>
        <a:prstGeom prst="pie">
          <a:avLst>
            <a:gd name="adj1" fmla="val 16200000"/>
            <a:gd name="adj2" fmla="val 2052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Соціально – моральний напрямок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3735677" y="1164181"/>
        <a:ext cx="1673073" cy="1132554"/>
      </dsp:txXfrm>
    </dsp:sp>
    <dsp:sp modelId="{8B525E24-CF8F-4E6B-AA05-BA1D10DE089A}">
      <dsp:nvSpPr>
        <dsp:cNvPr id="0" name=""/>
        <dsp:cNvSpPr/>
      </dsp:nvSpPr>
      <dsp:spPr>
        <a:xfrm>
          <a:off x="1396148" y="582515"/>
          <a:ext cx="4778450" cy="4778450"/>
        </a:xfrm>
        <a:prstGeom prst="pie">
          <a:avLst>
            <a:gd name="adj1" fmla="val 20520000"/>
            <a:gd name="adj2" fmla="val 324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Природничо- екологічний напрямок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4473698" y="2765812"/>
        <a:ext cx="1422158" cy="1137726"/>
      </dsp:txXfrm>
    </dsp:sp>
    <dsp:sp modelId="{B31CF5A5-FE4B-4203-B607-70D7351D67DB}">
      <dsp:nvSpPr>
        <dsp:cNvPr id="0" name=""/>
        <dsp:cNvSpPr/>
      </dsp:nvSpPr>
      <dsp:spPr>
        <a:xfrm>
          <a:off x="1288064" y="661019"/>
          <a:ext cx="4778450" cy="4778450"/>
        </a:xfrm>
        <a:prstGeom prst="pie">
          <a:avLst>
            <a:gd name="adj1" fmla="val 3240000"/>
            <a:gd name="adj2" fmla="val 756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Художньо- естетичний напрямок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2994654" y="4017311"/>
        <a:ext cx="1365271" cy="1251499"/>
      </dsp:txXfrm>
    </dsp:sp>
    <dsp:sp modelId="{203E7FF8-F4FB-45D9-8BB2-12B4074AA782}">
      <dsp:nvSpPr>
        <dsp:cNvPr id="0" name=""/>
        <dsp:cNvSpPr/>
      </dsp:nvSpPr>
      <dsp:spPr>
        <a:xfrm>
          <a:off x="1179980" y="582515"/>
          <a:ext cx="4778450" cy="4778450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</a:rPr>
            <a:t>Фізкультурно- оздоровчий </a:t>
          </a:r>
          <a:r>
            <a:rPr lang="uk-UA" sz="1700" b="1" kern="1200" dirty="0" err="1" smtClean="0">
              <a:solidFill>
                <a:schemeClr val="tx1"/>
              </a:solidFill>
            </a:rPr>
            <a:t>напряок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1458723" y="2765812"/>
        <a:ext cx="1422158" cy="1137726"/>
      </dsp:txXfrm>
    </dsp:sp>
    <dsp:sp modelId="{F13246AF-8C14-49A4-A980-1C0E2B5DA4C1}">
      <dsp:nvSpPr>
        <dsp:cNvPr id="0" name=""/>
        <dsp:cNvSpPr/>
      </dsp:nvSpPr>
      <dsp:spPr>
        <a:xfrm>
          <a:off x="1220938" y="455090"/>
          <a:ext cx="4778450" cy="4778450"/>
        </a:xfrm>
        <a:prstGeom prst="pie">
          <a:avLst>
            <a:gd name="adj1" fmla="val 11880000"/>
            <a:gd name="adj2" fmla="val 1620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err="1" smtClean="0">
              <a:solidFill>
                <a:schemeClr val="tx1"/>
              </a:solidFill>
            </a:rPr>
            <a:t>Розвивально</a:t>
          </a:r>
          <a:r>
            <a:rPr lang="uk-UA" sz="1700" b="1" kern="1200" dirty="0" smtClean="0">
              <a:solidFill>
                <a:schemeClr val="tx1"/>
              </a:solidFill>
            </a:rPr>
            <a:t>- пізнавальний напрямок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1970700" y="1258325"/>
        <a:ext cx="1535930" cy="1023953"/>
      </dsp:txXfrm>
    </dsp:sp>
    <dsp:sp modelId="{66CA1BC7-B4C5-4923-905A-6DB319822A1B}">
      <dsp:nvSpPr>
        <dsp:cNvPr id="0" name=""/>
        <dsp:cNvSpPr/>
      </dsp:nvSpPr>
      <dsp:spPr>
        <a:xfrm>
          <a:off x="936033" y="231438"/>
          <a:ext cx="5370068" cy="537006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D1E2ED-0A98-474C-B0BE-AE8782853473}">
      <dsp:nvSpPr>
        <dsp:cNvPr id="0" name=""/>
        <dsp:cNvSpPr/>
      </dsp:nvSpPr>
      <dsp:spPr>
        <a:xfrm>
          <a:off x="1100670" y="286665"/>
          <a:ext cx="5370068" cy="537006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9BD7E3-7FE1-42D8-BBE3-F530BC596E42}">
      <dsp:nvSpPr>
        <dsp:cNvPr id="0" name=""/>
        <dsp:cNvSpPr/>
      </dsp:nvSpPr>
      <dsp:spPr>
        <a:xfrm>
          <a:off x="992255" y="365408"/>
          <a:ext cx="5370068" cy="537006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F567A2-F73D-4F62-B41A-301FA58CCA08}">
      <dsp:nvSpPr>
        <dsp:cNvPr id="0" name=""/>
        <dsp:cNvSpPr/>
      </dsp:nvSpPr>
      <dsp:spPr>
        <a:xfrm>
          <a:off x="883841" y="286665"/>
          <a:ext cx="5370068" cy="537006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38F325C-55C1-492B-80C0-04580CC94E87}">
      <dsp:nvSpPr>
        <dsp:cNvPr id="0" name=""/>
        <dsp:cNvSpPr/>
      </dsp:nvSpPr>
      <dsp:spPr>
        <a:xfrm>
          <a:off x="925355" y="159281"/>
          <a:ext cx="5370068" cy="537006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B1390-E041-4612-83AB-53DB65EB9786}" type="datetimeFigureOut">
              <a:rPr lang="uk-UA" smtClean="0"/>
              <a:pPr/>
              <a:t>20.04.2017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72B96-0787-4E61-9F5D-48F12A6694E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4823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72B96-0787-4E61-9F5D-48F12A6694EA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38053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3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8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88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71.jpeg"/><Relationship Id="rId7" Type="http://schemas.openxmlformats.org/officeDocument/2006/relationships/image" Target="../media/image9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2"/>
                </a:solidFill>
                <a:effectLst>
                  <a:outerShdw blurRad="50800" dist="38100" dir="6600000" algn="ctr" rotWithShape="0">
                    <a:srgbClr val="FFFF00"/>
                  </a:outerShdw>
                  <a:reflection stA="97000" endPos="65000" dist="50800" dir="5400000" sy="-100000" algn="bl" rotWithShape="0"/>
                </a:effectLst>
              </a:rPr>
              <a:t>               </a:t>
            </a:r>
            <a:r>
              <a:rPr lang="ru-RU" b="1" i="1" dirty="0" smtClean="0">
                <a:solidFill>
                  <a:schemeClr val="tx2"/>
                </a:solidFill>
              </a:rPr>
              <a:t>   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  роботу  </a:t>
            </a:r>
          </a:p>
          <a:p>
            <a:pPr algn="ctr">
              <a:buNone/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</a:t>
            </a: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Вишнюватського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НВК</a:t>
            </a:r>
          </a:p>
          <a:p>
            <a:pPr algn="ctr">
              <a:buNone/>
              <a:defRPr/>
            </a:pP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за  період </a:t>
            </a:r>
          </a:p>
          <a:p>
            <a:pPr algn="ctr">
              <a:buNone/>
              <a:defRPr/>
            </a:pP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2015/2016-2016/2017</a:t>
            </a:r>
          </a:p>
          <a:p>
            <a:pPr algn="ctr">
              <a:buNone/>
              <a:defRPr/>
            </a:pP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навчальні  роки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8262" y="481180"/>
            <a:ext cx="20970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 В І Т</a:t>
            </a:r>
            <a:endParaRPr lang="ru-RU" sz="6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04079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кутник 3"/>
          <p:cNvSpPr/>
          <p:nvPr/>
        </p:nvSpPr>
        <p:spPr>
          <a:xfrm>
            <a:off x="0" y="6643710"/>
            <a:ext cx="1357290" cy="2142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1107257" y="188640"/>
            <a:ext cx="6929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Мережа класів та учнів </a:t>
            </a:r>
          </a:p>
          <a:p>
            <a:pPr algn="ctr"/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2015 – 2017 </a:t>
            </a:r>
            <a:r>
              <a:rPr lang="uk-UA" sz="3200" b="1" dirty="0" err="1" smtClean="0">
                <a:solidFill>
                  <a:schemeClr val="accent3">
                    <a:lumMod val="75000"/>
                  </a:schemeClr>
                </a:solidFill>
              </a:rPr>
              <a:t>н.р</a:t>
            </a:r>
            <a:r>
              <a:rPr lang="uk-UA" sz="3200" b="1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uk-UA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6" name="Діаграма 5"/>
          <p:cNvGraphicFramePr/>
          <p:nvPr>
            <p:extLst>
              <p:ext uri="{D42A27DB-BD31-4B8C-83A1-F6EECF244321}">
                <p14:modId xmlns:p14="http://schemas.microsoft.com/office/powerpoint/2010/main" xmlns="" val="3344536416"/>
              </p:ext>
            </p:extLst>
          </p:nvPr>
        </p:nvGraphicFramePr>
        <p:xfrm>
          <a:off x="678645" y="1351856"/>
          <a:ext cx="7126342" cy="514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01" y="-2069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309667" y="28900"/>
            <a:ext cx="67681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i="1" cap="none" spc="50" dirty="0" err="1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Моніторинг</a:t>
            </a:r>
            <a:endParaRPr lang="ru-RU" sz="4000" b="1" i="1" cap="none" spc="50" dirty="0" smtClean="0">
              <a:ln w="0"/>
              <a:solidFill>
                <a:schemeClr val="accent3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ru-RU" sz="4000" b="1" i="1" cap="none" spc="50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000" b="1" i="1" cap="none" spc="50" dirty="0" err="1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навчальних</a:t>
            </a:r>
            <a:r>
              <a:rPr lang="ru-RU" sz="4000" b="1" i="1" cap="none" spc="50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000" b="1" i="1" cap="none" spc="50" dirty="0" err="1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досягнень</a:t>
            </a:r>
            <a:r>
              <a:rPr lang="ru-RU" sz="4000" b="1" i="1" cap="none" spc="50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000" b="1" i="1" cap="none" spc="50" dirty="0" err="1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учнів</a:t>
            </a:r>
            <a:endParaRPr lang="ru-RU" sz="4000" b="1" i="1" cap="none" spc="50" dirty="0">
              <a:ln w="0"/>
              <a:solidFill>
                <a:schemeClr val="accent3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218523275"/>
              </p:ext>
            </p:extLst>
          </p:nvPr>
        </p:nvGraphicFramePr>
        <p:xfrm>
          <a:off x="-252536" y="1408820"/>
          <a:ext cx="5832648" cy="3532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144090623"/>
              </p:ext>
            </p:extLst>
          </p:nvPr>
        </p:nvGraphicFramePr>
        <p:xfrm>
          <a:off x="3563888" y="2060848"/>
          <a:ext cx="5122912" cy="3595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9560638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79712" y="28900"/>
            <a:ext cx="5428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ВІДКРИТІ  УРОКИ</a:t>
            </a:r>
            <a:endParaRPr lang="ru-RU" sz="5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1417638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2015 – 2016 </a:t>
            </a:r>
            <a:r>
              <a:rPr lang="uk-UA" sz="2400" dirty="0" err="1" smtClean="0">
                <a:solidFill>
                  <a:srgbClr val="0070C0"/>
                </a:solidFill>
              </a:rPr>
              <a:t>н.р</a:t>
            </a:r>
            <a:r>
              <a:rPr lang="uk-UA" sz="2400" dirty="0" smtClean="0">
                <a:solidFill>
                  <a:srgbClr val="0070C0"/>
                </a:solidFill>
              </a:rPr>
              <a:t>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2276872"/>
            <a:ext cx="6148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>
                <a:solidFill>
                  <a:srgbClr val="7030A0"/>
                </a:solidFill>
              </a:rPr>
              <a:t>Голояд</a:t>
            </a:r>
            <a:r>
              <a:rPr lang="uk-UA" sz="2400" dirty="0" smtClean="0">
                <a:solidFill>
                  <a:srgbClr val="7030A0"/>
                </a:solidFill>
              </a:rPr>
              <a:t> Л.П. </a:t>
            </a:r>
            <a:r>
              <a:rPr lang="uk-UA" sz="2400" dirty="0" smtClean="0"/>
              <a:t>з літературного читання у 2 класі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749540" y="3151555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2016 – 2017 </a:t>
            </a:r>
            <a:r>
              <a:rPr lang="uk-UA" sz="2400" dirty="0" err="1" smtClean="0">
                <a:solidFill>
                  <a:srgbClr val="0070C0"/>
                </a:solidFill>
              </a:rPr>
              <a:t>н.р</a:t>
            </a:r>
            <a:r>
              <a:rPr lang="uk-UA" sz="2400" dirty="0" smtClean="0">
                <a:solidFill>
                  <a:srgbClr val="0070C0"/>
                </a:solidFill>
              </a:rPr>
              <a:t>.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386104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7030A0"/>
                </a:solidFill>
              </a:rPr>
              <a:t>Нестеренко Є.В</a:t>
            </a:r>
            <a:r>
              <a:rPr lang="uk-UA" sz="2400" dirty="0" smtClean="0"/>
              <a:t>. з літературного читання у 4 класі</a:t>
            </a:r>
          </a:p>
          <a:p>
            <a:r>
              <a:rPr lang="uk-UA" sz="2400" dirty="0" smtClean="0">
                <a:solidFill>
                  <a:srgbClr val="7030A0"/>
                </a:solidFill>
              </a:rPr>
              <a:t>Нестеренко Л.В. </a:t>
            </a:r>
            <a:r>
              <a:rPr lang="uk-UA" sz="2400" dirty="0" smtClean="0"/>
              <a:t>з інформатики у 3 класі</a:t>
            </a:r>
            <a:endParaRPr lang="ru-RU" sz="2400" dirty="0"/>
          </a:p>
        </p:txBody>
      </p:sp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06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979712" y="28900"/>
            <a:ext cx="5428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ВІДКРИТІ  УРОКИ</a:t>
            </a:r>
            <a:endParaRPr lang="ru-RU" sz="5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848" y="1071546"/>
            <a:ext cx="2952770" cy="2214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1071546"/>
            <a:ext cx="3276872" cy="2160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3357562"/>
            <a:ext cx="2214578" cy="30549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3424514"/>
            <a:ext cx="2714644" cy="288515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97957" y="28900"/>
            <a:ext cx="79916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Участь у 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роботі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районних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МО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33" y="953619"/>
            <a:ext cx="3586581" cy="2284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762" y="953618"/>
            <a:ext cx="3046590" cy="2284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2064" y="3512513"/>
            <a:ext cx="3419872" cy="256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414233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657" y="2890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75228" y="28900"/>
            <a:ext cx="80370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</a:t>
            </a:r>
            <a:r>
              <a:rPr lang="ru-RU" sz="36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часть  в  </a:t>
            </a:r>
            <a:r>
              <a:rPr lang="ru-RU" sz="36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інтерактивних</a:t>
            </a:r>
            <a:r>
              <a:rPr lang="ru-RU" sz="36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конкурсах</a:t>
            </a:r>
            <a:endParaRPr lang="ru-RU" sz="36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4164851958"/>
              </p:ext>
            </p:extLst>
          </p:nvPr>
        </p:nvGraphicFramePr>
        <p:xfrm>
          <a:off x="1259632" y="1397000"/>
          <a:ext cx="6360368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75228" y="28900"/>
            <a:ext cx="80370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</a:t>
            </a:r>
            <a:r>
              <a:rPr lang="ru-RU" sz="36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часть  в  </a:t>
            </a:r>
            <a:r>
              <a:rPr lang="ru-RU" sz="36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інтерактивних</a:t>
            </a:r>
            <a:r>
              <a:rPr lang="ru-RU" sz="36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конкурсах</a:t>
            </a:r>
            <a:endParaRPr lang="ru-RU" sz="36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Рисунок 5" descr="Фото1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14356"/>
            <a:ext cx="3857619" cy="2893214"/>
          </a:xfrm>
          <a:prstGeom prst="rect">
            <a:avLst/>
          </a:prstGeom>
        </p:spPr>
      </p:pic>
      <p:pic>
        <p:nvPicPr>
          <p:cNvPr id="7" name="Рисунок 6" descr="Фото1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786190"/>
            <a:ext cx="3857652" cy="2893239"/>
          </a:xfrm>
          <a:prstGeom prst="rect">
            <a:avLst/>
          </a:prstGeom>
        </p:spPr>
      </p:pic>
      <p:pic>
        <p:nvPicPr>
          <p:cNvPr id="9" name="Рисунок 8" descr="Изображение 1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714356"/>
            <a:ext cx="3786214" cy="2839661"/>
          </a:xfrm>
          <a:prstGeom prst="rect">
            <a:avLst/>
          </a:prstGeom>
        </p:spPr>
      </p:pic>
      <p:pic>
        <p:nvPicPr>
          <p:cNvPr id="10" name="Рисунок 9" descr="Изображение 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3857628"/>
            <a:ext cx="3714776" cy="2786082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5643570" y="642918"/>
            <a:ext cx="17859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i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Олімпіс</a:t>
            </a:r>
            <a:endParaRPr lang="uk-UA" sz="28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5429256" y="4214818"/>
            <a:ext cx="15023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Гринвіч</a:t>
            </a:r>
            <a:endParaRPr lang="uk-UA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56592" y="-297414"/>
            <a:ext cx="10107659" cy="7452828"/>
          </a:xfrm>
        </p:spPr>
      </p:pic>
      <p:sp>
        <p:nvSpPr>
          <p:cNvPr id="4" name="Прямоугольник 3"/>
          <p:cNvSpPr/>
          <p:nvPr/>
        </p:nvSpPr>
        <p:spPr>
          <a:xfrm>
            <a:off x="1927797" y="64077"/>
            <a:ext cx="43924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i="1" cap="none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Забезпеченість</a:t>
            </a:r>
            <a:endParaRPr lang="ru-RU" sz="3200" b="1" i="1" cap="none" spc="50" dirty="0" smtClean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r"/>
            <a:r>
              <a:rPr lang="ru-RU" sz="3200" b="1" i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200" b="1" i="1" cap="none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підручниками</a:t>
            </a:r>
            <a:endParaRPr lang="ru-RU" sz="3200" b="1" i="1" cap="none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133694698"/>
              </p:ext>
            </p:extLst>
          </p:nvPr>
        </p:nvGraphicFramePr>
        <p:xfrm>
          <a:off x="4563660" y="1520115"/>
          <a:ext cx="3048000" cy="305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460294808"/>
              </p:ext>
            </p:extLst>
          </p:nvPr>
        </p:nvGraphicFramePr>
        <p:xfrm>
          <a:off x="971600" y="1484784"/>
          <a:ext cx="3048000" cy="3051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234718286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-87645" y="-186898"/>
            <a:ext cx="88872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Програма</a:t>
            </a:r>
            <a:r>
              <a:rPr lang="ru-RU" sz="4800" b="1" i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«</a:t>
            </a:r>
            <a:r>
              <a:rPr lang="ru-RU" sz="4800" b="1" i="1" cap="none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Шкільний</a:t>
            </a:r>
            <a:r>
              <a:rPr lang="ru-RU" sz="4800" b="1" i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автобус»</a:t>
            </a:r>
            <a:endParaRPr lang="ru-RU" sz="4800" b="1" i="1" cap="none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Рисунок 5" descr="Изображение 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000240"/>
            <a:ext cx="3905277" cy="2928958"/>
          </a:xfrm>
          <a:prstGeom prst="rect">
            <a:avLst/>
          </a:prstGeom>
        </p:spPr>
      </p:pic>
      <p:graphicFrame>
        <p:nvGraphicFramePr>
          <p:cNvPr id="8" name="Діаграма 7"/>
          <p:cNvGraphicFramePr/>
          <p:nvPr/>
        </p:nvGraphicFramePr>
        <p:xfrm>
          <a:off x="285720" y="1000108"/>
          <a:ext cx="3571900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іаграма 8"/>
          <p:cNvGraphicFramePr/>
          <p:nvPr/>
        </p:nvGraphicFramePr>
        <p:xfrm>
          <a:off x="357158" y="4000504"/>
          <a:ext cx="3500462" cy="246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0961649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657" y="2890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815814" y="548680"/>
            <a:ext cx="49104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Гаряче</a:t>
            </a:r>
            <a:r>
              <a:rPr lang="ru-RU" sz="4400" b="1" i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400" b="1" i="1" cap="none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харчування</a:t>
            </a:r>
            <a:endParaRPr lang="ru-RU" sz="4400" b="1" i="1" cap="none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6036" y="1484784"/>
            <a:ext cx="3451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Всі учні початкових класів забезпечуються гарячими обідами за рахунок місцевої влади. Ціна обіду 1 дитини складає 7 грн.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1484784"/>
            <a:ext cx="3312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Вихованці ДНЗ забезпечуються триразовим харчуванням: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сніданок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обід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/>
              <a:t>полуденок</a:t>
            </a:r>
          </a:p>
          <a:p>
            <a:r>
              <a:rPr lang="uk-UA" dirty="0" smtClean="0"/>
              <a:t>50% за рахунок місцевої влади. Ціна харчування 1 дитини складає 13 грн.</a:t>
            </a:r>
            <a:endParaRPr lang="ru-RU" dirty="0"/>
          </a:p>
        </p:txBody>
      </p:sp>
      <p:pic>
        <p:nvPicPr>
          <p:cNvPr id="9" name="Рисунок 8" descr="Изображение 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857628"/>
            <a:ext cx="2714612" cy="2035959"/>
          </a:xfrm>
          <a:prstGeom prst="rect">
            <a:avLst/>
          </a:prstGeom>
        </p:spPr>
      </p:pic>
      <p:pic>
        <p:nvPicPr>
          <p:cNvPr id="7" name="Рисунок 6" descr="Изображение 1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3857628"/>
            <a:ext cx="2667019" cy="2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4727943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800200"/>
          </a:xfrm>
        </p:spPr>
        <p:txBody>
          <a:bodyPr>
            <a:normAutofit fontScale="90000"/>
          </a:bodyPr>
          <a:lstStyle/>
          <a:p>
            <a:pPr algn="r"/>
            <a:r>
              <a:rPr lang="uk-UA" sz="2700" dirty="0" smtClean="0"/>
              <a:t/>
            </a:r>
            <a:br>
              <a:rPr lang="uk-UA" sz="2700" dirty="0" smtClean="0"/>
            </a:br>
            <a:r>
              <a:rPr lang="uk-UA" sz="2700" dirty="0" err="1" smtClean="0"/>
              <a:t>Вишнюватський</a:t>
            </a:r>
            <a:r>
              <a:rPr lang="uk-UA" sz="2700" dirty="0" smtClean="0"/>
              <a:t> </a:t>
            </a:r>
            <a:r>
              <a:rPr lang="uk-UA" sz="2700" dirty="0"/>
              <a:t>НВК « загальноосвітня школа І ступеня – дошкільний навчальний заклад</a:t>
            </a:r>
            <a:r>
              <a:rPr lang="uk-UA" sz="2700" dirty="0" smtClean="0"/>
              <a:t>»</a:t>
            </a:r>
            <a:br>
              <a:rPr lang="uk-UA" sz="2700" dirty="0" smtClean="0"/>
            </a:br>
            <a:r>
              <a:rPr lang="uk-UA" sz="2700" dirty="0" smtClean="0"/>
              <a:t> </a:t>
            </a:r>
            <a:r>
              <a:rPr lang="uk-UA" sz="2700" dirty="0"/>
              <a:t>створено в 2015 році.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08" y="2285992"/>
            <a:ext cx="6526191" cy="3915715"/>
          </a:xfrm>
        </p:spPr>
      </p:pic>
    </p:spTree>
    <p:extLst>
      <p:ext uri="{BB962C8B-B14F-4D97-AF65-F5344CB8AC3E}">
        <p14:creationId xmlns:p14="http://schemas.microsoft.com/office/powerpoint/2010/main" xmlns="" val="128904079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39233" y="28900"/>
            <a:ext cx="8509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Напрямки </a:t>
            </a:r>
            <a:r>
              <a:rPr lang="ru-RU" sz="4400" b="1" i="1" cap="none" spc="50" dirty="0" err="1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виховної</a:t>
            </a:r>
            <a:r>
              <a:rPr lang="ru-RU" sz="4400" b="1" i="1" cap="none" spc="50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400" b="1" i="1" cap="none" spc="50" dirty="0" err="1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роботи</a:t>
            </a:r>
            <a:r>
              <a:rPr lang="ru-RU" sz="4400" b="1" i="1" cap="none" spc="50" dirty="0" smtClean="0">
                <a:ln w="0"/>
                <a:solidFill>
                  <a:schemeClr val="accent3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ЗОШ</a:t>
            </a:r>
            <a:endParaRPr lang="ru-RU" sz="4400" b="1" i="1" cap="none" spc="50" dirty="0">
              <a:ln w="0"/>
              <a:solidFill>
                <a:schemeClr val="accent3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929904827"/>
              </p:ext>
            </p:extLst>
          </p:nvPr>
        </p:nvGraphicFramePr>
        <p:xfrm>
          <a:off x="611560" y="908720"/>
          <a:ext cx="7272808" cy="5420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888714630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92130" y="28900"/>
            <a:ext cx="84032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Складові</a:t>
            </a:r>
            <a:r>
              <a:rPr lang="ru-RU" sz="48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8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позакласної</a:t>
            </a:r>
            <a:r>
              <a:rPr lang="ru-RU" sz="48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8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роботи</a:t>
            </a:r>
            <a:endParaRPr lang="ru-RU" sz="48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1396330302"/>
              </p:ext>
            </p:extLst>
          </p:nvPr>
        </p:nvGraphicFramePr>
        <p:xfrm>
          <a:off x="1043608" y="1196752"/>
          <a:ext cx="705678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492807330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7" y="30462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728" y="0"/>
            <a:ext cx="67361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Соціальний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паспорт ЗОШ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9" name="Діаграма 8"/>
          <p:cNvGraphicFramePr/>
          <p:nvPr/>
        </p:nvGraphicFramePr>
        <p:xfrm>
          <a:off x="0" y="714356"/>
          <a:ext cx="8572528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22340776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7" y="30462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728" y="0"/>
            <a:ext cx="65886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Соціальний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паспорт ДНЗ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9" name="Діаграма 8"/>
          <p:cNvGraphicFramePr/>
          <p:nvPr/>
        </p:nvGraphicFramePr>
        <p:xfrm>
          <a:off x="0" y="714356"/>
          <a:ext cx="8572528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22340776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77744" y="28900"/>
            <a:ext cx="58320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Біля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4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еморіалу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Слави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716" y="3675464"/>
            <a:ext cx="3635284" cy="2726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5470" y="846138"/>
            <a:ext cx="3629889" cy="27224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1417638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Вшанування пам’яті ветеранів – земляків Другої світової війни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2340776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49667" y="0"/>
            <a:ext cx="58446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Зустріч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з 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воїнами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АТО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928670"/>
            <a:ext cx="3231943" cy="2423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28670"/>
            <a:ext cx="3206485" cy="240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643314"/>
            <a:ext cx="3480388" cy="2610291"/>
          </a:xfrm>
          <a:prstGeom prst="rect">
            <a:avLst/>
          </a:prstGeom>
        </p:spPr>
      </p:pic>
      <p:pic>
        <p:nvPicPr>
          <p:cNvPr id="9" name="Рисунок 8" descr="Фото10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3643314"/>
            <a:ext cx="3390907" cy="254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332413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49667" y="0"/>
            <a:ext cx="63219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Подарунок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для солдата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Рисунок 8" descr="Фото0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5" y="1142985"/>
            <a:ext cx="2952768" cy="22145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2910" y="335756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3">
                    <a:lumMod val="50000"/>
                  </a:schemeClr>
                </a:solidFill>
              </a:rPr>
              <a:t>Великодній кошик</a:t>
            </a:r>
            <a:endParaRPr lang="uk-UA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Рисунок 10" descr="Фото0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3643314"/>
            <a:ext cx="2018124" cy="2690832"/>
          </a:xfrm>
          <a:prstGeom prst="rect">
            <a:avLst/>
          </a:prstGeom>
        </p:spPr>
      </p:pic>
      <p:pic>
        <p:nvPicPr>
          <p:cNvPr id="12" name="Рисунок 11" descr="Фото08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928670"/>
            <a:ext cx="3152780" cy="2364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7752" y="335756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3">
                    <a:lumMod val="50000"/>
                  </a:schemeClr>
                </a:solidFill>
              </a:rPr>
              <a:t>Символи - обереги</a:t>
            </a:r>
            <a:endParaRPr lang="uk-UA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Рисунок 13" descr="Фото08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3857628"/>
            <a:ext cx="3009904" cy="22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332413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49667" y="0"/>
            <a:ext cx="44198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Свято 8 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Березня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Рисунок 8" descr="Фото0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7" y="785794"/>
            <a:ext cx="3238523" cy="2428892"/>
          </a:xfrm>
          <a:prstGeom prst="rect">
            <a:avLst/>
          </a:prstGeom>
        </p:spPr>
      </p:pic>
      <p:pic>
        <p:nvPicPr>
          <p:cNvPr id="14" name="Рисунок 13" descr="Фото14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3" y="3525428"/>
            <a:ext cx="3357586" cy="2518189"/>
          </a:xfrm>
          <a:prstGeom prst="rect">
            <a:avLst/>
          </a:prstGeom>
        </p:spPr>
      </p:pic>
      <p:pic>
        <p:nvPicPr>
          <p:cNvPr id="15" name="Рисунок 14" descr="Фото14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785794"/>
            <a:ext cx="3214710" cy="2411033"/>
          </a:xfrm>
          <a:prstGeom prst="rect">
            <a:avLst/>
          </a:prstGeom>
        </p:spPr>
      </p:pic>
      <p:pic>
        <p:nvPicPr>
          <p:cNvPr id="16" name="Рисунок 15" descr="Фото14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4811" y="3571876"/>
            <a:ext cx="3295656" cy="247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332413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14414" y="0"/>
            <a:ext cx="69428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Вшанування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Т.Г. 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Шевченка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Рисунок 9" descr="Фото0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857232"/>
            <a:ext cx="3200405" cy="2400304"/>
          </a:xfrm>
          <a:prstGeom prst="rect">
            <a:avLst/>
          </a:prstGeom>
        </p:spPr>
      </p:pic>
      <p:pic>
        <p:nvPicPr>
          <p:cNvPr id="11" name="Рисунок 10" descr="Фото05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857233"/>
            <a:ext cx="3214710" cy="2411032"/>
          </a:xfrm>
          <a:prstGeom prst="rect">
            <a:avLst/>
          </a:prstGeom>
        </p:spPr>
      </p:pic>
      <p:pic>
        <p:nvPicPr>
          <p:cNvPr id="12" name="Рисунок 11" descr="Фото08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571877"/>
            <a:ext cx="3333773" cy="2500330"/>
          </a:xfrm>
          <a:prstGeom prst="rect">
            <a:avLst/>
          </a:prstGeom>
        </p:spPr>
      </p:pic>
      <p:pic>
        <p:nvPicPr>
          <p:cNvPr id="8" name="Рисунок 7" descr="090320165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1" y="3571876"/>
            <a:ext cx="3286149" cy="24646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0298" y="321468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0070C0"/>
                </a:solidFill>
              </a:rPr>
              <a:t>Літературні читання</a:t>
            </a:r>
            <a:endParaRPr lang="uk-UA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332413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28596" y="142852"/>
            <a:ext cx="82244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Співпраця</a:t>
            </a:r>
            <a:r>
              <a:rPr lang="ru-RU" sz="32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2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</a:t>
            </a:r>
            <a:r>
              <a:rPr lang="ru-RU" sz="32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СБК та </a:t>
            </a:r>
            <a:r>
              <a:rPr lang="ru-RU" sz="32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сільською</a:t>
            </a:r>
            <a:r>
              <a:rPr lang="ru-RU" sz="32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ru-RU" sz="32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бібліотекою</a:t>
            </a:r>
            <a:endParaRPr lang="ru-RU" sz="32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Рисунок 7" descr="Фото1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857232"/>
            <a:ext cx="3224217" cy="2418163"/>
          </a:xfrm>
          <a:prstGeom prst="rect">
            <a:avLst/>
          </a:prstGeom>
        </p:spPr>
      </p:pic>
      <p:pic>
        <p:nvPicPr>
          <p:cNvPr id="9" name="Рисунок 8" descr="Фото13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857232"/>
            <a:ext cx="3238523" cy="2428892"/>
          </a:xfrm>
          <a:prstGeom prst="rect">
            <a:avLst/>
          </a:prstGeom>
        </p:spPr>
      </p:pic>
      <p:pic>
        <p:nvPicPr>
          <p:cNvPr id="13" name="Рисунок 12" descr="Фото13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857628"/>
            <a:ext cx="3214709" cy="2411032"/>
          </a:xfrm>
          <a:prstGeom prst="rect">
            <a:avLst/>
          </a:prstGeom>
        </p:spPr>
      </p:pic>
      <p:pic>
        <p:nvPicPr>
          <p:cNvPr id="10" name="Рисунок 9" descr="Фото10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857628"/>
            <a:ext cx="3214710" cy="241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332413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кутник 5"/>
          <p:cNvSpPr/>
          <p:nvPr/>
        </p:nvSpPr>
        <p:spPr>
          <a:xfrm>
            <a:off x="1812157" y="0"/>
            <a:ext cx="5825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Навчальні кабінети</a:t>
            </a:r>
            <a:endParaRPr lang="uk-UA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000108"/>
            <a:ext cx="3574232" cy="2382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1000108"/>
            <a:ext cx="3643338" cy="2357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3714752"/>
            <a:ext cx="3567212" cy="2378141"/>
          </a:xfrm>
          <a:prstGeom prst="rect">
            <a:avLst/>
          </a:prstGeom>
        </p:spPr>
      </p:pic>
      <p:pic>
        <p:nvPicPr>
          <p:cNvPr id="8" name="Рисунок 7" descr="Изображение 1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3714752"/>
            <a:ext cx="3286115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041159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947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01570" y="-236927"/>
            <a:ext cx="64969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Світле</a:t>
            </a:r>
            <a:r>
              <a:rPr lang="ru-RU" sz="44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свято </a:t>
            </a:r>
            <a:r>
              <a:rPr lang="ru-RU" sz="44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Великодня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785794"/>
            <a:ext cx="3191657" cy="2393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00438"/>
            <a:ext cx="3494517" cy="26208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857232"/>
            <a:ext cx="3208005" cy="2406004"/>
          </a:xfrm>
          <a:prstGeom prst="rect">
            <a:avLst/>
          </a:prstGeom>
        </p:spPr>
      </p:pic>
      <p:pic>
        <p:nvPicPr>
          <p:cNvPr id="10" name="Рисунок 9" descr="Фото08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500438"/>
            <a:ext cx="3486158" cy="26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92973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402978" y="76697"/>
            <a:ext cx="43380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Новорічні свята</a:t>
            </a:r>
            <a:endParaRPr lang="ru-RU" sz="44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000108"/>
            <a:ext cx="3071834" cy="2303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786190"/>
            <a:ext cx="3286148" cy="2464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2" y="928670"/>
            <a:ext cx="3331118" cy="2498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4810" y="3786190"/>
            <a:ext cx="3313331" cy="248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9536809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кутник 5"/>
          <p:cNvSpPr/>
          <p:nvPr/>
        </p:nvSpPr>
        <p:spPr>
          <a:xfrm>
            <a:off x="1812157" y="0"/>
            <a:ext cx="48097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Здоров</a:t>
            </a:r>
            <a:r>
              <a:rPr lang="en-U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</a:t>
            </a:r>
            <a:r>
              <a:rPr lang="uk-UA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та спорт</a:t>
            </a:r>
            <a:endParaRPr lang="uk-UA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Рисунок 8" descr="Фото12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3571900" cy="2678925"/>
          </a:xfrm>
          <a:prstGeom prst="rect">
            <a:avLst/>
          </a:prstGeom>
        </p:spPr>
      </p:pic>
      <p:pic>
        <p:nvPicPr>
          <p:cNvPr id="10" name="Рисунок 9" descr="Фото1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7" y="785794"/>
            <a:ext cx="3524275" cy="2643206"/>
          </a:xfrm>
          <a:prstGeom prst="rect">
            <a:avLst/>
          </a:prstGeom>
        </p:spPr>
      </p:pic>
      <p:pic>
        <p:nvPicPr>
          <p:cNvPr id="11" name="Рисунок 10" descr="Фото12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3714752"/>
            <a:ext cx="3548087" cy="266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041159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2" y="3005931"/>
            <a:ext cx="1285875" cy="1714500"/>
          </a:xfrm>
        </p:spPr>
      </p:pic>
      <p:pic>
        <p:nvPicPr>
          <p:cNvPr id="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35921" y="-142876"/>
            <a:ext cx="9615839" cy="72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/>
          <p:cNvSpPr/>
          <p:nvPr/>
        </p:nvSpPr>
        <p:spPr>
          <a:xfrm>
            <a:off x="-142908" y="7072338"/>
            <a:ext cx="1643074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989401" y="359573"/>
            <a:ext cx="5165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 ДНЗ «Сонечко»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4280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0232" y="1394052"/>
            <a:ext cx="2204429" cy="16533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4037" y="3757200"/>
            <a:ext cx="1828589" cy="2438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9952" y="1394052"/>
            <a:ext cx="2258491" cy="16938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481" y="3754100"/>
            <a:ext cx="1815372" cy="24204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7641" y="2633250"/>
            <a:ext cx="2438400" cy="1828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88" y="2864783"/>
            <a:ext cx="2630421" cy="19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57826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2" y="3005931"/>
            <a:ext cx="1285875" cy="1714500"/>
          </a:xfrm>
        </p:spPr>
      </p:pic>
      <p:pic>
        <p:nvPicPr>
          <p:cNvPr id="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1839" y="-126731"/>
            <a:ext cx="9615839" cy="72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/>
          <p:cNvSpPr/>
          <p:nvPr/>
        </p:nvSpPr>
        <p:spPr>
          <a:xfrm>
            <a:off x="-142908" y="7072338"/>
            <a:ext cx="1643074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989401" y="359573"/>
            <a:ext cx="5165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 ДНЗ «Сонечко»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4280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4279" y="1326632"/>
            <a:ext cx="2630421" cy="1972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9298" y="1326632"/>
            <a:ext cx="2630421" cy="1972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4279" y="3673249"/>
            <a:ext cx="2629593" cy="1972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0096" y="3689092"/>
            <a:ext cx="2608468" cy="19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152559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2" y="3005931"/>
            <a:ext cx="1285875" cy="1714500"/>
          </a:xfrm>
        </p:spPr>
      </p:pic>
      <p:pic>
        <p:nvPicPr>
          <p:cNvPr id="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0044" y="-111862"/>
            <a:ext cx="9615839" cy="72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/>
          <p:cNvSpPr/>
          <p:nvPr/>
        </p:nvSpPr>
        <p:spPr>
          <a:xfrm>
            <a:off x="-142908" y="7072338"/>
            <a:ext cx="1643074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787748" y="359573"/>
            <a:ext cx="5568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Напрямки </a:t>
            </a:r>
            <a:r>
              <a:rPr lang="ru-RU" sz="40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роботи</a:t>
            </a:r>
            <a:r>
              <a:rPr lang="ru-RU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ДНЗ</a:t>
            </a:r>
            <a:endParaRPr lang="ru-RU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4280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2596442371"/>
              </p:ext>
            </p:extLst>
          </p:nvPr>
        </p:nvGraphicFramePr>
        <p:xfrm>
          <a:off x="827584" y="836712"/>
          <a:ext cx="748883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86945986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2" y="3005931"/>
            <a:ext cx="1285875" cy="1714500"/>
          </a:xfrm>
        </p:spPr>
      </p:pic>
      <p:pic>
        <p:nvPicPr>
          <p:cNvPr id="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0044" y="-111862"/>
            <a:ext cx="9615839" cy="72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/>
          <p:cNvSpPr/>
          <p:nvPr/>
        </p:nvSpPr>
        <p:spPr>
          <a:xfrm>
            <a:off x="-142908" y="7072338"/>
            <a:ext cx="1643074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989401" y="359573"/>
            <a:ext cx="5165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 ДНЗ «Сонечко»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4280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5843" y="1083210"/>
            <a:ext cx="2933815" cy="2200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9055" y="3369042"/>
            <a:ext cx="3003896" cy="225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950" y="1112742"/>
            <a:ext cx="2894439" cy="21708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76056" y="4005064"/>
            <a:ext cx="2078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 smtClean="0">
                <a:solidFill>
                  <a:srgbClr val="FF0000"/>
                </a:solidFill>
              </a:rPr>
              <a:t>Зимові розваги</a:t>
            </a:r>
            <a:endParaRPr lang="ru-RU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998989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2" y="3005931"/>
            <a:ext cx="1285875" cy="1714500"/>
          </a:xfrm>
        </p:spPr>
      </p:pic>
      <p:pic>
        <p:nvPicPr>
          <p:cNvPr id="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2212" y="-35719"/>
            <a:ext cx="9615839" cy="72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/>
          <p:cNvSpPr/>
          <p:nvPr/>
        </p:nvSpPr>
        <p:spPr>
          <a:xfrm>
            <a:off x="-142908" y="7072338"/>
            <a:ext cx="1643074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989401" y="359573"/>
            <a:ext cx="5165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 ДНЗ «Сонечко»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4280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6168" y="4720430"/>
            <a:ext cx="2379540" cy="17846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5123" y="3202292"/>
            <a:ext cx="2553939" cy="19154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4601" y="3847928"/>
            <a:ext cx="1992868" cy="26571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5812" y="1068921"/>
            <a:ext cx="2067694" cy="27569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2464" y="1238801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7030A0"/>
                </a:solidFill>
              </a:rPr>
              <a:t>Трудова діяльність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9401" y="2487435"/>
            <a:ext cx="229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rgbClr val="0070C0"/>
                </a:solidFill>
              </a:rPr>
              <a:t>«Чистий четвер»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581001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2" y="3005931"/>
            <a:ext cx="1285875" cy="1714500"/>
          </a:xfrm>
        </p:spPr>
      </p:pic>
      <p:pic>
        <p:nvPicPr>
          <p:cNvPr id="4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60044" y="-111862"/>
            <a:ext cx="9615839" cy="721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/>
          <p:cNvSpPr/>
          <p:nvPr/>
        </p:nvSpPr>
        <p:spPr>
          <a:xfrm>
            <a:off x="-142908" y="7072338"/>
            <a:ext cx="1643074" cy="214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1989401" y="359573"/>
            <a:ext cx="51651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 ДНЗ «Сонечко»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4280" y="5805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7" y="1334579"/>
            <a:ext cx="2592288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166" y="2940874"/>
            <a:ext cx="2580318" cy="1935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2443" y="1290287"/>
            <a:ext cx="2651344" cy="1988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160" y="2918990"/>
            <a:ext cx="2638673" cy="19790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4572008"/>
            <a:ext cx="2567533" cy="19256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6446" y="4572008"/>
            <a:ext cx="2567533" cy="1925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3415" y="3413277"/>
            <a:ext cx="1157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Свята та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розваги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Изображение 0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802" y="4500570"/>
            <a:ext cx="2571768" cy="19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63111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026817" y="28900"/>
            <a:ext cx="51746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 </a:t>
            </a:r>
            <a:r>
              <a:rPr lang="ru-RU" sz="4800" b="1" i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приміщенні</a:t>
            </a:r>
            <a:r>
              <a:rPr lang="ru-RU" sz="4800" b="1" i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НВК</a:t>
            </a:r>
            <a:endParaRPr lang="ru-RU" sz="4800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Рисунок 4" descr="Изображение 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5" y="785795"/>
            <a:ext cx="2857520" cy="2143140"/>
          </a:xfrm>
          <a:prstGeom prst="rect">
            <a:avLst/>
          </a:prstGeom>
        </p:spPr>
      </p:pic>
      <p:pic>
        <p:nvPicPr>
          <p:cNvPr id="6" name="Рисунок 5" descr="Изображение 1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1142984"/>
            <a:ext cx="2857520" cy="2143140"/>
          </a:xfrm>
          <a:prstGeom prst="rect">
            <a:avLst/>
          </a:prstGeom>
        </p:spPr>
      </p:pic>
      <p:pic>
        <p:nvPicPr>
          <p:cNvPr id="7" name="Рисунок 6" descr="Изображение 1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785794"/>
            <a:ext cx="2857520" cy="2143140"/>
          </a:xfrm>
          <a:prstGeom prst="rect">
            <a:avLst/>
          </a:prstGeom>
        </p:spPr>
      </p:pic>
      <p:pic>
        <p:nvPicPr>
          <p:cNvPr id="9" name="Рисунок 8" descr="Изображение 1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3143248"/>
            <a:ext cx="3000364" cy="2250273"/>
          </a:xfrm>
          <a:prstGeom prst="rect">
            <a:avLst/>
          </a:prstGeom>
        </p:spPr>
      </p:pic>
      <p:pic>
        <p:nvPicPr>
          <p:cNvPr id="10" name="Рисунок 9" descr="Изображение 1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50" y="3143248"/>
            <a:ext cx="2762269" cy="2071702"/>
          </a:xfrm>
          <a:prstGeom prst="rect">
            <a:avLst/>
          </a:prstGeom>
        </p:spPr>
      </p:pic>
      <p:pic>
        <p:nvPicPr>
          <p:cNvPr id="11" name="Рисунок 10" descr="Изображение 1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3714752"/>
            <a:ext cx="2928926" cy="219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103830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946086839"/>
              </p:ext>
            </p:extLst>
          </p:nvPr>
        </p:nvGraphicFramePr>
        <p:xfrm>
          <a:off x="214282" y="476672"/>
          <a:ext cx="8929718" cy="609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52120" y="5301208"/>
            <a:ext cx="92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Соціальний захист 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165"/>
            <a:ext cx="8229600" cy="1143000"/>
          </a:xfrm>
        </p:spPr>
        <p:txBody>
          <a:bodyPr/>
          <a:lstStyle/>
          <a:p>
            <a:pPr algn="r"/>
            <a:r>
              <a:rPr lang="uk-UA" i="1" dirty="0" smtClean="0">
                <a:solidFill>
                  <a:srgbClr val="7030A0"/>
                </a:solidFill>
              </a:rPr>
              <a:t>Педагогічний колектив НВК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11266" name="Picture 2" descr="Нестеренко Євгенія Володимирівн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9819" y="1130836"/>
            <a:ext cx="1368152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Зображе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1468" y="1123364"/>
            <a:ext cx="1368152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Зображенн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648" y="4005064"/>
            <a:ext cx="1368152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Зображенн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18835"/>
            <a:ext cx="1354114" cy="180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Зображенн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26791"/>
            <a:ext cx="1368152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7128" y="4032677"/>
            <a:ext cx="1430341" cy="1824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2963082"/>
            <a:ext cx="164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solidFill>
                  <a:srgbClr val="7030A0"/>
                </a:solidFill>
              </a:rPr>
              <a:t>Лобода Ірина</a:t>
            </a:r>
          </a:p>
          <a:p>
            <a:pPr algn="ctr"/>
            <a:r>
              <a:rPr lang="uk-UA" sz="1600" i="1" dirty="0" smtClean="0">
                <a:solidFill>
                  <a:srgbClr val="7030A0"/>
                </a:solidFill>
              </a:rPr>
              <a:t>Вікторівна</a:t>
            </a:r>
          </a:p>
          <a:p>
            <a:pPr algn="ctr"/>
            <a:r>
              <a:rPr lang="uk-UA" sz="1600" i="1" dirty="0">
                <a:solidFill>
                  <a:srgbClr val="7030A0"/>
                </a:solidFill>
              </a:rPr>
              <a:t>в</a:t>
            </a:r>
            <a:r>
              <a:rPr lang="uk-UA" sz="1600" i="1" dirty="0" smtClean="0">
                <a:solidFill>
                  <a:srgbClr val="7030A0"/>
                </a:solidFill>
              </a:rPr>
              <a:t>читель 1,2 </a:t>
            </a:r>
            <a:r>
              <a:rPr lang="uk-UA" sz="1600" i="1" dirty="0" err="1" smtClean="0">
                <a:solidFill>
                  <a:srgbClr val="7030A0"/>
                </a:solidFill>
              </a:rPr>
              <a:t>кл</a:t>
            </a:r>
            <a:r>
              <a:rPr lang="uk-UA" sz="1600" i="1" dirty="0" smtClean="0">
                <a:solidFill>
                  <a:srgbClr val="7030A0"/>
                </a:solidFill>
              </a:rPr>
              <a:t>.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5716" y="2903288"/>
            <a:ext cx="1975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solidFill>
                  <a:srgbClr val="7030A0"/>
                </a:solidFill>
              </a:rPr>
              <a:t>Нестеренко Євгенія Володимирівна директор</a:t>
            </a:r>
          </a:p>
          <a:p>
            <a:pPr algn="ctr"/>
            <a:r>
              <a:rPr lang="uk-UA" sz="1600" i="1" dirty="0" smtClean="0">
                <a:solidFill>
                  <a:srgbClr val="7030A0"/>
                </a:solidFill>
              </a:rPr>
              <a:t> вчитель 4 </a:t>
            </a:r>
            <a:r>
              <a:rPr lang="uk-UA" sz="1600" i="1" dirty="0" err="1" smtClean="0">
                <a:solidFill>
                  <a:srgbClr val="7030A0"/>
                </a:solidFill>
              </a:rPr>
              <a:t>кл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60767" y="3060817"/>
            <a:ext cx="164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err="1" smtClean="0">
                <a:solidFill>
                  <a:srgbClr val="7030A0"/>
                </a:solidFill>
              </a:rPr>
              <a:t>Голояд</a:t>
            </a:r>
            <a:r>
              <a:rPr lang="uk-UA" sz="1600" i="1" dirty="0" smtClean="0">
                <a:solidFill>
                  <a:srgbClr val="7030A0"/>
                </a:solidFill>
              </a:rPr>
              <a:t> Людмила Петрівна вчитель 3 </a:t>
            </a:r>
            <a:r>
              <a:rPr lang="uk-UA" sz="1600" i="1" dirty="0" err="1" smtClean="0">
                <a:solidFill>
                  <a:srgbClr val="7030A0"/>
                </a:solidFill>
              </a:rPr>
              <a:t>кл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2335" y="5780782"/>
            <a:ext cx="1642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err="1" smtClean="0">
                <a:solidFill>
                  <a:srgbClr val="7030A0"/>
                </a:solidFill>
              </a:rPr>
              <a:t>Обернихіна</a:t>
            </a:r>
            <a:r>
              <a:rPr lang="uk-UA" sz="1600" i="1" dirty="0" smtClean="0">
                <a:solidFill>
                  <a:srgbClr val="7030A0"/>
                </a:solidFill>
              </a:rPr>
              <a:t> Оксана </a:t>
            </a:r>
            <a:r>
              <a:rPr lang="uk-UA" sz="1600" i="1" dirty="0" err="1" smtClean="0">
                <a:solidFill>
                  <a:srgbClr val="7030A0"/>
                </a:solidFill>
              </a:rPr>
              <a:t>Нестерівна</a:t>
            </a:r>
            <a:r>
              <a:rPr lang="uk-UA" sz="1600" i="1" dirty="0" smtClean="0">
                <a:solidFill>
                  <a:srgbClr val="7030A0"/>
                </a:solidFill>
              </a:rPr>
              <a:t> вихователь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2822" y="5796605"/>
            <a:ext cx="1642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solidFill>
                  <a:srgbClr val="7030A0"/>
                </a:solidFill>
              </a:rPr>
              <a:t>Нестеренко Людмила </a:t>
            </a:r>
            <a:r>
              <a:rPr lang="uk-UA" sz="1600" i="1" dirty="0" err="1" smtClean="0">
                <a:solidFill>
                  <a:srgbClr val="7030A0"/>
                </a:solidFill>
              </a:rPr>
              <a:t>Вололдимирівна</a:t>
            </a:r>
            <a:r>
              <a:rPr lang="uk-UA" sz="1600" i="1" dirty="0" smtClean="0">
                <a:solidFill>
                  <a:srgbClr val="7030A0"/>
                </a:solidFill>
              </a:rPr>
              <a:t> вихователь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27615" y="5778875"/>
            <a:ext cx="1854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solidFill>
                  <a:srgbClr val="7030A0"/>
                </a:solidFill>
              </a:rPr>
              <a:t>Гнатюк Наталя Миколаївна вчитель англійської мови</a:t>
            </a:r>
            <a:endParaRPr lang="ru-RU" sz="16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040794"/>
      </p:ext>
    </p:extLst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142984"/>
            <a:ext cx="7408883" cy="526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43042" y="285728"/>
            <a:ext cx="500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Наш НВК у </a:t>
            </a:r>
            <a:r>
              <a:rPr lang="uk-UA" sz="3200" b="1" dirty="0" err="1" smtClean="0">
                <a:solidFill>
                  <a:srgbClr val="FFFF00"/>
                </a:solidFill>
              </a:rPr>
              <a:t>ІСУО</a:t>
            </a:r>
            <a:endParaRPr lang="uk-UA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6" name="Прямокутник 5"/>
          <p:cNvSpPr/>
          <p:nvPr/>
        </p:nvSpPr>
        <p:spPr>
          <a:xfrm>
            <a:off x="3286116" y="0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 сайт</a:t>
            </a:r>
            <a:endParaRPr lang="uk-UA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928670"/>
            <a:ext cx="8042261" cy="574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xmlns="" val="3186035561"/>
              </p:ext>
            </p:extLst>
          </p:nvPr>
        </p:nvGraphicFramePr>
        <p:xfrm>
          <a:off x="1428728" y="24288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0100" y="1000108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B050"/>
                </a:solidFill>
              </a:rPr>
              <a:t>Кваліфікаційний рівень педагогів</a:t>
            </a:r>
            <a:endParaRPr lang="uk-UA" sz="3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3000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403</Words>
  <Application>Microsoft Office PowerPoint</Application>
  <PresentationFormat>Екран (4:3)</PresentationFormat>
  <Paragraphs>112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39" baseType="lpstr">
      <vt:lpstr>Тема Office</vt:lpstr>
      <vt:lpstr>                  </vt:lpstr>
      <vt:lpstr> Вишнюватський НВК « загальноосвітня школа І ступеня – дошкільний навчальний заклад»  створено в 2015 році. </vt:lpstr>
      <vt:lpstr>Слайд 3</vt:lpstr>
      <vt:lpstr>Слайд 4</vt:lpstr>
      <vt:lpstr>Слайд 5</vt:lpstr>
      <vt:lpstr>Педагогічний колектив НВК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user</cp:lastModifiedBy>
  <cp:revision>121</cp:revision>
  <dcterms:created xsi:type="dcterms:W3CDTF">2015-10-01T09:11:05Z</dcterms:created>
  <dcterms:modified xsi:type="dcterms:W3CDTF">2017-04-20T13:35:05Z</dcterms:modified>
</cp:coreProperties>
</file>