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1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0616287">
            <a:off x="-137311" y="62580"/>
            <a:ext cx="4425145" cy="141166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21789" y="75914"/>
            <a:ext cx="75506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Червонопартизанська ЗОШ </a:t>
            </a:r>
            <a:r>
              <a:rPr lang="uk-UA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 – ІІІ ступенів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0480" y="476024"/>
            <a:ext cx="4201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Методичний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марафон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071546"/>
            <a:ext cx="86925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«Виховуємо патріота України»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62" y="1777676"/>
            <a:ext cx="25177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3504" y="2774431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6512" y="1500174"/>
            <a:ext cx="26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клас  ; класний керівник </a:t>
            </a:r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Караянова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О.І. </a:t>
            </a:r>
          </a:p>
          <a:p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Тренінг   </a:t>
            </a:r>
          </a:p>
          <a:p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– патріот 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своєї       держави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668389"/>
            <a:ext cx="294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клас;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класний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Романовська А.І.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Круглий  стіл  «Що означає бути  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патріотом</a:t>
            </a:r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Краснопартизан\Desktop\DSCN1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175" y="1689548"/>
            <a:ext cx="2755644" cy="20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64135" y="3741861"/>
            <a:ext cx="3537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Педчитання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;заступник </a:t>
            </a:r>
          </a:p>
          <a:p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директора 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НВР</a:t>
            </a:r>
            <a:endParaRPr lang="uk-UA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Грисенко Н.С. </a:t>
            </a:r>
          </a:p>
          <a:p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«Виховуємо патріота України»</a:t>
            </a:r>
            <a:endParaRPr lang="uk-UA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Краснопартизан\Desktop\Новая папка\DSC037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1546"/>
            <a:ext cx="2736291" cy="20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75062" y="5177537"/>
            <a:ext cx="2821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 ; класний керівник  </a:t>
            </a:r>
          </a:p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Полякова В.В. </a:t>
            </a:r>
          </a:p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Інформаційна хвилинка </a:t>
            </a:r>
          </a:p>
          <a:p>
            <a:r>
              <a:rPr lang="uk-UA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«Символи моєї держави»</a:t>
            </a:r>
            <a:endParaRPr lang="uk-UA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0698552">
            <a:off x="5565872" y="5068747"/>
            <a:ext cx="3510296" cy="141166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раснопартизан\Desktop\Новая папка\DSCN0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341" y="288453"/>
            <a:ext cx="2736304" cy="20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раснопартизан\Desktop\Новая папка\P5130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20" y="266515"/>
            <a:ext cx="2709889" cy="20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раснопартизан\Desktop\Новая папка\DSCN0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96" y="3924914"/>
            <a:ext cx="2736496" cy="20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раснопартизан\Desktop\DSCN1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2881" y="3879237"/>
            <a:ext cx="2858286" cy="21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раснопартизан\Desktop\DSCN10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637" y="3915634"/>
            <a:ext cx="2806848" cy="21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744" y="2924944"/>
            <a:ext cx="4902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заступник  директора з НВР Грисенко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Н.С.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, </a:t>
            </a:r>
          </a:p>
          <a:p>
            <a:pPr lvl="0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бібліотекар школи Компанієць О.Є.,</a:t>
            </a:r>
          </a:p>
          <a:p>
            <a:pPr lvl="0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вчитель предмету «Захист Вітчизни «Волошин Ю.Я.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9997" y="2319752"/>
            <a:ext cx="6728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Зустрічі з учасниками АТО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2145" y="1950420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Свято «Хоробрі серця»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963" y="1694582"/>
            <a:ext cx="318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Зустріч з </a:t>
            </a:r>
            <a:r>
              <a:rPr lang="uk-UA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Неверцем</a:t>
            </a:r>
            <a:r>
              <a:rPr lang="uk-UA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Максимом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5008" y="-33420"/>
            <a:ext cx="37671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329" y="5376863"/>
            <a:ext cx="253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Зустріч з </a:t>
            </a:r>
            <a:r>
              <a:rPr lang="uk-UA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Явтуховським</a:t>
            </a:r>
            <a:r>
              <a:rPr lang="uk-UA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Андрієм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7" y="5977517"/>
            <a:ext cx="406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Літературно – музична композиція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«Земний уклін тобі, солдате України»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9147" y="5653862"/>
            <a:ext cx="297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Зустріч з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адіковим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Сергієм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раснопартизан\Desktop\Новая папка\DSC02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2663194" cy="199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раснопартизан\Desktop\Новая папка\DSCN0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600" y="548680"/>
            <a:ext cx="2521806" cy="18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Краснопартизан\Desktop\Новая папка\PB11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2" y="3404703"/>
            <a:ext cx="2583288" cy="19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Краснопартизан\Desktop\Новая папка\IMG_03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7" y="191335"/>
            <a:ext cx="2588599" cy="19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Краснопартизан\Desktop\Новая папка\DSC069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453" y="3501008"/>
            <a:ext cx="2734380" cy="205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32" y="2187870"/>
            <a:ext cx="2359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Екскурсія у кімнату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народознавства, </a:t>
            </a: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читель Полякова В.В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451" y="2481373"/>
            <a:ext cx="3702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Просвітницька година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«Наші земляки на захисті України»</a:t>
            </a: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читель Волошин Ю.Я.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170" y="2847871"/>
            <a:ext cx="2640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Майстер – клас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«Україна – рідний дім»,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учитель Поліщук Л.М.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2" y="5445224"/>
            <a:ext cx="2357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Виховна година 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«Що означає бути 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українцем?» учитель </a:t>
            </a:r>
          </a:p>
          <a:p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Романовська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А.І.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5583723"/>
            <a:ext cx="3524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Покладання квітів до пам’ятника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загиблим воїнам,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учитель Носова Т.В.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F:\DSCN09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739" y="3801379"/>
            <a:ext cx="2955381" cy="22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04153" y="6045388"/>
            <a:ext cx="3591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Свято «Посвята в козачата» ,</a:t>
            </a: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педагог-організатор Рязанова Т.С.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734369">
            <a:off x="6517152" y="36620"/>
            <a:ext cx="2906444" cy="89506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0</TotalTime>
  <Words>198</Words>
  <Application>Microsoft Office PowerPoint</Application>
  <PresentationFormat>Экран (4:3)</PresentationFormat>
  <Paragraphs>44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2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2014-08-11T12:50:31Z</dcterms:created>
  <dcterms:modified xsi:type="dcterms:W3CDTF">2015-10-28T11:29:05Z</dcterms:modified>
</cp:coreProperties>
</file>