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F785-4167-4DCB-AB36-6B41CE093557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DBB-D955-484D-B3FB-FDEE0DF528FD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F785-4167-4DCB-AB36-6B41CE093557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DBB-D955-484D-B3FB-FDEE0DF52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F785-4167-4DCB-AB36-6B41CE093557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DBB-D955-484D-B3FB-FDEE0DF52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F785-4167-4DCB-AB36-6B41CE093557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DBB-D955-484D-B3FB-FDEE0DF52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F785-4167-4DCB-AB36-6B41CE093557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DBB-D955-484D-B3FB-FDEE0DF528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F785-4167-4DCB-AB36-6B41CE093557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DBB-D955-484D-B3FB-FDEE0DF52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F785-4167-4DCB-AB36-6B41CE093557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DBB-D955-484D-B3FB-FDEE0DF52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F785-4167-4DCB-AB36-6B41CE093557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DBB-D955-484D-B3FB-FDEE0DF52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F785-4167-4DCB-AB36-6B41CE093557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DBB-D955-484D-B3FB-FDEE0DF52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F785-4167-4DCB-AB36-6B41CE093557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DBB-D955-484D-B3FB-FDEE0DF528FD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F785-4167-4DCB-AB36-6B41CE093557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2DBB-D955-484D-B3FB-FDEE0DF528FD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62F785-4167-4DCB-AB36-6B41CE093557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C352DBB-D955-484D-B3FB-FDEE0DF528F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5053" y="25353"/>
            <a:ext cx="42346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Модель – схема виховної роботи </a:t>
            </a:r>
          </a:p>
          <a:p>
            <a:pPr algn="ctr"/>
            <a:r>
              <a:rPr lang="uk-UA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Червонопартизанської ЗОШ І-ІІІ ступенів</a:t>
            </a:r>
            <a:endParaRPr lang="ru-RU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636712" y="671684"/>
            <a:ext cx="2066528" cy="62705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Учнівське самоврядування.</a:t>
            </a:r>
          </a:p>
          <a:p>
            <a:pPr algn="ctr"/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Президентська  республіка</a:t>
            </a:r>
            <a:endParaRPr lang="ru-RU" sz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491880" y="671684"/>
            <a:ext cx="2232248" cy="62705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Класний керівник </a:t>
            </a:r>
          </a:p>
          <a:p>
            <a:pPr algn="ctr"/>
            <a:r>
              <a:rPr lang="uk-UA" sz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рацює по основним напрямкам виховної роботи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6697114" y="664314"/>
            <a:ext cx="2066528" cy="63442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Адміністрація школи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3" idx="0"/>
            <a:endCxn id="4" idx="2"/>
          </p:cNvCxnSpPr>
          <p:nvPr/>
        </p:nvCxnSpPr>
        <p:spPr>
          <a:xfrm>
            <a:off x="2703240" y="985214"/>
            <a:ext cx="7886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0"/>
            <a:endCxn id="5" idx="2"/>
          </p:cNvCxnSpPr>
          <p:nvPr/>
        </p:nvCxnSpPr>
        <p:spPr>
          <a:xfrm flipV="1">
            <a:off x="5724128" y="981529"/>
            <a:ext cx="972986" cy="36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63215" y="1874808"/>
            <a:ext cx="192251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Президент школи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3" idx="1"/>
          </p:cNvCxnSpPr>
          <p:nvPr/>
        </p:nvCxnSpPr>
        <p:spPr>
          <a:xfrm>
            <a:off x="1669976" y="1298743"/>
            <a:ext cx="0" cy="5760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26368" y="2397286"/>
            <a:ext cx="105841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Прем’єр -</a:t>
            </a:r>
          </a:p>
          <a:p>
            <a:pPr algn="ctr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міністр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07022" y="2397286"/>
            <a:ext cx="105841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Міністри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4628" y="2924944"/>
            <a:ext cx="194421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Рада Президентської республіки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6015" y="3545261"/>
            <a:ext cx="430697" cy="1827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Міністерство навчання і поведінки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31092" y="3522712"/>
            <a:ext cx="453692" cy="185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Міністерство культури та дозвілля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96582" y="3533564"/>
            <a:ext cx="457200" cy="1839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Міністерство туризму та спорту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53882" y="3550264"/>
            <a:ext cx="534414" cy="1827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Міністерство суспільно-корисних справ та екології</a:t>
            </a:r>
            <a:endParaRPr lang="ru-RU" sz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65438" y="3550264"/>
            <a:ext cx="654434" cy="1827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Міністерство інформації та зовнішніх справ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Прямоугольник 1031"/>
          <p:cNvSpPr/>
          <p:nvPr/>
        </p:nvSpPr>
        <p:spPr>
          <a:xfrm>
            <a:off x="7339287" y="1605233"/>
            <a:ext cx="619691" cy="170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Заступник директора з навчально-виховної роботи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Прямоугольник 1032"/>
          <p:cNvSpPr/>
          <p:nvPr/>
        </p:nvSpPr>
        <p:spPr>
          <a:xfrm>
            <a:off x="8124191" y="1586775"/>
            <a:ext cx="639451" cy="1721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Заступник директора  </a:t>
            </a:r>
          </a:p>
          <a:p>
            <a:pPr algn="ctr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 навчально-виховної роботи 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Прямоугольник 1033"/>
          <p:cNvSpPr/>
          <p:nvPr/>
        </p:nvSpPr>
        <p:spPr>
          <a:xfrm>
            <a:off x="6719597" y="1634577"/>
            <a:ext cx="457200" cy="170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Директор школи 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6" name="Прямая со стрелкой 1035"/>
          <p:cNvCxnSpPr>
            <a:stCxn id="5" idx="1"/>
            <a:endCxn id="1034" idx="0"/>
          </p:cNvCxnSpPr>
          <p:nvPr/>
        </p:nvCxnSpPr>
        <p:spPr>
          <a:xfrm flipH="1">
            <a:off x="6948197" y="1298743"/>
            <a:ext cx="782181" cy="335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 стрелкой 1040"/>
          <p:cNvCxnSpPr>
            <a:stCxn id="5" idx="1"/>
          </p:cNvCxnSpPr>
          <p:nvPr/>
        </p:nvCxnSpPr>
        <p:spPr>
          <a:xfrm>
            <a:off x="7730378" y="129874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Прямая со стрелкой 1043"/>
          <p:cNvCxnSpPr>
            <a:stCxn id="5" idx="1"/>
            <a:endCxn id="1033" idx="0"/>
          </p:cNvCxnSpPr>
          <p:nvPr/>
        </p:nvCxnSpPr>
        <p:spPr>
          <a:xfrm>
            <a:off x="7730378" y="1298743"/>
            <a:ext cx="713539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5" name="Прямоугольник с двумя вырезанными противолежащими углами 1054"/>
          <p:cNvSpPr/>
          <p:nvPr/>
        </p:nvSpPr>
        <p:spPr>
          <a:xfrm>
            <a:off x="2962672" y="1531362"/>
            <a:ext cx="457200" cy="177691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Ціннісне ставлення до себе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6" name="Прямоугольник с двумя вырезанными противолежащими углами 1055"/>
          <p:cNvSpPr/>
          <p:nvPr/>
        </p:nvSpPr>
        <p:spPr>
          <a:xfrm>
            <a:off x="3563888" y="1531362"/>
            <a:ext cx="457200" cy="175327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200" dirty="0" smtClean="0">
                <a:solidFill>
                  <a:schemeClr val="bg2"/>
                </a:solidFill>
              </a:rPr>
              <a:t>Ціннісне ставлення </a:t>
            </a:r>
            <a:r>
              <a:rPr lang="uk-UA" sz="1200" dirty="0">
                <a:solidFill>
                  <a:schemeClr val="bg2"/>
                </a:solidFill>
              </a:rPr>
              <a:t>д</a:t>
            </a:r>
            <a:r>
              <a:rPr lang="uk-UA" sz="1200" dirty="0" smtClean="0">
                <a:solidFill>
                  <a:schemeClr val="bg2"/>
                </a:solidFill>
              </a:rPr>
              <a:t>о сім’ї , родини , людей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1057" name="Прямоугольник с двумя вырезанными противолежащими углами 1056"/>
          <p:cNvSpPr/>
          <p:nvPr/>
        </p:nvSpPr>
        <p:spPr>
          <a:xfrm>
            <a:off x="4165882" y="1531362"/>
            <a:ext cx="457200" cy="177691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Ціннісне ставлення до праці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8" name="Прямоугольник с двумя вырезанными противолежащими углами 1057"/>
          <p:cNvSpPr/>
          <p:nvPr/>
        </p:nvSpPr>
        <p:spPr>
          <a:xfrm>
            <a:off x="4788024" y="1520122"/>
            <a:ext cx="457200" cy="175432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Ціннісне ставлення до  природи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9" name="Прямоугольник с двумя вырезанными противолежащими углами 1058"/>
          <p:cNvSpPr/>
          <p:nvPr/>
        </p:nvSpPr>
        <p:spPr>
          <a:xfrm>
            <a:off x="5397422" y="1520122"/>
            <a:ext cx="457200" cy="175432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Ціннісне ставлення до мистецтва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0" name="Прямоугольник с двумя вырезанными противолежащими углами 1059"/>
          <p:cNvSpPr/>
          <p:nvPr/>
        </p:nvSpPr>
        <p:spPr>
          <a:xfrm>
            <a:off x="5982021" y="1542384"/>
            <a:ext cx="457200" cy="170980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Ціннісне ставлення особистості до  суспільства і держави</a:t>
            </a:r>
            <a:endParaRPr lang="ru-RU" sz="1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62" name="Прямая со стрелкой 1061"/>
          <p:cNvCxnSpPr>
            <a:stCxn id="4" idx="1"/>
            <a:endCxn id="1055" idx="3"/>
          </p:cNvCxnSpPr>
          <p:nvPr/>
        </p:nvCxnSpPr>
        <p:spPr>
          <a:xfrm flipH="1">
            <a:off x="3191272" y="1298743"/>
            <a:ext cx="1416732" cy="232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Прямая со стрелкой 1064"/>
          <p:cNvCxnSpPr>
            <a:stCxn id="4" idx="1"/>
            <a:endCxn id="1056" idx="3"/>
          </p:cNvCxnSpPr>
          <p:nvPr/>
        </p:nvCxnSpPr>
        <p:spPr>
          <a:xfrm flipH="1">
            <a:off x="3792488" y="1298743"/>
            <a:ext cx="815516" cy="232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Прямая со стрелкой 1067"/>
          <p:cNvCxnSpPr>
            <a:stCxn id="4" idx="1"/>
            <a:endCxn id="1057" idx="3"/>
          </p:cNvCxnSpPr>
          <p:nvPr/>
        </p:nvCxnSpPr>
        <p:spPr>
          <a:xfrm flipH="1">
            <a:off x="4394482" y="1298743"/>
            <a:ext cx="213522" cy="232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2" name="Прямая со стрелкой 1071"/>
          <p:cNvCxnSpPr>
            <a:stCxn id="4" idx="1"/>
            <a:endCxn id="1058" idx="3"/>
          </p:cNvCxnSpPr>
          <p:nvPr/>
        </p:nvCxnSpPr>
        <p:spPr>
          <a:xfrm>
            <a:off x="4608004" y="1298743"/>
            <a:ext cx="408620" cy="221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5" name="Прямая со стрелкой 1074"/>
          <p:cNvCxnSpPr>
            <a:stCxn id="4" idx="1"/>
            <a:endCxn id="1059" idx="3"/>
          </p:cNvCxnSpPr>
          <p:nvPr/>
        </p:nvCxnSpPr>
        <p:spPr>
          <a:xfrm>
            <a:off x="4608004" y="1298743"/>
            <a:ext cx="1018018" cy="221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9" name="Прямая со стрелкой 1078"/>
          <p:cNvCxnSpPr>
            <a:stCxn id="4" idx="1"/>
            <a:endCxn id="1060" idx="3"/>
          </p:cNvCxnSpPr>
          <p:nvPr/>
        </p:nvCxnSpPr>
        <p:spPr>
          <a:xfrm>
            <a:off x="4608004" y="1298743"/>
            <a:ext cx="1602617" cy="2436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0" name="Скругленный прямоугольник 1079"/>
          <p:cNvSpPr/>
          <p:nvPr/>
        </p:nvSpPr>
        <p:spPr>
          <a:xfrm>
            <a:off x="6732882" y="3643976"/>
            <a:ext cx="2044045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Батьки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88" name="Прямая со стрелкой 1087"/>
          <p:cNvCxnSpPr>
            <a:stCxn id="1034" idx="2"/>
          </p:cNvCxnSpPr>
          <p:nvPr/>
        </p:nvCxnSpPr>
        <p:spPr>
          <a:xfrm>
            <a:off x="6948197" y="3337617"/>
            <a:ext cx="0" cy="3063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2" name="Прямая со стрелкой 1091"/>
          <p:cNvCxnSpPr/>
          <p:nvPr/>
        </p:nvCxnSpPr>
        <p:spPr>
          <a:xfrm>
            <a:off x="7740493" y="3336867"/>
            <a:ext cx="0" cy="3063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Прямая со стрелкой 1095"/>
          <p:cNvCxnSpPr/>
          <p:nvPr/>
        </p:nvCxnSpPr>
        <p:spPr>
          <a:xfrm>
            <a:off x="8512273" y="3308273"/>
            <a:ext cx="0" cy="3357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8" name="Прямоугольник 1097"/>
          <p:cNvSpPr/>
          <p:nvPr/>
        </p:nvSpPr>
        <p:spPr>
          <a:xfrm>
            <a:off x="6697114" y="4106723"/>
            <a:ext cx="45720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Рада школи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9" name="Прямоугольник 1098"/>
          <p:cNvSpPr/>
          <p:nvPr/>
        </p:nvSpPr>
        <p:spPr>
          <a:xfrm>
            <a:off x="7273178" y="4078424"/>
            <a:ext cx="45720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Батьківський комітет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0" name="Прямоугольник 1099"/>
          <p:cNvSpPr/>
          <p:nvPr/>
        </p:nvSpPr>
        <p:spPr>
          <a:xfrm>
            <a:off x="8512273" y="4078424"/>
            <a:ext cx="45720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Батьківський педвсеобуч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02" name="Прямая со стрелкой 1101"/>
          <p:cNvCxnSpPr/>
          <p:nvPr/>
        </p:nvCxnSpPr>
        <p:spPr>
          <a:xfrm>
            <a:off x="6948197" y="3864935"/>
            <a:ext cx="0" cy="2211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8" name="Прямая со стрелкой 1107"/>
          <p:cNvCxnSpPr>
            <a:endCxn id="1099" idx="0"/>
          </p:cNvCxnSpPr>
          <p:nvPr/>
        </p:nvCxnSpPr>
        <p:spPr>
          <a:xfrm>
            <a:off x="7501778" y="3857295"/>
            <a:ext cx="0" cy="2211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Прямая со стрелкой 1118"/>
          <p:cNvCxnSpPr>
            <a:endCxn id="1100" idx="0"/>
          </p:cNvCxnSpPr>
          <p:nvPr/>
        </p:nvCxnSpPr>
        <p:spPr>
          <a:xfrm>
            <a:off x="8740873" y="3850870"/>
            <a:ext cx="0" cy="2275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" name="Прямоугольник с двумя вырезанными противолежащими углами 1127"/>
          <p:cNvSpPr/>
          <p:nvPr/>
        </p:nvSpPr>
        <p:spPr>
          <a:xfrm>
            <a:off x="3563887" y="3522712"/>
            <a:ext cx="2875333" cy="44193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Формування особистості учня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30" name="Прямая со стрелкой 1129"/>
          <p:cNvCxnSpPr>
            <a:stCxn id="1128" idx="3"/>
            <a:endCxn id="1060" idx="1"/>
          </p:cNvCxnSpPr>
          <p:nvPr/>
        </p:nvCxnSpPr>
        <p:spPr>
          <a:xfrm flipV="1">
            <a:off x="5001554" y="3252188"/>
            <a:ext cx="1209067" cy="2705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" name="Прямая со стрелкой 1131"/>
          <p:cNvCxnSpPr>
            <a:stCxn id="1128" idx="3"/>
            <a:endCxn id="1058" idx="1"/>
          </p:cNvCxnSpPr>
          <p:nvPr/>
        </p:nvCxnSpPr>
        <p:spPr>
          <a:xfrm flipV="1">
            <a:off x="5001554" y="3274450"/>
            <a:ext cx="15070" cy="2482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4" name="Прямая со стрелкой 1133"/>
          <p:cNvCxnSpPr>
            <a:stCxn id="1128" idx="3"/>
            <a:endCxn id="1059" idx="1"/>
          </p:cNvCxnSpPr>
          <p:nvPr/>
        </p:nvCxnSpPr>
        <p:spPr>
          <a:xfrm flipV="1">
            <a:off x="5001554" y="3274451"/>
            <a:ext cx="624468" cy="2482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6" name="Прямая со стрелкой 1135"/>
          <p:cNvCxnSpPr>
            <a:stCxn id="1128" idx="3"/>
            <a:endCxn id="1057" idx="1"/>
          </p:cNvCxnSpPr>
          <p:nvPr/>
        </p:nvCxnSpPr>
        <p:spPr>
          <a:xfrm flipH="1" flipV="1">
            <a:off x="4394482" y="3308273"/>
            <a:ext cx="607072" cy="2144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8" name="Прямая со стрелкой 1137"/>
          <p:cNvCxnSpPr>
            <a:stCxn id="1128" idx="3"/>
            <a:endCxn id="1056" idx="1"/>
          </p:cNvCxnSpPr>
          <p:nvPr/>
        </p:nvCxnSpPr>
        <p:spPr>
          <a:xfrm flipH="1" flipV="1">
            <a:off x="3792488" y="3284640"/>
            <a:ext cx="1209066" cy="23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0" name="Прямая со стрелкой 1139"/>
          <p:cNvCxnSpPr>
            <a:stCxn id="1128" idx="3"/>
            <a:endCxn id="1055" idx="1"/>
          </p:cNvCxnSpPr>
          <p:nvPr/>
        </p:nvCxnSpPr>
        <p:spPr>
          <a:xfrm flipH="1" flipV="1">
            <a:off x="3191272" y="3308273"/>
            <a:ext cx="1810282" cy="2144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1" name="Овал 1140"/>
          <p:cNvSpPr/>
          <p:nvPr/>
        </p:nvSpPr>
        <p:spPr>
          <a:xfrm>
            <a:off x="3792488" y="4320564"/>
            <a:ext cx="26467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Особистість</a:t>
            </a:r>
          </a:p>
          <a:p>
            <a:pPr algn="ctr"/>
            <a:r>
              <a:rPr lang="uk-UA" dirty="0" smtClean="0">
                <a:solidFill>
                  <a:schemeClr val="bg2"/>
                </a:solidFill>
              </a:rPr>
              <a:t>школяра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142" name="Скругленный прямоугольник 1141"/>
          <p:cNvSpPr/>
          <p:nvPr/>
        </p:nvSpPr>
        <p:spPr>
          <a:xfrm>
            <a:off x="362291" y="5616221"/>
            <a:ext cx="2017885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Шкільний психолог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3" name="Скругленный прямоугольник 1142"/>
          <p:cNvSpPr/>
          <p:nvPr/>
        </p:nvSpPr>
        <p:spPr>
          <a:xfrm>
            <a:off x="706577" y="6199720"/>
            <a:ext cx="1926798" cy="381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Громадські організації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4" name="Скругленный прямоугольник 1143"/>
          <p:cNvSpPr/>
          <p:nvPr/>
        </p:nvSpPr>
        <p:spPr>
          <a:xfrm>
            <a:off x="4641121" y="5656778"/>
            <a:ext cx="1969802" cy="499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Інформаційно-бібліотечний центр школи</a:t>
            </a:r>
            <a:endParaRPr lang="ru-RU" sz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5" name="Скругленный прямоугольник 1144"/>
          <p:cNvSpPr/>
          <p:nvPr/>
        </p:nvSpPr>
        <p:spPr>
          <a:xfrm>
            <a:off x="2858446" y="6242380"/>
            <a:ext cx="1994122" cy="365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Шкільні гуртки, секції, акції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47" name="Прямая со стрелкой 1146"/>
          <p:cNvCxnSpPr>
            <a:stCxn id="1142" idx="3"/>
          </p:cNvCxnSpPr>
          <p:nvPr/>
        </p:nvCxnSpPr>
        <p:spPr>
          <a:xfrm flipV="1">
            <a:off x="2380176" y="5196804"/>
            <a:ext cx="2784538" cy="5994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9" name="Прямая со стрелкой 1148"/>
          <p:cNvCxnSpPr>
            <a:stCxn id="1143" idx="0"/>
            <a:endCxn id="1141" idx="4"/>
          </p:cNvCxnSpPr>
          <p:nvPr/>
        </p:nvCxnSpPr>
        <p:spPr>
          <a:xfrm flipV="1">
            <a:off x="1669976" y="5234964"/>
            <a:ext cx="3445878" cy="9647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Прямая со стрелкой 1150"/>
          <p:cNvCxnSpPr>
            <a:endCxn id="1141" idx="4"/>
          </p:cNvCxnSpPr>
          <p:nvPr/>
        </p:nvCxnSpPr>
        <p:spPr>
          <a:xfrm flipV="1">
            <a:off x="4096413" y="5234964"/>
            <a:ext cx="1019441" cy="10270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Прямая со стрелкой 1152"/>
          <p:cNvCxnSpPr>
            <a:stCxn id="1144" idx="0"/>
            <a:endCxn id="1141" idx="4"/>
          </p:cNvCxnSpPr>
          <p:nvPr/>
        </p:nvCxnSpPr>
        <p:spPr>
          <a:xfrm flipH="1" flipV="1">
            <a:off x="5115854" y="5234964"/>
            <a:ext cx="510168" cy="4218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Прямая со стрелкой 1168"/>
          <p:cNvCxnSpPr>
            <a:stCxn id="1141" idx="7"/>
          </p:cNvCxnSpPr>
          <p:nvPr/>
        </p:nvCxnSpPr>
        <p:spPr>
          <a:xfrm flipV="1">
            <a:off x="6051615" y="3872576"/>
            <a:ext cx="681267" cy="5818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895591" y="4120946"/>
            <a:ext cx="457200" cy="2282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Шкільне методичне об’єднання класних керівників</a:t>
            </a:r>
            <a:endParaRPr lang="ru-RU" sz="12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4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3059831" y="2471192"/>
            <a:ext cx="3145841" cy="165368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2">
                    <a:lumMod val="75000"/>
                  </a:schemeClr>
                </a:solidFill>
              </a:rPr>
              <a:t>Патріотичне виховання</a:t>
            </a:r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504105" y="908720"/>
            <a:ext cx="1562472" cy="11647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</a:rPr>
              <a:t>Національні символи України</a:t>
            </a:r>
            <a:endParaRPr lang="ru-RU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3695277" y="660714"/>
            <a:ext cx="1687151" cy="115273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</a:rPr>
              <a:t>Україна –</a:t>
            </a:r>
          </a:p>
          <a:p>
            <a:pPr algn="ctr"/>
            <a:r>
              <a:rPr lang="uk-UA" sz="1600" b="1" dirty="0">
                <a:solidFill>
                  <a:schemeClr val="bg2">
                    <a:lumMod val="75000"/>
                  </a:schemeClr>
                </a:solidFill>
              </a:rPr>
              <a:t>н</a:t>
            </a: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</a:rPr>
              <a:t>аша Батьківщина</a:t>
            </a:r>
            <a:endParaRPr lang="ru-RU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7071592" y="648585"/>
            <a:ext cx="1683026" cy="115273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bg2">
                    <a:lumMod val="75000"/>
                  </a:schemeClr>
                </a:solidFill>
              </a:rPr>
              <a:t>Державні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bg2">
                    <a:lumMod val="75000"/>
                  </a:schemeClr>
                </a:solidFill>
              </a:rPr>
              <a:t>символи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bg2">
                    <a:lumMod val="75000"/>
                  </a:schemeClr>
                </a:solidFill>
              </a:rPr>
              <a:t>України</a:t>
            </a:r>
            <a:endParaRPr lang="ru-RU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467544" y="2775038"/>
            <a:ext cx="1635595" cy="134983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</a:rPr>
              <a:t>Річниці історичних подій</a:t>
            </a:r>
            <a:endParaRPr lang="ru-RU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7053201" y="2836733"/>
            <a:ext cx="1683026" cy="142484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2">
                    <a:lumMod val="75000"/>
                  </a:schemeClr>
                </a:solidFill>
              </a:rPr>
              <a:t>Відзначення заснування міст, об’єднань, організацій</a:t>
            </a:r>
            <a:endParaRPr lang="ru-RU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467544" y="5085184"/>
            <a:ext cx="1562472" cy="123672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</a:rPr>
              <a:t>Представники українського мистецтва</a:t>
            </a:r>
            <a:endParaRPr lang="ru-RU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3909600" y="5103613"/>
            <a:ext cx="1656184" cy="12322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</a:rPr>
              <a:t>Творці української державності</a:t>
            </a:r>
            <a:endParaRPr lang="ru-RU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7143600" y="5013176"/>
            <a:ext cx="1611018" cy="12322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</a:rPr>
              <a:t>Зустрічі з видатними земляками</a:t>
            </a:r>
            <a:endParaRPr lang="ru-RU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4294251" y="2021438"/>
            <a:ext cx="489204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96639" y="4429411"/>
            <a:ext cx="3968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3539">
            <a:off x="5687292" y="1935365"/>
            <a:ext cx="3968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20891">
            <a:off x="2646062" y="1941558"/>
            <a:ext cx="63976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93276">
            <a:off x="6330522" y="4281099"/>
            <a:ext cx="4016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83319">
            <a:off x="2636538" y="4365912"/>
            <a:ext cx="6588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4427">
            <a:off x="2421821" y="2966848"/>
            <a:ext cx="7747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92088">
            <a:off x="6029841" y="2989495"/>
            <a:ext cx="7747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2" y="0"/>
            <a:ext cx="1338262" cy="11287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tieka_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3" t="70451" r="6201"/>
          <a:stretch>
            <a:fillRect/>
          </a:stretch>
        </p:blipFill>
        <p:spPr bwMode="auto">
          <a:xfrm>
            <a:off x="2166094" y="4987123"/>
            <a:ext cx="1597189" cy="15545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53873"/>
            <a:ext cx="1240089" cy="13915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C:\Users\rEd-parTisaN\Desktop\Малюнки\патриот\V3Shbй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39" y="290045"/>
            <a:ext cx="1487417" cy="11638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rEd-parTisaN\Desktop\Малюнки\патриот\символи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79" y="380550"/>
            <a:ext cx="1458138" cy="105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079061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0</TotalTime>
  <Words>161</Words>
  <Application>Microsoft Office PowerPoint</Application>
  <PresentationFormat>Экран (4:3)</PresentationFormat>
  <Paragraphs>49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Паркет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rEd-parTisaN</dc:creator>
  <cp:lastModifiedBy>rEd-parTisaN</cp:lastModifiedBy>
  <cp:revision>20</cp:revision>
  <dcterms:created xsi:type="dcterms:W3CDTF">2015-05-18T06:24:25Z</dcterms:created>
  <dcterms:modified xsi:type="dcterms:W3CDTF">2015-05-26T12:13:53Z</dcterms:modified>
</cp:coreProperties>
</file>