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handoutMasterIdLst>
    <p:handoutMasterId r:id="rId12"/>
  </p:handout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5" r:id="rId10"/>
    <p:sldId id="264" r:id="rId11"/>
  </p:sldIdLst>
  <p:sldSz cx="9144000" cy="6858000" type="screen4x3"/>
  <p:notesSz cx="6858000" cy="9144000"/>
  <p:defaultTextStyle>
    <a:defPPr>
      <a:defRPr lang="en-US"/>
    </a:defPPr>
    <a:lvl1pPr marL="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4" d="100"/>
          <a:sy n="74" d="100"/>
        </p:scale>
        <p:origin x="-230" y="-6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59" d="100"/>
          <a:sy n="59" d="100"/>
        </p:scale>
        <p:origin x="-1603" y="-67"/>
      </p:cViewPr>
      <p:guideLst>
        <p:guide orient="horz" pos="2880"/>
        <p:guide pos="2160"/>
      </p:guideLst>
    </p:cSldViewPr>
  </p:notes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305AC17-2D11-410C-B38A-D1482B7E8A7F}" type="datetimeFigureOut">
              <a:rPr lang="ru-RU" smtClean="0"/>
              <a:pPr/>
              <a:t>25.06.2019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D3F7AF-EB46-451B-9A13-A5A1E5DD80A6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6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6/25/2019</a:t>
            </a:fld>
            <a:endParaRPr lang="en-US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6/25/2019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6/25/2019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7" name="Содержимое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6/25/2019</a:t>
            </a:fld>
            <a:endParaRPr lang="en-US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en-US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6/25/2019</a:t>
            </a:fld>
            <a:endParaRPr lang="en-US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6/25/2019</a:t>
            </a:fld>
            <a:endParaRPr lang="en-US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8" name="Содержимое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6/25/2019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6/25/2019</a:t>
            </a:fld>
            <a:endParaRPr lang="en-US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6/25/2019</a:t>
            </a:fld>
            <a:endParaRPr lang="en-US"/>
          </a:p>
        </p:txBody>
      </p:sp>
      <p:sp>
        <p:nvSpPr>
          <p:cNvPr id="24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6/25/2019</a:t>
            </a:fld>
            <a:endParaRPr lang="en-US"/>
          </a:p>
        </p:txBody>
      </p:sp>
      <p:sp>
        <p:nvSpPr>
          <p:cNvPr id="29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6/25/2019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7EAF463A-BC7C-46EE-9F1E-7F377CCA4891}" type="datetimeFigureOut">
              <a:rPr lang="en-US" smtClean="0"/>
              <a:pPr/>
              <a:t>6/25/2019</a:t>
            </a:fld>
            <a:endParaRPr lang="en-US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13.jpeg"/><Relationship Id="rId7" Type="http://schemas.openxmlformats.org/officeDocument/2006/relationships/image" Target="../media/image17.jpeg"/><Relationship Id="rId12" Type="http://schemas.openxmlformats.org/officeDocument/2006/relationships/image" Target="../media/image22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6.jpeg"/><Relationship Id="rId11" Type="http://schemas.openxmlformats.org/officeDocument/2006/relationships/image" Target="../media/image21.jpeg"/><Relationship Id="rId5" Type="http://schemas.openxmlformats.org/officeDocument/2006/relationships/image" Target="../media/image15.jpeg"/><Relationship Id="rId10" Type="http://schemas.openxmlformats.org/officeDocument/2006/relationships/image" Target="../media/image20.jpeg"/><Relationship Id="rId4" Type="http://schemas.openxmlformats.org/officeDocument/2006/relationships/image" Target="../media/image14.jpeg"/><Relationship Id="rId9" Type="http://schemas.openxmlformats.org/officeDocument/2006/relationships/image" Target="../media/image19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image" Target="../media/image24.jpeg"/><Relationship Id="rId7" Type="http://schemas.openxmlformats.org/officeDocument/2006/relationships/image" Target="../media/image28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Relationship Id="rId9" Type="http://schemas.openxmlformats.org/officeDocument/2006/relationships/image" Target="../media/image30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13" Type="http://schemas.openxmlformats.org/officeDocument/2006/relationships/image" Target="../media/image42.jpeg"/><Relationship Id="rId18" Type="http://schemas.openxmlformats.org/officeDocument/2006/relationships/image" Target="../media/image47.jpeg"/><Relationship Id="rId26" Type="http://schemas.openxmlformats.org/officeDocument/2006/relationships/image" Target="../media/image55.jpeg"/><Relationship Id="rId3" Type="http://schemas.openxmlformats.org/officeDocument/2006/relationships/image" Target="../media/image32.jpeg"/><Relationship Id="rId21" Type="http://schemas.openxmlformats.org/officeDocument/2006/relationships/image" Target="../media/image50.jpeg"/><Relationship Id="rId34" Type="http://schemas.openxmlformats.org/officeDocument/2006/relationships/image" Target="../media/image63.jpeg"/><Relationship Id="rId7" Type="http://schemas.openxmlformats.org/officeDocument/2006/relationships/image" Target="../media/image36.jpeg"/><Relationship Id="rId12" Type="http://schemas.openxmlformats.org/officeDocument/2006/relationships/image" Target="../media/image41.jpeg"/><Relationship Id="rId17" Type="http://schemas.openxmlformats.org/officeDocument/2006/relationships/image" Target="../media/image46.jpeg"/><Relationship Id="rId25" Type="http://schemas.openxmlformats.org/officeDocument/2006/relationships/image" Target="../media/image54.jpeg"/><Relationship Id="rId33" Type="http://schemas.openxmlformats.org/officeDocument/2006/relationships/image" Target="../media/image62.jpeg"/><Relationship Id="rId2" Type="http://schemas.openxmlformats.org/officeDocument/2006/relationships/image" Target="../media/image31.jpeg"/><Relationship Id="rId16" Type="http://schemas.openxmlformats.org/officeDocument/2006/relationships/image" Target="../media/image45.jpeg"/><Relationship Id="rId20" Type="http://schemas.openxmlformats.org/officeDocument/2006/relationships/image" Target="../media/image49.jpeg"/><Relationship Id="rId29" Type="http://schemas.openxmlformats.org/officeDocument/2006/relationships/image" Target="../media/image58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5.jpeg"/><Relationship Id="rId11" Type="http://schemas.openxmlformats.org/officeDocument/2006/relationships/image" Target="../media/image40.jpeg"/><Relationship Id="rId24" Type="http://schemas.openxmlformats.org/officeDocument/2006/relationships/image" Target="../media/image53.jpeg"/><Relationship Id="rId32" Type="http://schemas.openxmlformats.org/officeDocument/2006/relationships/image" Target="../media/image61.jpeg"/><Relationship Id="rId5" Type="http://schemas.openxmlformats.org/officeDocument/2006/relationships/image" Target="../media/image34.jpeg"/><Relationship Id="rId15" Type="http://schemas.openxmlformats.org/officeDocument/2006/relationships/image" Target="../media/image44.jpeg"/><Relationship Id="rId23" Type="http://schemas.openxmlformats.org/officeDocument/2006/relationships/image" Target="../media/image52.jpeg"/><Relationship Id="rId28" Type="http://schemas.openxmlformats.org/officeDocument/2006/relationships/image" Target="../media/image57.jpeg"/><Relationship Id="rId36" Type="http://schemas.openxmlformats.org/officeDocument/2006/relationships/image" Target="../media/image65.jpeg"/><Relationship Id="rId10" Type="http://schemas.openxmlformats.org/officeDocument/2006/relationships/image" Target="../media/image39.jpeg"/><Relationship Id="rId19" Type="http://schemas.openxmlformats.org/officeDocument/2006/relationships/image" Target="../media/image48.jpeg"/><Relationship Id="rId31" Type="http://schemas.openxmlformats.org/officeDocument/2006/relationships/image" Target="../media/image60.jpeg"/><Relationship Id="rId4" Type="http://schemas.openxmlformats.org/officeDocument/2006/relationships/image" Target="../media/image33.jpeg"/><Relationship Id="rId9" Type="http://schemas.openxmlformats.org/officeDocument/2006/relationships/image" Target="../media/image38.jpeg"/><Relationship Id="rId14" Type="http://schemas.openxmlformats.org/officeDocument/2006/relationships/image" Target="../media/image43.jpeg"/><Relationship Id="rId22" Type="http://schemas.openxmlformats.org/officeDocument/2006/relationships/image" Target="../media/image51.jpeg"/><Relationship Id="rId27" Type="http://schemas.openxmlformats.org/officeDocument/2006/relationships/image" Target="../media/image56.jpeg"/><Relationship Id="rId30" Type="http://schemas.openxmlformats.org/officeDocument/2006/relationships/image" Target="../media/image59.jpeg"/><Relationship Id="rId35" Type="http://schemas.openxmlformats.org/officeDocument/2006/relationships/image" Target="../media/image64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jpeg"/><Relationship Id="rId3" Type="http://schemas.openxmlformats.org/officeDocument/2006/relationships/image" Target="../media/image67.jpeg"/><Relationship Id="rId7" Type="http://schemas.openxmlformats.org/officeDocument/2006/relationships/image" Target="../media/image71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0.jpeg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7" Type="http://schemas.openxmlformats.org/officeDocument/2006/relationships/image" Target="../media/image78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7.jpeg"/><Relationship Id="rId5" Type="http://schemas.openxmlformats.org/officeDocument/2006/relationships/image" Target="../media/image76.jpeg"/><Relationship Id="rId4" Type="http://schemas.openxmlformats.org/officeDocument/2006/relationships/image" Target="../media/image75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jpeg"/><Relationship Id="rId13" Type="http://schemas.openxmlformats.org/officeDocument/2006/relationships/image" Target="../media/image90.jpeg"/><Relationship Id="rId3" Type="http://schemas.openxmlformats.org/officeDocument/2006/relationships/image" Target="../media/image80.jpeg"/><Relationship Id="rId7" Type="http://schemas.openxmlformats.org/officeDocument/2006/relationships/image" Target="../media/image84.jpeg"/><Relationship Id="rId12" Type="http://schemas.openxmlformats.org/officeDocument/2006/relationships/image" Target="../media/image89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3.jpeg"/><Relationship Id="rId11" Type="http://schemas.openxmlformats.org/officeDocument/2006/relationships/image" Target="../media/image88.jpeg"/><Relationship Id="rId5" Type="http://schemas.openxmlformats.org/officeDocument/2006/relationships/image" Target="../media/image82.jpeg"/><Relationship Id="rId10" Type="http://schemas.openxmlformats.org/officeDocument/2006/relationships/image" Target="../media/image87.jpeg"/><Relationship Id="rId4" Type="http://schemas.openxmlformats.org/officeDocument/2006/relationships/image" Target="../media/image81.jpeg"/><Relationship Id="rId9" Type="http://schemas.openxmlformats.org/officeDocument/2006/relationships/image" Target="../media/image8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94.jpeg"/><Relationship Id="rId4" Type="http://schemas.openxmlformats.org/officeDocument/2006/relationships/image" Target="../media/image9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Группа 7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pic>
          <p:nvPicPr>
            <p:cNvPr id="1028" name="Picture 4" descr="https://content.e-schools.info/veprik/library/vepricka_zosh_i-iii_st.jp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3505200" y="2628900"/>
              <a:ext cx="5638800" cy="4229100"/>
            </a:xfrm>
            <a:prstGeom prst="rect">
              <a:avLst/>
            </a:prstGeom>
            <a:noFill/>
          </p:spPr>
        </p:pic>
        <p:pic>
          <p:nvPicPr>
            <p:cNvPr id="1026" name="Picture 2" descr="D:\Документація\Однокласники\зустріч\20getImage.jpe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0" y="0"/>
              <a:ext cx="5029200" cy="3771900"/>
            </a:xfrm>
            <a:prstGeom prst="rect">
              <a:avLst/>
            </a:prstGeom>
            <a:noFill/>
          </p:spPr>
        </p:pic>
      </p:grpSp>
      <p:pic>
        <p:nvPicPr>
          <p:cNvPr id="1030" name="Picture 6" descr="https://content.e-schools.info/veprik/library/%D0%97%D1%83%D1%81%D1%82%D1%80%D1%96%D1%8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810000"/>
            <a:ext cx="3886200" cy="3048000"/>
          </a:xfrm>
          <a:prstGeom prst="rect">
            <a:avLst/>
          </a:prstGeom>
          <a:noFill/>
        </p:spPr>
      </p:pic>
      <p:pic>
        <p:nvPicPr>
          <p:cNvPr id="1032" name="Picture 8" descr="https://content.e-schools.info/veprik/library/%D0%A9%D0%B8%D1%80%D0%BE_%D0%B7%D0%B0%D0%BF%D1%80%D0%BE%D1%88%D1%83%D1%94%D0%BC%D0%BE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29200" y="0"/>
            <a:ext cx="4114800" cy="291465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438400"/>
            <a:ext cx="8229600" cy="1676400"/>
          </a:xfrm>
        </p:spPr>
        <p:txBody>
          <a:bodyPr>
            <a:noAutofit/>
          </a:bodyPr>
          <a:lstStyle/>
          <a:p>
            <a:pPr algn="ctr"/>
            <a:r>
              <a:rPr lang="uk-UA" sz="8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1974-1984</a:t>
            </a:r>
            <a:endParaRPr lang="ru-RU" sz="88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26733868_263737010825323_3192350487812772820_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1524000"/>
            <a:ext cx="8229600" cy="3429000"/>
          </a:xfrm>
        </p:spPr>
        <p:txBody>
          <a:bodyPr>
            <a:normAutofit fontScale="90000"/>
          </a:bodyPr>
          <a:lstStyle/>
          <a:p>
            <a:pPr algn="ctr"/>
            <a:r>
              <a:rPr lang="uk-UA" sz="60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 НОВИХ ЗУСТРІЧЕЙ !!!</a:t>
            </a:r>
            <a:br>
              <a:rPr lang="uk-UA" sz="60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uk-UA" sz="60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uk-UA" sz="60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53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veprik.e-schools.info</a:t>
            </a:r>
            <a:endParaRPr lang="ru-RU" sz="53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uk-UA" sz="8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ШКІЛЬНІ РОКИ</a:t>
            </a:r>
            <a:endParaRPr lang="ru-RU" sz="8000" dirty="0"/>
          </a:p>
        </p:txBody>
      </p:sp>
      <p:pic>
        <p:nvPicPr>
          <p:cNvPr id="9" name="Рисунок 8" descr="D:\Документація\Однокласники\Нова папка (2)\IMG_20190508_183319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447800"/>
            <a:ext cx="5127715" cy="38457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Рисунок 12" descr="D:\Документація\Однокласники\Нова папка (2)\IMG_20190508_183348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73456" y="1555092"/>
            <a:ext cx="4997087" cy="37478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Рисунок 13" descr="C:\Users\lenovo_510\Desktop\IMG_20190508_182315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75315" y="1447800"/>
            <a:ext cx="5268685" cy="39515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Рисунок 14" descr="D:\Документація\Однокласники\Нова папка (2)\IMG_20190508_183358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2819400"/>
            <a:ext cx="4876800" cy="403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Рисунок 15" descr="D:\Документація\Однокласники\Нова папка (2)\IMG_20190508_183409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810000" y="2895600"/>
            <a:ext cx="5334000" cy="396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5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5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500"/>
                            </p:stCondLst>
                            <p:childTnLst>
                              <p:par>
                                <p:cTn id="2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500"/>
                            </p:stCondLst>
                            <p:childTnLst>
                              <p:par>
                                <p:cTn id="3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228600"/>
            <a:ext cx="8686800" cy="841248"/>
          </a:xfrm>
        </p:spPr>
        <p:txBody>
          <a:bodyPr>
            <a:noAutofit/>
          </a:bodyPr>
          <a:lstStyle/>
          <a:p>
            <a:r>
              <a:rPr lang="uk-UA" sz="72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НАШІ ПЕДАГОГИ</a:t>
            </a:r>
            <a:endParaRPr lang="ru-RU" sz="7200" dirty="0"/>
          </a:p>
        </p:txBody>
      </p:sp>
      <p:pic>
        <p:nvPicPr>
          <p:cNvPr id="13" name="Рисунок 12" descr="D:\Документація\Однокласники\Нова папка (2)\IMG_20190508_183644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143000"/>
            <a:ext cx="2713809" cy="3618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Рисунок 14" descr="D:\Документація\Однокласники\Нова папка (2)\IMG_20190508_183641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00200" y="1143000"/>
            <a:ext cx="2667000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Рисунок 15" descr="D:\Документація\Однокласники\Нова папка (2)\IMG_20190508_183653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29000" y="1143000"/>
            <a:ext cx="2590800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Рисунок 16" descr="D:\Документація\Однокласники\Нова папка (2)\IMG_20190508_183744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24400" y="1143000"/>
            <a:ext cx="2743200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Рисунок 17" descr="D:\Документація\Однокласники\Нова папка (2)\IMG_20190508_183750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553200" y="1143000"/>
            <a:ext cx="2590800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Рисунок 18" descr="D:\Документація\Однокласники\Нова папка (2)\IMG_20190508_183756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3505201"/>
            <a:ext cx="2667000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Рисунок 19" descr="D:\Документація\Однокласники\Нова папка (2)\IMG_20190508_183815.jpg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133600" y="3505199"/>
            <a:ext cx="2362200" cy="3352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Рисунок 20" descr="D:\Документація\Однокласники\Нова папка (2)\IMG_20190508_182527.jpg"/>
          <p:cNvPicPr/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114800" y="3505200"/>
            <a:ext cx="2438400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Рисунок 21" descr="D:\Документація\Однокласники\Нова папка (2)\IMG_20190508_182504.jpg"/>
          <p:cNvPicPr/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553200" y="3505200"/>
            <a:ext cx="2590800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Рисунок 22" descr="D:\Документація\Однокласники\Нова папка (2)\IMG_20190508_183830.jpg"/>
          <p:cNvPicPr/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990600" y="2057400"/>
            <a:ext cx="3124200" cy="426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Рисунок 23" descr="D:\Документація\Однокласники\Нова папка (2)\IMG_20190508_183822.jpg"/>
          <p:cNvPicPr/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4572000" y="2209800"/>
            <a:ext cx="3048000" cy="403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0"/>
                            </p:stCondLst>
                            <p:childTnLst>
                              <p:par>
                                <p:cTn id="2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0"/>
                            </p:stCondLst>
                            <p:childTnLst>
                              <p:par>
                                <p:cTn id="3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0"/>
                            </p:stCondLst>
                            <p:childTnLst>
                              <p:par>
                                <p:cTn id="3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5000"/>
                            </p:stCondLst>
                            <p:childTnLst>
                              <p:par>
                                <p:cTn id="4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000"/>
                            </p:stCondLst>
                            <p:childTnLst>
                              <p:par>
                                <p:cTn id="4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5000"/>
                            </p:stCondLst>
                            <p:childTnLst>
                              <p:par>
                                <p:cTn id="5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00"/>
                            </p:stCondLst>
                            <p:childTnLst>
                              <p:par>
                                <p:cTn id="5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uk-UA" sz="72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ОДНОКЛАСНИКИ</a:t>
            </a:r>
            <a:endParaRPr lang="ru-RU" sz="7200" dirty="0"/>
          </a:p>
        </p:txBody>
      </p:sp>
      <p:pic>
        <p:nvPicPr>
          <p:cNvPr id="4" name="Рисунок 3" descr="D:\Документація\Однокласники\Нова папка (2)\IMG_20190508_184457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295400"/>
            <a:ext cx="4800600" cy="32003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D:\Документація\Однокласники\Нова папка (2)\IMG_20190508_183234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0" y="1295400"/>
            <a:ext cx="4376601" cy="32834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D:\Документація\Однокласники\Нова папка (2)\IMG_20190508_183217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24400" y="1371600"/>
            <a:ext cx="4419600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D:\Документація\Однокласники\Нова папка (2)\IMG_20190508_183255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3733800"/>
            <a:ext cx="3810000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D:\Документація\Однокласники\Нова папка (2)\IMG_20190508_183425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981200" y="3733800"/>
            <a:ext cx="4038599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D:\Документація\Однокласники\Нова папка (2)\IMG_20190508_184931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52400" y="1295400"/>
            <a:ext cx="4724400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Рисунок 11" descr="D:\Документація\Однокласники\Нова папка (2)\IMG_20190508_184822.jpg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495800" y="3581400"/>
            <a:ext cx="4648200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Рисунок 12" descr="D:\Документація\Однокласники\Нова папка (2)\IMG_20190508_184401.jpg"/>
          <p:cNvPicPr/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819400" y="1391195"/>
            <a:ext cx="4100104" cy="54668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0"/>
                            </p:stCondLst>
                            <p:childTnLst>
                              <p:par>
                                <p:cTn id="2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0"/>
                            </p:stCondLst>
                            <p:childTnLst>
                              <p:par>
                                <p:cTn id="3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0"/>
                            </p:stCondLst>
                            <p:childTnLst>
                              <p:par>
                                <p:cTn id="3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5000"/>
                            </p:stCondLst>
                            <p:childTnLst>
                              <p:par>
                                <p:cTn id="4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uk-UA" sz="8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НАШ КЛАС</a:t>
            </a:r>
            <a:endParaRPr lang="ru-RU" sz="8000" dirty="0"/>
          </a:p>
        </p:txBody>
      </p:sp>
      <p:pic>
        <p:nvPicPr>
          <p:cNvPr id="20" name="Рисунок 19" descr="D:\Документація\Однокласники\Нова папка (2)\IMG_20190508_184052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371600"/>
            <a:ext cx="3108688" cy="41449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Рисунок 20" descr="D:\Документація\Однокласники\Нова папка (2)\IMG_20190508_183908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38400" y="1371600"/>
            <a:ext cx="28956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Рисунок 21" descr="D:\Документація\Однокласники\Нова папка (2)\IMG_20190508_183959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24400" y="1295400"/>
            <a:ext cx="3048000" cy="41888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Рисунок 22" descr="D:\Документація\Однокласники\Нова папка (2)\IMG_20190508_183952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324600" y="1295400"/>
            <a:ext cx="2819400" cy="426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Рисунок 23" descr="D:\Документація\Однокласники\Нова папка (2)\IMG_20190508_184234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2912292"/>
            <a:ext cx="2959281" cy="39457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Рисунок 24" descr="D:\Документація\Однокласники\Нова папка (2)\IMG_20190508_184033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438400" y="2895600"/>
            <a:ext cx="2819400" cy="396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" name="Рисунок 25" descr="D:\Документація\Однокласники\Нова папка (2)\IMG_20190508_184224.jpg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495800" y="2971800"/>
            <a:ext cx="2907576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" name="Рисунок 26" descr="D:\Документація\Однокласники\Нова папка (2)\IMG_20190508_184037.jpg"/>
          <p:cNvPicPr/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477001" y="2895601"/>
            <a:ext cx="2667000" cy="396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" name="Рисунок 27" descr="D:\Документація\Однокласники\Нова папка (2)\IMG_20190508_184150.jpg"/>
          <p:cNvPicPr/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0" y="1295401"/>
            <a:ext cx="2590800" cy="358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" name="Рисунок 28" descr="D:\Документація\Однокласники\Нова папка (2)\IMG_20190508_183936.jpg"/>
          <p:cNvPicPr/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2133600" y="1371600"/>
            <a:ext cx="2590800" cy="350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" name="Рисунок 29" descr="D:\Документація\Однокласники\Нова папка (2)\IMG_20190508_184201.jpg"/>
          <p:cNvPicPr/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4267200" y="1295400"/>
            <a:ext cx="2514599" cy="358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" name="Рисунок 30" descr="D:\Документація\Однокласники\Нова папка (2)\IMG_20190508_184116.jpg"/>
          <p:cNvPicPr/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6477000" y="1295400"/>
            <a:ext cx="2667000" cy="358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" name="Рисунок 31" descr="D:\Документація\Однокласники\Нова папка (2)\IMG_20190508_184011.jpg"/>
          <p:cNvPicPr/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0" y="3733801"/>
            <a:ext cx="2514600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" name="Рисунок 32" descr="D:\Документація\Однокласники\Нова папка (2)\IMG_20190508_184020.jpg"/>
          <p:cNvPicPr/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2057401" y="3733800"/>
            <a:ext cx="2286000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" name="Рисунок 33" descr="D:\Документація\Однокласники\Нова папка (2)\IMG_20190508_183930.jpg"/>
          <p:cNvPicPr/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4191000" y="3733800"/>
            <a:ext cx="2602774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" name="Рисунок 34" descr="D:\Документація\Однокласники\Нова папка (2)\IMG_20190508_184002.jpg"/>
          <p:cNvPicPr/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6705600" y="3733800"/>
            <a:ext cx="2438400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" name="Рисунок 35" descr="D:\Документація\Однокласники\Нова папка (2)\IMG_20190508_183850.jpg"/>
          <p:cNvPicPr/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1" y="1295401"/>
            <a:ext cx="2590800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" name="Рисунок 36" descr="D:\Документація\Однокласники\Нова папка (2)\IMG_20190508_184016.jpg"/>
          <p:cNvPicPr/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2286000" y="1295401"/>
            <a:ext cx="2743200" cy="358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" name="Рисунок 37" descr="D:\Документація\Однокласники\Нова папка (2)\IMG_20190508_184124.jpg"/>
          <p:cNvPicPr/>
          <p:nvPr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4648200" y="1295401"/>
            <a:ext cx="2667000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" name="Рисунок 38" descr="D:\Документація\Однокласники\Нова папка (2)\IMG_20190508_184145.jpg"/>
          <p:cNvPicPr/>
          <p:nvPr/>
        </p:nvPicPr>
        <p:blipFill>
          <a:blip r:embed="rId21" cstate="print"/>
          <a:srcRect/>
          <a:stretch>
            <a:fillRect/>
          </a:stretch>
        </p:blipFill>
        <p:spPr bwMode="auto">
          <a:xfrm>
            <a:off x="6553200" y="1295401"/>
            <a:ext cx="2590800" cy="36575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" name="Рисунок 39" descr="D:\Документація\Однокласники\Нова папка (2)\IMG_20190508_184207.jpg"/>
          <p:cNvPicPr/>
          <p:nvPr/>
        </p:nvPicPr>
        <p:blipFill>
          <a:blip r:embed="rId22" cstate="print"/>
          <a:srcRect/>
          <a:stretch>
            <a:fillRect/>
          </a:stretch>
        </p:blipFill>
        <p:spPr bwMode="auto">
          <a:xfrm>
            <a:off x="0" y="3429000"/>
            <a:ext cx="2679519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" name="Рисунок 40" descr="D:\Документація\Однокласники\Нова папка (2)\IMG_20190508_184136.jpg"/>
          <p:cNvPicPr/>
          <p:nvPr/>
        </p:nvPicPr>
        <p:blipFill>
          <a:blip r:embed="rId23" cstate="print"/>
          <a:srcRect/>
          <a:stretch>
            <a:fillRect/>
          </a:stretch>
        </p:blipFill>
        <p:spPr bwMode="auto">
          <a:xfrm>
            <a:off x="2362200" y="3396343"/>
            <a:ext cx="2596243" cy="34616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2" name="Рисунок 41" descr="D:\Документація\Однокласники\Нова папка (2)\IMG_20190508_183857.jpg"/>
          <p:cNvPicPr/>
          <p:nvPr/>
        </p:nvPicPr>
        <p:blipFill>
          <a:blip r:embed="rId24" cstate="print"/>
          <a:srcRect/>
          <a:stretch>
            <a:fillRect/>
          </a:stretch>
        </p:blipFill>
        <p:spPr bwMode="auto">
          <a:xfrm>
            <a:off x="4495800" y="3363686"/>
            <a:ext cx="2620736" cy="34943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" name="Рисунок 42" descr="D:\Документація\Однокласники\Нова папка (2)\IMG_20190508_184156.jpg"/>
          <p:cNvPicPr/>
          <p:nvPr/>
        </p:nvPicPr>
        <p:blipFill>
          <a:blip r:embed="rId25" cstate="print"/>
          <a:srcRect/>
          <a:stretch>
            <a:fillRect/>
          </a:stretch>
        </p:blipFill>
        <p:spPr bwMode="auto">
          <a:xfrm>
            <a:off x="6477000" y="3429000"/>
            <a:ext cx="266700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" name="Рисунок 43" descr="D:\Документація\Однокласники\Нова папка (2)\IMG_20190508_184007.jpg"/>
          <p:cNvPicPr/>
          <p:nvPr/>
        </p:nvPicPr>
        <p:blipFill>
          <a:blip r:embed="rId26" cstate="print"/>
          <a:srcRect/>
          <a:stretch>
            <a:fillRect/>
          </a:stretch>
        </p:blipFill>
        <p:spPr bwMode="auto">
          <a:xfrm>
            <a:off x="0" y="1295400"/>
            <a:ext cx="2590800" cy="350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" name="Рисунок 44" descr="D:\Документація\Однокласники\Нова папка (2)\IMG_20190508_183842.jpg"/>
          <p:cNvPicPr/>
          <p:nvPr/>
        </p:nvPicPr>
        <p:blipFill>
          <a:blip r:embed="rId27" cstate="print"/>
          <a:srcRect/>
          <a:stretch>
            <a:fillRect/>
          </a:stretch>
        </p:blipFill>
        <p:spPr bwMode="auto">
          <a:xfrm>
            <a:off x="2209800" y="1295400"/>
            <a:ext cx="2590800" cy="358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" name="Рисунок 45" descr="D:\Документація\Однокласники\Нова папка (2)\IMG_20190508_183947.jpg"/>
          <p:cNvPicPr/>
          <p:nvPr/>
        </p:nvPicPr>
        <p:blipFill>
          <a:blip r:embed="rId28" cstate="print"/>
          <a:srcRect/>
          <a:stretch>
            <a:fillRect/>
          </a:stretch>
        </p:blipFill>
        <p:spPr bwMode="auto">
          <a:xfrm>
            <a:off x="4495800" y="1295400"/>
            <a:ext cx="2689316" cy="35857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" name="Рисунок 46" descr="D:\Документація\Однокласники\Нова папка (2)\IMG_20190508_184108.jpg"/>
          <p:cNvPicPr/>
          <p:nvPr/>
        </p:nvPicPr>
        <p:blipFill>
          <a:blip r:embed="rId29" cstate="print"/>
          <a:srcRect/>
          <a:stretch>
            <a:fillRect/>
          </a:stretch>
        </p:blipFill>
        <p:spPr bwMode="auto">
          <a:xfrm>
            <a:off x="6629400" y="1295400"/>
            <a:ext cx="2514600" cy="358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" name="Рисунок 47" descr="D:\Документація\Однокласники\Нова папка (2)\IMG_20190508_184048.jpg"/>
          <p:cNvPicPr/>
          <p:nvPr/>
        </p:nvPicPr>
        <p:blipFill>
          <a:blip r:embed="rId30" cstate="print"/>
          <a:srcRect/>
          <a:stretch>
            <a:fillRect/>
          </a:stretch>
        </p:blipFill>
        <p:spPr bwMode="auto">
          <a:xfrm>
            <a:off x="0" y="3487783"/>
            <a:ext cx="2527663" cy="33702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" name="Рисунок 49" descr="D:\Документація\Однокласники\Нова папка (2)\IMG_20190508_184103.jpg"/>
          <p:cNvPicPr/>
          <p:nvPr/>
        </p:nvPicPr>
        <p:blipFill>
          <a:blip r:embed="rId31" cstate="print"/>
          <a:srcRect/>
          <a:stretch>
            <a:fillRect/>
          </a:stretch>
        </p:blipFill>
        <p:spPr bwMode="auto">
          <a:xfrm>
            <a:off x="2209800" y="3581400"/>
            <a:ext cx="2438400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" name="Рисунок 50" descr="D:\Документація\Однокласники\Нова папка (2)\IMG_20190508_184043.jpg"/>
          <p:cNvPicPr/>
          <p:nvPr/>
        </p:nvPicPr>
        <p:blipFill>
          <a:blip r:embed="rId32" cstate="print"/>
          <a:srcRect/>
          <a:stretch>
            <a:fillRect/>
          </a:stretch>
        </p:blipFill>
        <p:spPr bwMode="auto">
          <a:xfrm>
            <a:off x="4191000" y="3581400"/>
            <a:ext cx="2438400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" name="Рисунок 51" descr="D:\Документація\Однокласники\Нова папка (2)\IMG_20190508_184030.jpg"/>
          <p:cNvPicPr/>
          <p:nvPr/>
        </p:nvPicPr>
        <p:blipFill>
          <a:blip r:embed="rId33" cstate="print"/>
          <a:srcRect/>
          <a:stretch>
            <a:fillRect/>
          </a:stretch>
        </p:blipFill>
        <p:spPr bwMode="auto">
          <a:xfrm>
            <a:off x="6629400" y="3733800"/>
            <a:ext cx="2514600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" name="Рисунок 52" descr="D:\Документація\Однокласники\Нова папка (2)\IMG_20190508_183943.jpg"/>
          <p:cNvPicPr/>
          <p:nvPr/>
        </p:nvPicPr>
        <p:blipFill>
          <a:blip r:embed="rId34" cstate="print"/>
          <a:srcRect/>
          <a:stretch>
            <a:fillRect/>
          </a:stretch>
        </p:blipFill>
        <p:spPr bwMode="auto">
          <a:xfrm>
            <a:off x="914400" y="1295400"/>
            <a:ext cx="2630533" cy="35073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" name="Рисунок 53" descr="D:\Документація\Однокласники\Нова папка (2)\IMG_20190508_184213.jpg"/>
          <p:cNvPicPr/>
          <p:nvPr/>
        </p:nvPicPr>
        <p:blipFill>
          <a:blip r:embed="rId35" cstate="print"/>
          <a:srcRect/>
          <a:stretch>
            <a:fillRect/>
          </a:stretch>
        </p:blipFill>
        <p:spPr bwMode="auto">
          <a:xfrm>
            <a:off x="3429000" y="1295400"/>
            <a:ext cx="2590800" cy="350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" name="Рисунок 54" descr="D:\Документація\Однокласники\Нова папка (2)\IMG_20190508_184129.jpg"/>
          <p:cNvPicPr/>
          <p:nvPr/>
        </p:nvPicPr>
        <p:blipFill>
          <a:blip r:embed="rId36" cstate="print"/>
          <a:srcRect/>
          <a:stretch>
            <a:fillRect/>
          </a:stretch>
        </p:blipFill>
        <p:spPr bwMode="auto">
          <a:xfrm>
            <a:off x="5867401" y="1295400"/>
            <a:ext cx="2666999" cy="358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0"/>
                            </p:stCondLst>
                            <p:childTnLst>
                              <p:par>
                                <p:cTn id="2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0"/>
                            </p:stCondLst>
                            <p:childTnLst>
                              <p:par>
                                <p:cTn id="3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0"/>
                            </p:stCondLst>
                            <p:childTnLst>
                              <p:par>
                                <p:cTn id="3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5000"/>
                            </p:stCondLst>
                            <p:childTnLst>
                              <p:par>
                                <p:cTn id="4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000"/>
                            </p:stCondLst>
                            <p:childTnLst>
                              <p:par>
                                <p:cTn id="4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5000"/>
                            </p:stCondLst>
                            <p:childTnLst>
                              <p:par>
                                <p:cTn id="5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00"/>
                            </p:stCondLst>
                            <p:childTnLst>
                              <p:par>
                                <p:cTn id="5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5000"/>
                            </p:stCondLst>
                            <p:childTnLst>
                              <p:par>
                                <p:cTn id="6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60000"/>
                            </p:stCondLst>
                            <p:childTnLst>
                              <p:par>
                                <p:cTn id="6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65000"/>
                            </p:stCondLst>
                            <p:childTnLst>
                              <p:par>
                                <p:cTn id="7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70000"/>
                            </p:stCondLst>
                            <p:childTnLst>
                              <p:par>
                                <p:cTn id="7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75000"/>
                            </p:stCondLst>
                            <p:childTnLst>
                              <p:par>
                                <p:cTn id="8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80000"/>
                            </p:stCondLst>
                            <p:childTnLst>
                              <p:par>
                                <p:cTn id="8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85000"/>
                            </p:stCondLst>
                            <p:childTnLst>
                              <p:par>
                                <p:cTn id="9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5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5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90000"/>
                            </p:stCondLst>
                            <p:childTnLst>
                              <p:par>
                                <p:cTn id="9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95000"/>
                            </p:stCondLst>
                            <p:childTnLst>
                              <p:par>
                                <p:cTn id="10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2" dur="5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3" dur="5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100000"/>
                            </p:stCondLst>
                            <p:childTnLst>
                              <p:par>
                                <p:cTn id="10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5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5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105000"/>
                            </p:stCondLst>
                            <p:childTnLst>
                              <p:par>
                                <p:cTn id="1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2" dur="5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3" dur="5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110000"/>
                            </p:stCondLst>
                            <p:childTnLst>
                              <p:par>
                                <p:cTn id="1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7" dur="5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8" dur="5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115000"/>
                            </p:stCondLst>
                            <p:childTnLst>
                              <p:par>
                                <p:cTn id="1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2" dur="5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3" dur="5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120000"/>
                            </p:stCondLst>
                            <p:childTnLst>
                              <p:par>
                                <p:cTn id="12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7" dur="5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8" dur="5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125000"/>
                            </p:stCondLst>
                            <p:childTnLst>
                              <p:par>
                                <p:cTn id="13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2" dur="5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3" dur="5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130000"/>
                            </p:stCondLst>
                            <p:childTnLst>
                              <p:par>
                                <p:cTn id="13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7" dur="5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8" dur="5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135000"/>
                            </p:stCondLst>
                            <p:childTnLst>
                              <p:par>
                                <p:cTn id="14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2" dur="5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3" dur="5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140000"/>
                            </p:stCondLst>
                            <p:childTnLst>
                              <p:par>
                                <p:cTn id="14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7" dur="5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8" dur="5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145000"/>
                            </p:stCondLst>
                            <p:childTnLst>
                              <p:par>
                                <p:cTn id="15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2" dur="5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3" dur="5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150000"/>
                            </p:stCondLst>
                            <p:childTnLst>
                              <p:par>
                                <p:cTn id="15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7" dur="5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8" dur="5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9" fill="hold">
                            <p:stCondLst>
                              <p:cond delay="155000"/>
                            </p:stCondLst>
                            <p:childTnLst>
                              <p:par>
                                <p:cTn id="16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2" dur="5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3" dur="5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160000"/>
                            </p:stCondLst>
                            <p:childTnLst>
                              <p:par>
                                <p:cTn id="16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7" dur="5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8" dur="5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165000"/>
                            </p:stCondLst>
                            <p:childTnLst>
                              <p:par>
                                <p:cTn id="17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2" dur="5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3" dur="5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4" fill="hold">
                            <p:stCondLst>
                              <p:cond delay="170000"/>
                            </p:stCondLst>
                            <p:childTnLst>
                              <p:par>
                                <p:cTn id="17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7" dur="5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8" dur="5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uk-UA" sz="8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НАШ ВИПУСК</a:t>
            </a:r>
            <a:endParaRPr lang="ru-RU" sz="8000" dirty="0"/>
          </a:p>
        </p:txBody>
      </p:sp>
      <p:pic>
        <p:nvPicPr>
          <p:cNvPr id="10" name="Рисунок 9" descr="D:\Документація\Однокласники\Нова папка (2)\IMG_20190508_184727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371600"/>
            <a:ext cx="3962400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 descr="D:\Документація\Однокласники\Нова папка (2)\IMG_20190508_184751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57400" y="1371600"/>
            <a:ext cx="3810000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Рисунок 11" descr="D:\Документація\Однокласники\Нова папка (2)\IMG_20190508_184834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95800" y="1371600"/>
            <a:ext cx="4648200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Рисунок 13" descr="D:\Документація\Однокласники\Нова папка (2)\IMG_20190508_184909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362200" y="3581400"/>
            <a:ext cx="4495800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Рисунок 14" descr="D:\Документація\Однокласники\Нова папка (2)\IMG_20190508_184913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800600" y="3581400"/>
            <a:ext cx="4343400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Рисунок 15" descr="D:\Документація\Однокласники\Нова папка (2)\IMG_20190508_184951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2819400"/>
            <a:ext cx="5638800" cy="403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Рисунок 16" descr="D:\Документація\Однокласники\Нова папка (2)\IMG_20190508_184739.jpg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648200" y="1371600"/>
            <a:ext cx="4343400" cy="358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0"/>
                            </p:stCondLst>
                            <p:childTnLst>
                              <p:par>
                                <p:cTn id="2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0"/>
                            </p:stCondLst>
                            <p:childTnLst>
                              <p:par>
                                <p:cTn id="3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0"/>
                            </p:stCondLst>
                            <p:childTnLst>
                              <p:par>
                                <p:cTn id="3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sz="4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ЧЕРЕЗ … РОКІВ (ЗУСТРІЧІ)</a:t>
            </a:r>
            <a:endParaRPr lang="ru-RU" sz="4800" dirty="0"/>
          </a:p>
        </p:txBody>
      </p:sp>
      <p:pic>
        <p:nvPicPr>
          <p:cNvPr id="9" name="Рисунок 8" descr="D:\Документація\Однокласники\Нова папка (2)\IMG_20190508_185055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295400"/>
            <a:ext cx="4419600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D:\Документація\Однокласники\Нова папка (2)\IMG_20190508_181228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90800" y="1219200"/>
            <a:ext cx="3581400" cy="495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 descr="D:\Документація\Однокласники\Нова папка (2)\IMG_20190508_181423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51375" y="1295400"/>
            <a:ext cx="4892625" cy="3670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Рисунок 12" descr="D:\Документація\Однокласники\зустріч\2getImage.jpe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286000" y="3657600"/>
            <a:ext cx="4419600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Рисунок 14" descr="D:\Документація\Однокласники\зустріч\DSCF4401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2667000"/>
            <a:ext cx="5029200" cy="419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Рисунок 15" descr="D:\Документація\Однокласники\зустріч\3DSCF4414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200399" y="2867178"/>
            <a:ext cx="5943601" cy="39908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0"/>
                            </p:stCondLst>
                            <p:childTnLst>
                              <p:par>
                                <p:cTn id="2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0"/>
                            </p:stCondLst>
                            <p:childTnLst>
                              <p:par>
                                <p:cTn id="3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sz="66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ЧЕРЕЗ 35 РОКІВ…</a:t>
            </a:r>
            <a:endParaRPr lang="ru-RU" sz="6600" dirty="0"/>
          </a:p>
        </p:txBody>
      </p:sp>
      <p:pic>
        <p:nvPicPr>
          <p:cNvPr id="13" name="Рисунок 12" descr="D:\Документація\Однокласники\на слайд-шоу\56364654_377476816310825_8711068161694236672_n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295400"/>
            <a:ext cx="3429000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Рисунок 13" descr="D:\Документація\Однокласники\на слайд-шоу\Валентина Науменко-Болтівець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19400" y="1295400"/>
            <a:ext cx="3450726" cy="25864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Рисунок 14" descr="D:\Документація\Однокласники\на слайд-шоу\Валентина Халюк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76975" y="1295400"/>
            <a:ext cx="2867025" cy="38080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Рисунок 15" descr="D:\Документація\Однокласники\на слайд-шоу\Віра Втноград-Панкратова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00400" y="2590800"/>
            <a:ext cx="2438400" cy="426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Рисунок 16" descr="D:\Документація\Однокласники\на слайд-шоу\Віра Кельвич-Малюк Віра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562600" y="3352800"/>
            <a:ext cx="3581400" cy="350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Рисунок 24" descr="Ð¡Ð²ÑÑÐ»Ð¸Ð½Ð° Ð²ÑÐ´ Olga Tishkevich.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3124201"/>
            <a:ext cx="3200400" cy="373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" name="Рисунок 26" descr="D:\Документація\Однокласники\на слайд-шоу\Катерина Король-Соботюк.jpg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52400" y="1295400"/>
            <a:ext cx="3200400" cy="403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" name="Рисунок 27" descr="D:\Документація\Однокласники\на слайд-шоу\Ліда Савченко-Бондаренко.jpg"/>
          <p:cNvPicPr/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667000" y="1295400"/>
            <a:ext cx="4191000" cy="358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" name="Рисунок 28" descr="D:\Документація\Однокласники\на слайд-шоу\Олена Мінчура-Кайнара.jpg"/>
          <p:cNvPicPr/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562601" y="1295400"/>
            <a:ext cx="3581400" cy="403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" name="Рисунок 29" descr="D:\Документація\Однокласники\на слайд-шоу\Світлана Корікова-Копилова.jpg"/>
          <p:cNvPicPr/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0" y="3733800"/>
            <a:ext cx="3733800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" name="Рисунок 30" descr="C:\Users\lenovo_510\Desktop\30741308_136009743915692_1021581739702616064_n.jpg"/>
          <p:cNvPicPr/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3048000" y="2971800"/>
            <a:ext cx="2362200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" name="Рисунок 31" descr="C:\Users\lenovo_510\Desktop\20046829_128901027713966_7647088594699698581_n.jpg"/>
          <p:cNvPicPr/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4876800" y="3657600"/>
            <a:ext cx="4267200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0"/>
                            </p:stCondLst>
                            <p:childTnLst>
                              <p:par>
                                <p:cTn id="2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0"/>
                            </p:stCondLst>
                            <p:childTnLst>
                              <p:par>
                                <p:cTn id="3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0"/>
                            </p:stCondLst>
                            <p:childTnLst>
                              <p:par>
                                <p:cTn id="3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5000"/>
                            </p:stCondLst>
                            <p:childTnLst>
                              <p:par>
                                <p:cTn id="4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000"/>
                            </p:stCondLst>
                            <p:childTnLst>
                              <p:par>
                                <p:cTn id="4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5000"/>
                            </p:stCondLst>
                            <p:childTnLst>
                              <p:par>
                                <p:cTn id="5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00"/>
                            </p:stCondLst>
                            <p:childTnLst>
                              <p:par>
                                <p:cTn id="5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5000"/>
                            </p:stCondLst>
                            <p:childTnLst>
                              <p:par>
                                <p:cTn id="6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Зустріч 16.06.2019 (35 років потому)</a:t>
            </a:r>
            <a:endParaRPr lang="ru-RU" dirty="0"/>
          </a:p>
        </p:txBody>
      </p:sp>
      <p:pic>
        <p:nvPicPr>
          <p:cNvPr id="3" name="Рисунок 2" descr="D:\Документація\Однокласники\Нова папка (3)\64771195_414381022620404_2829391366453198848_n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1143000"/>
            <a:ext cx="365760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D:\Документація\Однокласники\Нова папка (3)\64408915_414380825953757_2670584461057327104_n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23870" y="1143000"/>
            <a:ext cx="6120130" cy="34417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D:\Документація\Однокласники\Нова папка (3)\64325244_420811542102176_4255033806773288960_o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23870" y="3414092"/>
            <a:ext cx="6120130" cy="34439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D:\Документація\Однокласники\Нова папка (3)\64316690_420766685439995_8138898103194353664_o (1)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62000" y="1447800"/>
            <a:ext cx="79248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рек">
  <a:themeElements>
    <a:clrScheme name="Трек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943</TotalTime>
  <Words>31</Words>
  <Application>Microsoft Office PowerPoint</Application>
  <PresentationFormat>Экран (4:3)</PresentationFormat>
  <Paragraphs>10</Paragraphs>
  <Slides>10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1" baseType="lpstr">
      <vt:lpstr>Трек</vt:lpstr>
      <vt:lpstr>1974-1984</vt:lpstr>
      <vt:lpstr>ШКІЛЬНІ РОКИ</vt:lpstr>
      <vt:lpstr>НАШІ ПЕДАГОГИ</vt:lpstr>
      <vt:lpstr>ОДНОКЛАСНИКИ</vt:lpstr>
      <vt:lpstr>НАШ КЛАС</vt:lpstr>
      <vt:lpstr>НАШ ВИПУСК</vt:lpstr>
      <vt:lpstr>ЧЕРЕЗ … РОКІВ (ЗУСТРІЧІ)</vt:lpstr>
      <vt:lpstr>ЧЕРЕЗ 35 РОКІВ…</vt:lpstr>
      <vt:lpstr>Зустріч 16.06.2019 (35 років потому)</vt:lpstr>
      <vt:lpstr>ДО НОВИХ ЗУСТРІЧЕЙ !!!  veprik.e-schools.info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1988-1999</dc:title>
  <dc:creator>lenovo_510</dc:creator>
  <cp:lastModifiedBy>Пользователь Windows</cp:lastModifiedBy>
  <cp:revision>96</cp:revision>
  <dcterms:created xsi:type="dcterms:W3CDTF">2019-05-08T17:16:52Z</dcterms:created>
  <dcterms:modified xsi:type="dcterms:W3CDTF">2019-06-25T18:32:10Z</dcterms:modified>
</cp:coreProperties>
</file>