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41" r:id="rId1"/>
  </p:sldMasterIdLst>
  <p:sldIdLst>
    <p:sldId id="278" r:id="rId2"/>
    <p:sldId id="280" r:id="rId3"/>
    <p:sldId id="259" r:id="rId4"/>
    <p:sldId id="260" r:id="rId5"/>
    <p:sldId id="269" r:id="rId6"/>
    <p:sldId id="268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yniak.viktoriya@gmail.com" initials="s" lastIdx="1" clrIdx="0">
    <p:extLst>
      <p:ext uri="{19B8F6BF-5375-455C-9EA6-DF929625EA0E}">
        <p15:presenceInfo xmlns="" xmlns:p15="http://schemas.microsoft.com/office/powerpoint/2012/main" userId="b4b893e1501f963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94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 cstate="email">
            <a:alphaModFix amt="3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uk-UA" dirty="0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 dirty="0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pPr/>
              <a:t>6/30/2021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00712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 фотографі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uk-UA" dirty="0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uk-UA" dirty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dirty="0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6/30/2021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28849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uk-UA" dirty="0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dirty="0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6/30/2021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5367643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uk-UA" dirty="0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dirty="0"/>
              <a:t>Клацніть, щоб відредагувати стилі зразків тексту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dirty="0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6/30/2021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27709164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uk-UA" dirty="0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dirty="0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6/30/2021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913594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uk-UA" dirty="0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dirty="0"/>
              <a:t>Клацніть, щоб відредагувати стилі зразків тексту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dirty="0"/>
              <a:t>Клацніть, щоб відредагувати стилі зразків тексту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dirty="0"/>
              <a:t>Клацніть, щоб відредагувати стилі зразків тексту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dirty="0"/>
              <a:t>Клацніть, щоб відредагувати стилі зразків тексту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dirty="0"/>
              <a:t>Клацніть, щоб відредагувати стилі зразків тексту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dirty="0"/>
              <a:t>Клацніть, щоб відредагувати стилі зразків тексту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6/30/2021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323533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 з малю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uk-UA" dirty="0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dirty="0"/>
              <a:t>Клацніть, щоб відредагувати стилі зразків тексту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uk-UA" dirty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dirty="0"/>
              <a:t>Клацніть, щоб відредагувати стилі зразків тексту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dirty="0"/>
              <a:t>Клацніть, щоб відредагувати стилі зразків тексту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uk-UA" dirty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dirty="0"/>
              <a:t>Клацніть, щоб відредагувати стилі зразків тексту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dirty="0"/>
              <a:t>Клацніть, щоб відредагувати стилі зразків тексту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uk-UA" dirty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dirty="0"/>
              <a:t>Клацніть, щоб відредагувати стилі зразків тексту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6/30/2021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3107034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uk-UA" dirty="0"/>
              <a:t>Клацніть, щоб відредагувати стилі зразків тексту</a:t>
            </a:r>
          </a:p>
          <a:p>
            <a:pPr lvl="1"/>
            <a:r>
              <a:rPr lang="uk-UA" dirty="0"/>
              <a:t>Другий рівень</a:t>
            </a:r>
          </a:p>
          <a:p>
            <a:pPr lvl="2"/>
            <a:r>
              <a:rPr lang="uk-UA" dirty="0"/>
              <a:t>Третій рівень</a:t>
            </a:r>
          </a:p>
          <a:p>
            <a:pPr lvl="3"/>
            <a:r>
              <a:rPr lang="uk-UA" dirty="0"/>
              <a:t>Четвертий рівень</a:t>
            </a:r>
          </a:p>
          <a:p>
            <a:pPr lvl="4"/>
            <a:r>
              <a:rPr lang="uk-UA" dirty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6/30/2021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680102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uk-UA" dirty="0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uk-UA" dirty="0"/>
              <a:t>Клацніть, щоб відредагувати стилі зразків тексту</a:t>
            </a:r>
          </a:p>
          <a:p>
            <a:pPr lvl="1"/>
            <a:r>
              <a:rPr lang="uk-UA" dirty="0"/>
              <a:t>Другий рівень</a:t>
            </a:r>
          </a:p>
          <a:p>
            <a:pPr lvl="2"/>
            <a:r>
              <a:rPr lang="uk-UA" dirty="0"/>
              <a:t>Третій рівень</a:t>
            </a:r>
          </a:p>
          <a:p>
            <a:pPr lvl="3"/>
            <a:r>
              <a:rPr lang="uk-UA" dirty="0"/>
              <a:t>Четвертий рівень</a:t>
            </a:r>
          </a:p>
          <a:p>
            <a:pPr lvl="4"/>
            <a:r>
              <a:rPr lang="uk-UA" dirty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6/30/2021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91026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dirty="0"/>
              <a:t>Клацніть, щоб відредагувати стилі зразків тексту</a:t>
            </a:r>
          </a:p>
          <a:p>
            <a:pPr lvl="1"/>
            <a:r>
              <a:rPr lang="uk-UA" dirty="0"/>
              <a:t>Другий рівень</a:t>
            </a:r>
          </a:p>
          <a:p>
            <a:pPr lvl="2"/>
            <a:r>
              <a:rPr lang="uk-UA" dirty="0"/>
              <a:t>Третій рівень</a:t>
            </a:r>
          </a:p>
          <a:p>
            <a:pPr lvl="3"/>
            <a:r>
              <a:rPr lang="uk-UA" dirty="0"/>
              <a:t>Четвертий рівень</a:t>
            </a:r>
          </a:p>
          <a:p>
            <a:pPr lvl="4"/>
            <a:r>
              <a:rPr lang="uk-UA" dirty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6/30/2021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77165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uk-UA" dirty="0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dirty="0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6/30/2021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42788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uk-UA" dirty="0"/>
              <a:t>Клацніть, щоб відредагувати стилі зразків тексту</a:t>
            </a:r>
          </a:p>
          <a:p>
            <a:pPr lvl="1"/>
            <a:r>
              <a:rPr lang="uk-UA" dirty="0"/>
              <a:t>Другий рівень</a:t>
            </a:r>
          </a:p>
          <a:p>
            <a:pPr lvl="2"/>
            <a:r>
              <a:rPr lang="uk-UA" dirty="0"/>
              <a:t>Третій рівень</a:t>
            </a:r>
          </a:p>
          <a:p>
            <a:pPr lvl="3"/>
            <a:r>
              <a:rPr lang="uk-UA" dirty="0"/>
              <a:t>Четвертий рівень</a:t>
            </a:r>
          </a:p>
          <a:p>
            <a:pPr lvl="4"/>
            <a:r>
              <a:rPr lang="uk-UA" dirty="0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uk-UA" dirty="0"/>
              <a:t>Клацніть, щоб відредагувати стилі зразків тексту</a:t>
            </a:r>
          </a:p>
          <a:p>
            <a:pPr lvl="1"/>
            <a:r>
              <a:rPr lang="uk-UA" dirty="0"/>
              <a:t>Другий рівень</a:t>
            </a:r>
          </a:p>
          <a:p>
            <a:pPr lvl="2"/>
            <a:r>
              <a:rPr lang="uk-UA" dirty="0"/>
              <a:t>Третій рівень</a:t>
            </a:r>
          </a:p>
          <a:p>
            <a:pPr lvl="3"/>
            <a:r>
              <a:rPr lang="uk-UA" dirty="0"/>
              <a:t>Четвертий рівень</a:t>
            </a:r>
          </a:p>
          <a:p>
            <a:pPr lvl="4"/>
            <a:r>
              <a:rPr lang="uk-UA" dirty="0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6/30/2021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7670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uk-UA" dirty="0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dirty="0"/>
              <a:t>Клацніть, щоб відредагувати стилі зразків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uk-UA" dirty="0"/>
              <a:t>Клацніть, щоб відредагувати стилі зразків тексту</a:t>
            </a:r>
          </a:p>
          <a:p>
            <a:pPr lvl="1"/>
            <a:r>
              <a:rPr lang="uk-UA" dirty="0"/>
              <a:t>Другий рівень</a:t>
            </a:r>
          </a:p>
          <a:p>
            <a:pPr lvl="2"/>
            <a:r>
              <a:rPr lang="uk-UA" dirty="0"/>
              <a:t>Третій рівень</a:t>
            </a:r>
          </a:p>
          <a:p>
            <a:pPr lvl="3"/>
            <a:r>
              <a:rPr lang="uk-UA" dirty="0"/>
              <a:t>Четвертий рівень</a:t>
            </a:r>
          </a:p>
          <a:p>
            <a:pPr lvl="4"/>
            <a:r>
              <a:rPr lang="uk-UA" dirty="0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dirty="0"/>
              <a:t>Клацніть, щоб відредагувати стилі зразків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uk-UA" dirty="0"/>
              <a:t>Клацніть, щоб відредагувати стилі зразків тексту</a:t>
            </a:r>
          </a:p>
          <a:p>
            <a:pPr lvl="1"/>
            <a:r>
              <a:rPr lang="uk-UA" dirty="0"/>
              <a:t>Другий рівень</a:t>
            </a:r>
          </a:p>
          <a:p>
            <a:pPr lvl="2"/>
            <a:r>
              <a:rPr lang="uk-UA" dirty="0"/>
              <a:t>Третій рівень</a:t>
            </a:r>
          </a:p>
          <a:p>
            <a:pPr lvl="3"/>
            <a:r>
              <a:rPr lang="uk-UA" dirty="0"/>
              <a:t>Четвертий рівень</a:t>
            </a:r>
          </a:p>
          <a:p>
            <a:pPr lvl="4"/>
            <a:r>
              <a:rPr lang="uk-UA" dirty="0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6/30/2021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88784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6/30/2021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76878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6/30/2021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27315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dirty="0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uk-UA" dirty="0"/>
              <a:t>Клацніть, щоб відредагувати стилі зразків тексту</a:t>
            </a:r>
          </a:p>
          <a:p>
            <a:pPr lvl="1"/>
            <a:r>
              <a:rPr lang="uk-UA" dirty="0"/>
              <a:t>Другий рівень</a:t>
            </a:r>
          </a:p>
          <a:p>
            <a:pPr lvl="2"/>
            <a:r>
              <a:rPr lang="uk-UA" dirty="0"/>
              <a:t>Третій рівень</a:t>
            </a:r>
          </a:p>
          <a:p>
            <a:pPr lvl="3"/>
            <a:r>
              <a:rPr lang="uk-UA" dirty="0"/>
              <a:t>Четвертий рівень</a:t>
            </a:r>
          </a:p>
          <a:p>
            <a:pPr lvl="4"/>
            <a:r>
              <a:rPr lang="uk-UA" dirty="0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dirty="0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6/30/2021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93303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dirty="0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dirty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dirty="0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6/30/2021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999023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 cstate="email">
            <a:alphaModFix amt="3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dirty="0"/>
              <a:t>Клацніть, щоб відредагувати стилі зразків тексту</a:t>
            </a:r>
          </a:p>
          <a:p>
            <a:pPr lvl="1"/>
            <a:r>
              <a:rPr lang="uk-UA" dirty="0"/>
              <a:t>Другий рівень</a:t>
            </a:r>
          </a:p>
          <a:p>
            <a:pPr lvl="2"/>
            <a:r>
              <a:rPr lang="uk-UA" dirty="0"/>
              <a:t>Третій рівень</a:t>
            </a:r>
          </a:p>
          <a:p>
            <a:pPr lvl="3"/>
            <a:r>
              <a:rPr lang="uk-UA" dirty="0"/>
              <a:t>Четвертий рівень</a:t>
            </a:r>
          </a:p>
          <a:p>
            <a:pPr lvl="4"/>
            <a:r>
              <a:rPr lang="uk-UA" dirty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6/30/2021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519434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  <p:sldLayoutId id="2147483853" r:id="rId12"/>
    <p:sldLayoutId id="2147483854" r:id="rId13"/>
    <p:sldLayoutId id="2147483855" r:id="rId14"/>
    <p:sldLayoutId id="2147483856" r:id="rId15"/>
    <p:sldLayoutId id="2147483857" r:id="rId16"/>
    <p:sldLayoutId id="2147483858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4563082"/>
          </a:xfrm>
        </p:spPr>
        <p:txBody>
          <a:bodyPr>
            <a:normAutofit/>
          </a:bodyPr>
          <a:lstStyle/>
          <a:p>
            <a:pPr algn="ctr"/>
            <a:r>
              <a:rPr lang="uk-UA" dirty="0" smtClean="0"/>
              <a:t>Виховна робота </a:t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ЗЗСО І-ІІ СТ. С. </a:t>
            </a:r>
            <a:r>
              <a:rPr lang="uk-UA" dirty="0" err="1" smtClean="0"/>
              <a:t>Великосілля</a:t>
            </a:r>
            <a:r>
              <a:rPr lang="uk-UA" dirty="0" smtClean="0"/>
              <a:t> </a:t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>2020 – 2021 </a:t>
            </a:r>
            <a:r>
              <a:rPr lang="uk-UA" sz="2800" dirty="0" smtClean="0"/>
              <a:t>н. р.</a:t>
            </a:r>
            <a:endParaRPr lang="uk-UA" sz="2800" dirty="0"/>
          </a:p>
        </p:txBody>
      </p:sp>
    </p:spTree>
    <p:extLst>
      <p:ext uri="{BB962C8B-B14F-4D97-AF65-F5344CB8AC3E}">
        <p14:creationId xmlns="" xmlns:p14="http://schemas.microsoft.com/office/powerpoint/2010/main" val="2885734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1E99305-0A95-7843-8FD3-4C0BFFDEB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>
                <a:solidFill>
                  <a:schemeClr val="bg2">
                    <a:lumMod val="60000"/>
                    <a:lumOff val="40000"/>
                  </a:schemeClr>
                </a:solidFill>
              </a:rPr>
              <a:t>Урок-реквієм «Герої не вмирають, вони назавжди в наших серцях »</a:t>
            </a:r>
          </a:p>
        </p:txBody>
      </p:sp>
      <p:pic>
        <p:nvPicPr>
          <p:cNvPr id="5" name="Рисунок 5">
            <a:extLst>
              <a:ext uri="{FF2B5EF4-FFF2-40B4-BE49-F238E27FC236}">
                <a16:creationId xmlns="" xmlns:a16="http://schemas.microsoft.com/office/drawing/2014/main" id="{634C4850-5AF5-6D41-B2AC-F663879ACB0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465" y="2249488"/>
            <a:ext cx="4722282" cy="3541712"/>
          </a:xfrm>
        </p:spPr>
      </p:pic>
      <p:pic>
        <p:nvPicPr>
          <p:cNvPr id="6" name="Рисунок 6">
            <a:extLst>
              <a:ext uri="{FF2B5EF4-FFF2-40B4-BE49-F238E27FC236}">
                <a16:creationId xmlns="" xmlns:a16="http://schemas.microsoft.com/office/drawing/2014/main" id="{1AB3EF74-53F1-9147-AD45-E2A4617F3E6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665" y="2249488"/>
            <a:ext cx="4722282" cy="3541712"/>
          </a:xfrm>
        </p:spPr>
      </p:pic>
    </p:spTree>
    <p:extLst>
      <p:ext uri="{BB962C8B-B14F-4D97-AF65-F5344CB8AC3E}">
        <p14:creationId xmlns="" xmlns:p14="http://schemas.microsoft.com/office/powerpoint/2010/main" val="14658829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EAB8F7C-18F1-E54E-A71D-62DEFAB57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9231" y="-233897"/>
            <a:ext cx="9905998" cy="1905000"/>
          </a:xfrm>
        </p:spPr>
        <p:txBody>
          <a:bodyPr/>
          <a:lstStyle/>
          <a:p>
            <a:r>
              <a:rPr lang="uk-UA">
                <a:solidFill>
                  <a:schemeClr val="bg2">
                    <a:lumMod val="60000"/>
                    <a:lumOff val="40000"/>
                  </a:schemeClr>
                </a:solidFill>
              </a:rPr>
              <a:t>Виховний захід «Зірка на ім’я Леся »</a:t>
            </a:r>
          </a:p>
        </p:txBody>
      </p:sp>
      <p:pic>
        <p:nvPicPr>
          <p:cNvPr id="9" name="Рисунок 9">
            <a:extLst>
              <a:ext uri="{FF2B5EF4-FFF2-40B4-BE49-F238E27FC236}">
                <a16:creationId xmlns="" xmlns:a16="http://schemas.microsoft.com/office/drawing/2014/main" id="{09A1D0F2-DB51-FF49-96AD-2595A140E68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365" y="1383162"/>
            <a:ext cx="6047550" cy="3115491"/>
          </a:xfrm>
          <a:prstGeom prst="rect">
            <a:avLst/>
          </a:prstGeom>
        </p:spPr>
      </p:pic>
      <p:pic>
        <p:nvPicPr>
          <p:cNvPr id="10" name="Рисунок 10">
            <a:extLst>
              <a:ext uri="{FF2B5EF4-FFF2-40B4-BE49-F238E27FC236}">
                <a16:creationId xmlns="" xmlns:a16="http://schemas.microsoft.com/office/drawing/2014/main" id="{3DDB9E6D-2CC6-FB42-B6ED-D2141F3F900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2235" y="3143190"/>
            <a:ext cx="5680811" cy="320279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601B441B-604B-CC45-B466-FFBE679BD585}"/>
              </a:ext>
            </a:extLst>
          </p:cNvPr>
          <p:cNvSpPr txBox="1"/>
          <p:nvPr/>
        </p:nvSpPr>
        <p:spPr>
          <a:xfrm rot="10800000" flipV="1">
            <a:off x="7080036" y="1574566"/>
            <a:ext cx="43830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uk-UA" sz="2400" b="1">
                <a:solidFill>
                  <a:srgbClr val="FF0000"/>
                </a:solidFill>
              </a:rPr>
              <a:t>Святкування 150-річчя від дня народження Лесі Українки </a:t>
            </a:r>
          </a:p>
        </p:txBody>
      </p:sp>
    </p:spTree>
    <p:extLst>
      <p:ext uri="{BB962C8B-B14F-4D97-AF65-F5344CB8AC3E}">
        <p14:creationId xmlns="" xmlns:p14="http://schemas.microsoft.com/office/powerpoint/2010/main" val="10823171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C9161A4-9E43-E043-896A-54E2835E4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>
                <a:solidFill>
                  <a:srgbClr val="FF0000"/>
                </a:solidFill>
              </a:rPr>
              <a:t>Літературний квест «Шлях до Тараса Шевченка»</a:t>
            </a:r>
          </a:p>
        </p:txBody>
      </p:sp>
      <p:pic>
        <p:nvPicPr>
          <p:cNvPr id="6" name="Рисунок 6">
            <a:extLst>
              <a:ext uri="{FF2B5EF4-FFF2-40B4-BE49-F238E27FC236}">
                <a16:creationId xmlns="" xmlns:a16="http://schemas.microsoft.com/office/drawing/2014/main" id="{A2686E50-9B53-EB40-9FFE-BF4E0C424C6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3409" y="2249486"/>
            <a:ext cx="4875213" cy="3541714"/>
          </a:xfrm>
        </p:spPr>
      </p:pic>
      <p:pic>
        <p:nvPicPr>
          <p:cNvPr id="15" name="Рисунок 15">
            <a:extLst>
              <a:ext uri="{FF2B5EF4-FFF2-40B4-BE49-F238E27FC236}">
                <a16:creationId xmlns="" xmlns:a16="http://schemas.microsoft.com/office/drawing/2014/main" id="{5253EED3-D76D-414A-9866-532B87DCF48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392" y="2249486"/>
            <a:ext cx="4878387" cy="3541714"/>
          </a:xfrm>
        </p:spPr>
      </p:pic>
    </p:spTree>
    <p:extLst>
      <p:ext uri="{BB962C8B-B14F-4D97-AF65-F5344CB8AC3E}">
        <p14:creationId xmlns="" xmlns:p14="http://schemas.microsoft.com/office/powerpoint/2010/main" val="202837260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5DF1503-E6C6-404F-AA76-49D22C528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>
                <a:solidFill>
                  <a:srgbClr val="FF0000"/>
                </a:solidFill>
              </a:rPr>
              <a:t>Учітесь, читайте, І чужому научайтесь, Й свого не цурайтесь.</a:t>
            </a:r>
          </a:p>
        </p:txBody>
      </p:sp>
      <p:pic>
        <p:nvPicPr>
          <p:cNvPr id="5" name="Рисунок 5">
            <a:extLst>
              <a:ext uri="{FF2B5EF4-FFF2-40B4-BE49-F238E27FC236}">
                <a16:creationId xmlns="" xmlns:a16="http://schemas.microsoft.com/office/drawing/2014/main" id="{BDDA5F6C-7D8C-554D-BE37-FA40C930B8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467" y="935759"/>
            <a:ext cx="5891213" cy="3746262"/>
          </a:xfrm>
        </p:spPr>
      </p:pic>
      <p:pic>
        <p:nvPicPr>
          <p:cNvPr id="6" name="Рисунок 6">
            <a:extLst>
              <a:ext uri="{FF2B5EF4-FFF2-40B4-BE49-F238E27FC236}">
                <a16:creationId xmlns="" xmlns:a16="http://schemas.microsoft.com/office/drawing/2014/main" id="{EB856806-DE10-8A4F-9330-4777D65420E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705" y="2447818"/>
            <a:ext cx="3856037" cy="390576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401107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D533B47-D636-894A-B53C-55EA83253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>
                <a:solidFill>
                  <a:srgbClr val="FFFF00"/>
                </a:solidFill>
              </a:rPr>
              <a:t>Виховна година «22 квітня- Всесвітній день землі »</a:t>
            </a:r>
          </a:p>
        </p:txBody>
      </p:sp>
      <p:pic>
        <p:nvPicPr>
          <p:cNvPr id="5" name="Рисунок 5">
            <a:extLst>
              <a:ext uri="{FF2B5EF4-FFF2-40B4-BE49-F238E27FC236}">
                <a16:creationId xmlns="" xmlns:a16="http://schemas.microsoft.com/office/drawing/2014/main" id="{0EF16FF2-ECB8-FD46-A380-0056F5D7C63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413" y="2620866"/>
            <a:ext cx="4878387" cy="2798956"/>
          </a:xfrm>
        </p:spPr>
      </p:pic>
      <p:pic>
        <p:nvPicPr>
          <p:cNvPr id="6" name="Рисунок 6">
            <a:extLst>
              <a:ext uri="{FF2B5EF4-FFF2-40B4-BE49-F238E27FC236}">
                <a16:creationId xmlns="" xmlns:a16="http://schemas.microsoft.com/office/drawing/2014/main" id="{128DDA5E-161E-F54E-B455-59587736F66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6692" y="2620866"/>
            <a:ext cx="4875213" cy="2798956"/>
          </a:xfrm>
        </p:spPr>
      </p:pic>
    </p:spTree>
    <p:extLst>
      <p:ext uri="{BB962C8B-B14F-4D97-AF65-F5344CB8AC3E}">
        <p14:creationId xmlns="" xmlns:p14="http://schemas.microsoft.com/office/powerpoint/2010/main" val="35645227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C30E81B-AB5F-394B-85D4-4A4561A47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200" b="1">
                <a:solidFill>
                  <a:schemeClr val="tx2"/>
                </a:solidFill>
              </a:rPr>
              <a:t>Всеукраїнська весняна толока «За чисте довкілля »</a:t>
            </a:r>
          </a:p>
        </p:txBody>
      </p:sp>
      <p:pic>
        <p:nvPicPr>
          <p:cNvPr id="7" name="Рисунок 7">
            <a:extLst>
              <a:ext uri="{FF2B5EF4-FFF2-40B4-BE49-F238E27FC236}">
                <a16:creationId xmlns="" xmlns:a16="http://schemas.microsoft.com/office/drawing/2014/main" id="{627AE05E-0921-CA46-9179-CEA2BBFA6ED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462" y="2110828"/>
            <a:ext cx="4743174" cy="4128654"/>
          </a:xfrm>
          <a:prstGeom prst="rect">
            <a:avLst/>
          </a:prstGeom>
        </p:spPr>
      </p:pic>
      <p:pic>
        <p:nvPicPr>
          <p:cNvPr id="8" name="Рисунок 8">
            <a:extLst>
              <a:ext uri="{FF2B5EF4-FFF2-40B4-BE49-F238E27FC236}">
                <a16:creationId xmlns="" xmlns:a16="http://schemas.microsoft.com/office/drawing/2014/main" id="{D7F593FD-42B5-D549-8D80-06106B662ED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2366" y="2097088"/>
            <a:ext cx="4971811" cy="412865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090679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5B109C1-3A1E-104F-9D55-7CDAE27D09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>
                <a:solidFill>
                  <a:schemeClr val="bg1"/>
                </a:solidFill>
              </a:rPr>
              <a:t>Година-спомин «чорнобиль : трагедія, пам’ять, подвиг»(35-і роковини Чорнобильської трагедії )</a:t>
            </a:r>
          </a:p>
        </p:txBody>
      </p:sp>
      <p:pic>
        <p:nvPicPr>
          <p:cNvPr id="5" name="Рисунок 5">
            <a:extLst>
              <a:ext uri="{FF2B5EF4-FFF2-40B4-BE49-F238E27FC236}">
                <a16:creationId xmlns="" xmlns:a16="http://schemas.microsoft.com/office/drawing/2014/main" id="{D4698656-20A1-D54A-A144-3876637C7C5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424" y="2097088"/>
            <a:ext cx="4233254" cy="3526228"/>
          </a:xfrm>
          <a:prstGeom prst="rect">
            <a:avLst/>
          </a:prstGeom>
        </p:spPr>
      </p:pic>
      <p:pic>
        <p:nvPicPr>
          <p:cNvPr id="6" name="Рисунок 6">
            <a:extLst>
              <a:ext uri="{FF2B5EF4-FFF2-40B4-BE49-F238E27FC236}">
                <a16:creationId xmlns="" xmlns:a16="http://schemas.microsoft.com/office/drawing/2014/main" id="{9532E15A-9A0E-F24A-836A-AAFC50E62AE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469" y="2097088"/>
            <a:ext cx="6317931" cy="352622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4620489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C6C618A-9807-D849-B326-0E1F76B62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>
                <a:solidFill>
                  <a:schemeClr val="accent1">
                    <a:lumMod val="50000"/>
                  </a:schemeClr>
                </a:solidFill>
              </a:rPr>
              <a:t>Конкурс композицій «не я б’ю – верба б’є, за тиждень Великдень </a:t>
            </a:r>
          </a:p>
        </p:txBody>
      </p:sp>
      <p:pic>
        <p:nvPicPr>
          <p:cNvPr id="5" name="Рисунок 5">
            <a:extLst>
              <a:ext uri="{FF2B5EF4-FFF2-40B4-BE49-F238E27FC236}">
                <a16:creationId xmlns="" xmlns:a16="http://schemas.microsoft.com/office/drawing/2014/main" id="{34845A06-94C2-974A-B8CB-028E75C1FD3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971" y="2249488"/>
            <a:ext cx="3843270" cy="3541712"/>
          </a:xfrm>
        </p:spPr>
      </p:pic>
      <p:pic>
        <p:nvPicPr>
          <p:cNvPr id="6" name="Рисунок 6">
            <a:extLst>
              <a:ext uri="{FF2B5EF4-FFF2-40B4-BE49-F238E27FC236}">
                <a16:creationId xmlns="" xmlns:a16="http://schemas.microsoft.com/office/drawing/2014/main" id="{B76E4AC4-03ED-FE4A-81DB-CECCFB70849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3481" y="2249488"/>
            <a:ext cx="3843270" cy="3541712"/>
          </a:xfrm>
        </p:spPr>
      </p:pic>
    </p:spTree>
    <p:extLst>
      <p:ext uri="{BB962C8B-B14F-4D97-AF65-F5344CB8AC3E}">
        <p14:creationId xmlns="" xmlns:p14="http://schemas.microsoft.com/office/powerpoint/2010/main" val="307848425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B867381-48E0-3545-9A53-37E800DFF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16" y="128662"/>
            <a:ext cx="9905998" cy="1478570"/>
          </a:xfrm>
        </p:spPr>
        <p:txBody>
          <a:bodyPr/>
          <a:lstStyle/>
          <a:p>
            <a:pPr algn="ctr"/>
            <a:r>
              <a:rPr lang="uk-UA" dirty="0" err="1">
                <a:solidFill>
                  <a:srgbClr val="FF0000"/>
                </a:solidFill>
              </a:rPr>
              <a:t>Флешмоб</a:t>
            </a:r>
            <a:r>
              <a:rPr lang="uk-UA" dirty="0">
                <a:solidFill>
                  <a:srgbClr val="FF0000"/>
                </a:solidFill>
              </a:rPr>
              <a:t> «зранку одягну </a:t>
            </a:r>
            <a:r>
              <a:rPr lang="uk-UA" dirty="0" smtClean="0">
                <a:solidFill>
                  <a:srgbClr val="FF0000"/>
                </a:solidFill>
              </a:rPr>
              <a:t>вишиванку!»</a:t>
            </a:r>
            <a:endParaRPr lang="uk-UA" dirty="0">
              <a:solidFill>
                <a:srgbClr val="FF0000"/>
              </a:solidFill>
            </a:endParaRPr>
          </a:p>
        </p:txBody>
      </p:sp>
      <p:pic>
        <p:nvPicPr>
          <p:cNvPr id="6" name="Рисунок 6">
            <a:extLst>
              <a:ext uri="{FF2B5EF4-FFF2-40B4-BE49-F238E27FC236}">
                <a16:creationId xmlns="" xmlns:a16="http://schemas.microsoft.com/office/drawing/2014/main" id="{34E85143-728E-C34F-9AB6-57D9CEF2BCC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328" y="1770982"/>
            <a:ext cx="6116856" cy="4219071"/>
          </a:xfrm>
          <a:prstGeom prst="rect">
            <a:avLst/>
          </a:prstGeom>
        </p:spPr>
      </p:pic>
      <p:pic>
        <p:nvPicPr>
          <p:cNvPr id="7" name="Рисунок 7">
            <a:extLst>
              <a:ext uri="{FF2B5EF4-FFF2-40B4-BE49-F238E27FC236}">
                <a16:creationId xmlns="" xmlns:a16="http://schemas.microsoft.com/office/drawing/2014/main" id="{28925A13-18F5-9944-B0D3-B76FF79B094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1770982"/>
            <a:ext cx="3922872" cy="403570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506419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5">
            <a:extLst>
              <a:ext uri="{FF2B5EF4-FFF2-40B4-BE49-F238E27FC236}">
                <a16:creationId xmlns="" xmlns:a16="http://schemas.microsoft.com/office/drawing/2014/main" id="{44E36C3A-A8F8-8046-9E61-2CE1D3CD618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830" y="597419"/>
            <a:ext cx="4064000" cy="5418667"/>
          </a:xfrm>
          <a:prstGeom prst="rect">
            <a:avLst/>
          </a:prstGeom>
        </p:spPr>
      </p:pic>
      <p:pic>
        <p:nvPicPr>
          <p:cNvPr id="6" name="Рисунок 6">
            <a:extLst>
              <a:ext uri="{FF2B5EF4-FFF2-40B4-BE49-F238E27FC236}">
                <a16:creationId xmlns="" xmlns:a16="http://schemas.microsoft.com/office/drawing/2014/main" id="{48C9FC11-8B17-D649-99DA-CB26CBCA166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9969" y="756340"/>
            <a:ext cx="6383352" cy="470805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2964412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609600" y="228600"/>
            <a:ext cx="1120140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400" dirty="0">
                <a:solidFill>
                  <a:schemeClr val="bg1"/>
                </a:solidFill>
              </a:rPr>
              <a:t>Виконуючи завдання і реалізуючи основні принципи виховної роботи, педагогічний колектив закладу освіти орієнтується на відповідну нормативно-правову базу, а саме: закони України «Про освіту», «Про загальну середню освіту», «Про охорону дитинства», Концепцію реалізації державної політики у сфері реформування загальної середньої освіти «Нова українська школа» на період до 2029 року (схвалено розпорядженням Кабінету Міністрів України від 14 грудня 2016 року № 988-р), Стратегію національно-патріотичного виховання (затверджено Указом Президента України від 18 травня 2019 року № 286/2019), Конвенцію про права дитини, Декларацію прав дитини, Основні орієнтири виховання учнів 1-9 класів та нормативно-правові акти, документи Міністерства освіти і науки України, Департаменту освіти і науки.      </a:t>
            </a:r>
          </a:p>
        </p:txBody>
      </p:sp>
      <p:sp>
        <p:nvSpPr>
          <p:cNvPr id="3" name="Прямокутник 2"/>
          <p:cNvSpPr/>
          <p:nvPr/>
        </p:nvSpPr>
        <p:spPr>
          <a:xfrm>
            <a:off x="563880" y="1798796"/>
            <a:ext cx="112014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400" dirty="0"/>
              <a:t> </a:t>
            </a:r>
            <a:r>
              <a:rPr lang="uk-UA" sz="1400" dirty="0">
                <a:solidFill>
                  <a:schemeClr val="bg1"/>
                </a:solidFill>
              </a:rPr>
              <a:t> </a:t>
            </a:r>
            <a:r>
              <a:rPr lang="uk-UA" sz="1400" dirty="0" smtClean="0">
                <a:solidFill>
                  <a:schemeClr val="bg1"/>
                </a:solidFill>
              </a:rPr>
              <a:t>Виховна робота у 2020-2021 </a:t>
            </a:r>
            <a:r>
              <a:rPr lang="uk-UA" sz="1400" dirty="0" err="1" smtClean="0">
                <a:solidFill>
                  <a:schemeClr val="bg1"/>
                </a:solidFill>
              </a:rPr>
              <a:t>н.р</a:t>
            </a:r>
            <a:r>
              <a:rPr lang="uk-UA" sz="1400" dirty="0" smtClean="0">
                <a:solidFill>
                  <a:schemeClr val="bg1"/>
                </a:solidFill>
              </a:rPr>
              <a:t>. була направлена на створення сприятливих умов для всебічного розвитку дітей на кожному з вікових етапів, їх адаптації в соціумі, формування демократичного світогляду, ціннісних орієнтирів, засвоєння морально - етичних норм, сприйняття власної індивідуальності, впевненості в собі, на усвідомленому виборі здорового способу життя , на осмислення самовизначення у виборі професії, </a:t>
            </a:r>
            <a:r>
              <a:rPr lang="uk-UA" sz="1400" dirty="0">
                <a:solidFill>
                  <a:schemeClr val="bg1"/>
                </a:solidFill>
              </a:rPr>
              <a:t>на пропаганду духовних надбань українського народу, на виховання любові до рідної землі ,мови, на формування правової </a:t>
            </a:r>
            <a:r>
              <a:rPr lang="uk-UA" sz="1400" dirty="0" smtClean="0">
                <a:solidFill>
                  <a:schemeClr val="bg1"/>
                </a:solidFill>
              </a:rPr>
              <a:t>культури</a:t>
            </a:r>
            <a:r>
              <a:rPr lang="uk-UA" sz="1400" dirty="0">
                <a:solidFill>
                  <a:schemeClr val="bg1"/>
                </a:solidFill>
              </a:rPr>
              <a:t>, негативного ставлення до протиправних діянь, розвиток учнівського самоврядування, співпрацю з батьками, з закладами охорони здоров’я та громадськими організаціями</a:t>
            </a:r>
            <a:r>
              <a:rPr lang="uk-UA" sz="1400" dirty="0" smtClean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4" name="Прямокутник 3"/>
          <p:cNvSpPr/>
          <p:nvPr/>
        </p:nvSpPr>
        <p:spPr>
          <a:xfrm>
            <a:off x="502920" y="3087231"/>
            <a:ext cx="112014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400" dirty="0"/>
              <a:t> </a:t>
            </a:r>
            <a:r>
              <a:rPr lang="uk-UA" sz="1400" dirty="0">
                <a:solidFill>
                  <a:schemeClr val="bg1"/>
                </a:solidFill>
              </a:rPr>
              <a:t>На </a:t>
            </a:r>
            <a:r>
              <a:rPr lang="uk-UA" sz="1400" dirty="0" smtClean="0">
                <a:solidFill>
                  <a:schemeClr val="bg1"/>
                </a:solidFill>
              </a:rPr>
              <a:t>поч</a:t>
            </a:r>
            <a:r>
              <a:rPr lang="uk-UA" sz="1400" dirty="0">
                <a:solidFill>
                  <a:schemeClr val="bg1"/>
                </a:solidFill>
              </a:rPr>
              <a:t>2020-20 21 навчального року було розроблено та затверджено план виховної роботи закладу освіти загалом та плани виховної роботи класних </a:t>
            </a:r>
            <a:r>
              <a:rPr lang="uk-UA" sz="1400" dirty="0" smtClean="0">
                <a:solidFill>
                  <a:schemeClr val="bg1"/>
                </a:solidFill>
              </a:rPr>
              <a:t>керівників </a:t>
            </a:r>
            <a:r>
              <a:rPr lang="uk-UA" sz="1400" dirty="0">
                <a:solidFill>
                  <a:schemeClr val="bg1"/>
                </a:solidFill>
              </a:rPr>
              <a:t>1-9 класів. Ці плани охоплюють усі напрямки виховання:</a:t>
            </a:r>
          </a:p>
          <a:p>
            <a:pPr lvl="0"/>
            <a:r>
              <a:rPr lang="uk-UA" sz="1400" dirty="0">
                <a:solidFill>
                  <a:schemeClr val="bg1"/>
                </a:solidFill>
              </a:rPr>
              <a:t>патріотичне,</a:t>
            </a:r>
          </a:p>
          <a:p>
            <a:pPr lvl="0"/>
            <a:r>
              <a:rPr lang="uk-UA" sz="1400" dirty="0">
                <a:solidFill>
                  <a:schemeClr val="bg1"/>
                </a:solidFill>
              </a:rPr>
              <a:t> правове,</a:t>
            </a:r>
          </a:p>
          <a:p>
            <a:pPr lvl="0"/>
            <a:r>
              <a:rPr lang="uk-UA" sz="1400" dirty="0">
                <a:solidFill>
                  <a:schemeClr val="bg1"/>
                </a:solidFill>
              </a:rPr>
              <a:t> моральне,</a:t>
            </a:r>
          </a:p>
          <a:p>
            <a:pPr lvl="0"/>
            <a:r>
              <a:rPr lang="uk-UA" sz="1400" dirty="0">
                <a:solidFill>
                  <a:schemeClr val="bg1"/>
                </a:solidFill>
              </a:rPr>
              <a:t> художньо-естетичне, </a:t>
            </a:r>
          </a:p>
          <a:p>
            <a:pPr lvl="0"/>
            <a:r>
              <a:rPr lang="uk-UA" sz="1400" dirty="0">
                <a:solidFill>
                  <a:schemeClr val="bg1"/>
                </a:solidFill>
              </a:rPr>
              <a:t>трудове,</a:t>
            </a:r>
          </a:p>
          <a:p>
            <a:pPr lvl="0"/>
            <a:r>
              <a:rPr lang="uk-UA" sz="1400" dirty="0">
                <a:solidFill>
                  <a:schemeClr val="bg1"/>
                </a:solidFill>
              </a:rPr>
              <a:t> фізичне,</a:t>
            </a:r>
          </a:p>
          <a:p>
            <a:pPr lvl="0"/>
            <a:r>
              <a:rPr lang="uk-UA" sz="1400" dirty="0">
                <a:solidFill>
                  <a:schemeClr val="bg1"/>
                </a:solidFill>
              </a:rPr>
              <a:t> екологічне,</a:t>
            </a:r>
          </a:p>
          <a:p>
            <a:pPr lvl="0"/>
            <a:r>
              <a:rPr lang="uk-UA" sz="1400" dirty="0">
                <a:solidFill>
                  <a:schemeClr val="bg1"/>
                </a:solidFill>
              </a:rPr>
              <a:t> превентивне та включають в себе календарні, традиційні шкільні свята, заходи, конкурси</a:t>
            </a:r>
            <a:r>
              <a:rPr lang="uk-UA" sz="12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5" name="Прямокутник 4"/>
          <p:cNvSpPr/>
          <p:nvPr/>
        </p:nvSpPr>
        <p:spPr>
          <a:xfrm>
            <a:off x="3048000" y="-2572643"/>
            <a:ext cx="5943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.  </a:t>
            </a:r>
          </a:p>
        </p:txBody>
      </p:sp>
      <p:sp>
        <p:nvSpPr>
          <p:cNvPr id="6" name="Прямокутник 5"/>
          <p:cNvSpPr/>
          <p:nvPr/>
        </p:nvSpPr>
        <p:spPr>
          <a:xfrm>
            <a:off x="624840" y="5334000"/>
            <a:ext cx="9585960" cy="149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200" b="1" dirty="0">
                <a:solidFill>
                  <a:schemeClr val="bg1"/>
                </a:solidFill>
              </a:rPr>
              <a:t>.  </a:t>
            </a:r>
            <a:r>
              <a:rPr lang="uk-UA" sz="1300" b="1" dirty="0">
                <a:solidFill>
                  <a:schemeClr val="bg1"/>
                </a:solidFill>
              </a:rPr>
              <a:t>Та відповідно до основних орієнтирів виховання:</a:t>
            </a:r>
          </a:p>
          <a:p>
            <a:r>
              <a:rPr lang="uk-UA" sz="1300" b="1" dirty="0">
                <a:solidFill>
                  <a:schemeClr val="bg1"/>
                </a:solidFill>
              </a:rPr>
              <a:t>      •         ціннісне ставлення до себе;</a:t>
            </a:r>
          </a:p>
          <a:p>
            <a:r>
              <a:rPr lang="uk-UA" sz="1300" b="1" dirty="0">
                <a:solidFill>
                  <a:schemeClr val="bg1"/>
                </a:solidFill>
              </a:rPr>
              <a:t>      •         ціннісне ставлення до сім'ї, родини, людей;</a:t>
            </a:r>
          </a:p>
          <a:p>
            <a:r>
              <a:rPr lang="uk-UA" sz="1300" b="1" dirty="0">
                <a:solidFill>
                  <a:schemeClr val="bg1"/>
                </a:solidFill>
              </a:rPr>
              <a:t>      •         ціннісне ставлення особистості до суспільства і держави;</a:t>
            </a:r>
          </a:p>
          <a:p>
            <a:r>
              <a:rPr lang="uk-UA" sz="1300" b="1" dirty="0">
                <a:solidFill>
                  <a:schemeClr val="bg1"/>
                </a:solidFill>
              </a:rPr>
              <a:t>      •         ціннісне ставлення до праці;</a:t>
            </a:r>
          </a:p>
          <a:p>
            <a:r>
              <a:rPr lang="uk-UA" sz="1300" b="1" dirty="0">
                <a:solidFill>
                  <a:schemeClr val="bg1"/>
                </a:solidFill>
              </a:rPr>
              <a:t>      •         ціннісне ставлення до природи;</a:t>
            </a:r>
          </a:p>
          <a:p>
            <a:r>
              <a:rPr lang="uk-UA" sz="1300" b="1" dirty="0">
                <a:solidFill>
                  <a:schemeClr val="bg1"/>
                </a:solidFill>
              </a:rPr>
              <a:t>      •         ціннісне ставлення до культури і мистецтва</a:t>
            </a:r>
            <a:r>
              <a:rPr lang="uk-UA" sz="1300" b="1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383362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9707D33-BAEE-4A47-9A14-4B05F6891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pPr algn="ctr"/>
            <a:r>
              <a:rPr lang="uk-UA" sz="2800" b="1" i="1">
                <a:solidFill>
                  <a:srgbClr val="FF0000"/>
                </a:solidFill>
                <a:latin typeface="Berlin Sans FB Demi" panose="02000000000000000000" pitchFamily="2" charset="0"/>
                <a:ea typeface="Berlin Sans FB Demi" panose="02000000000000000000" pitchFamily="2" charset="0"/>
              </a:rPr>
              <a:t>Загальношкільне свято «прощавай дзвоник дитинства »</a:t>
            </a:r>
          </a:p>
        </p:txBody>
      </p:sp>
      <p:pic>
        <p:nvPicPr>
          <p:cNvPr id="5" name="Рисунок 5">
            <a:extLst>
              <a:ext uri="{FF2B5EF4-FFF2-40B4-BE49-F238E27FC236}">
                <a16:creationId xmlns="" xmlns:a16="http://schemas.microsoft.com/office/drawing/2014/main" id="{3CB9DA74-6519-C245-9BA2-0F37B18D322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803" y="1699219"/>
            <a:ext cx="5322998" cy="4278609"/>
          </a:xfrm>
        </p:spPr>
      </p:pic>
      <p:pic>
        <p:nvPicPr>
          <p:cNvPr id="6" name="Рисунок 6">
            <a:extLst>
              <a:ext uri="{FF2B5EF4-FFF2-40B4-BE49-F238E27FC236}">
                <a16:creationId xmlns="" xmlns:a16="http://schemas.microsoft.com/office/drawing/2014/main" id="{91CC9874-14EB-114B-8F2B-54A3287DBDC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6735" y="1699218"/>
            <a:ext cx="5172228" cy="4278609"/>
          </a:xfrm>
        </p:spPr>
      </p:pic>
    </p:spTree>
    <p:extLst>
      <p:ext uri="{BB962C8B-B14F-4D97-AF65-F5344CB8AC3E}">
        <p14:creationId xmlns="" xmlns:p14="http://schemas.microsoft.com/office/powerpoint/2010/main" val="11592144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9C722A22-0220-B74A-9D01-BA414D184A1C}"/>
              </a:ext>
            </a:extLst>
          </p:cNvPr>
          <p:cNvSpPr txBox="1"/>
          <p:nvPr/>
        </p:nvSpPr>
        <p:spPr>
          <a:xfrm rot="10800000" flipV="1">
            <a:off x="1181711" y="148562"/>
            <a:ext cx="9828577" cy="52322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i="1"/>
              <a:t>Випускний –це початок дорослого життя!</a:t>
            </a:r>
          </a:p>
        </p:txBody>
      </p:sp>
      <p:pic>
        <p:nvPicPr>
          <p:cNvPr id="7" name="Рисунок 7">
            <a:extLst>
              <a:ext uri="{FF2B5EF4-FFF2-40B4-BE49-F238E27FC236}">
                <a16:creationId xmlns="" xmlns:a16="http://schemas.microsoft.com/office/drawing/2014/main" id="{7D79B780-5764-A643-BBA2-8C0D50D36A6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34" y="2286000"/>
            <a:ext cx="4684466" cy="3596468"/>
          </a:xfrm>
          <a:prstGeom prst="rect">
            <a:avLst/>
          </a:prstGeom>
        </p:spPr>
      </p:pic>
      <p:pic>
        <p:nvPicPr>
          <p:cNvPr id="8" name="Рисунок 8">
            <a:extLst>
              <a:ext uri="{FF2B5EF4-FFF2-40B4-BE49-F238E27FC236}">
                <a16:creationId xmlns="" xmlns:a16="http://schemas.microsoft.com/office/drawing/2014/main" id="{CC9ECCD7-414D-3F4C-8564-3E194621BFF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602" y="2133600"/>
            <a:ext cx="5225264" cy="374886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75584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5">
            <a:extLst>
              <a:ext uri="{FF2B5EF4-FFF2-40B4-BE49-F238E27FC236}">
                <a16:creationId xmlns="" xmlns:a16="http://schemas.microsoft.com/office/drawing/2014/main" id="{54E8EB42-FC10-FD47-AAEA-D96B83D821C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01984" y="1967117"/>
            <a:ext cx="3688923" cy="4438237"/>
          </a:xfrm>
        </p:spPr>
      </p:pic>
      <p:pic>
        <p:nvPicPr>
          <p:cNvPr id="6" name="Рисунок 6">
            <a:extLst>
              <a:ext uri="{FF2B5EF4-FFF2-40B4-BE49-F238E27FC236}">
                <a16:creationId xmlns="" xmlns:a16="http://schemas.microsoft.com/office/drawing/2014/main" id="{C7217DD0-4625-6C41-A7E2-8FF0B6C0C70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804" y="1873785"/>
            <a:ext cx="4827046" cy="4544129"/>
          </a:xfrm>
        </p:spPr>
      </p:pic>
      <p:sp>
        <p:nvSpPr>
          <p:cNvPr id="9" name="Заголовок 8">
            <a:extLst>
              <a:ext uri="{FF2B5EF4-FFF2-40B4-BE49-F238E27FC236}">
                <a16:creationId xmlns="" xmlns:a16="http://schemas.microsoft.com/office/drawing/2014/main" id="{D7678D15-685A-8643-B265-391A77A7E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3192" y="158920"/>
            <a:ext cx="8277715" cy="819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pPr algn="ctr"/>
            <a:r>
              <a:rPr lang="uk-UA"/>
              <a:t>День </a:t>
            </a:r>
            <a:r>
              <a:rPr lang="uk-UA" i="1"/>
              <a:t>Знань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C859CB6C-BC7F-7E48-950D-987EDC46AE55}"/>
              </a:ext>
            </a:extLst>
          </p:cNvPr>
          <p:cNvSpPr txBox="1"/>
          <p:nvPr/>
        </p:nvSpPr>
        <p:spPr>
          <a:xfrm rot="10800000" flipH="1" flipV="1">
            <a:off x="4419601" y="1194545"/>
            <a:ext cx="3733799" cy="369332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uk-UA" b="1" i="1" dirty="0" err="1" smtClean="0">
                <a:solidFill>
                  <a:schemeClr val="bg1"/>
                </a:solidFill>
              </a:rPr>
              <a:t>Квест</a:t>
            </a:r>
            <a:r>
              <a:rPr lang="uk-UA" b="1" i="1" dirty="0" smtClean="0">
                <a:solidFill>
                  <a:schemeClr val="bg1"/>
                </a:solidFill>
              </a:rPr>
              <a:t>  </a:t>
            </a:r>
            <a:r>
              <a:rPr lang="uk-UA" b="1" i="1" dirty="0">
                <a:solidFill>
                  <a:schemeClr val="bg1"/>
                </a:solidFill>
              </a:rPr>
              <a:t>«На шкільному </a:t>
            </a:r>
            <a:r>
              <a:rPr lang="uk-UA" b="1" i="1" dirty="0" smtClean="0">
                <a:solidFill>
                  <a:schemeClr val="bg1"/>
                </a:solidFill>
              </a:rPr>
              <a:t>пероні» </a:t>
            </a:r>
            <a:endParaRPr lang="uk-UA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8325555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041B476-73C0-DA44-A858-68F573257D59}"/>
              </a:ext>
            </a:extLst>
          </p:cNvPr>
          <p:cNvSpPr txBox="1"/>
          <p:nvPr/>
        </p:nvSpPr>
        <p:spPr>
          <a:xfrm>
            <a:off x="5100102" y="2514600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uk-UA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8A91BA0-6E91-094D-B225-3B60EE90A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i="1" dirty="0">
                <a:solidFill>
                  <a:schemeClr val="tx2">
                    <a:lumMod val="20000"/>
                    <a:lumOff val="80000"/>
                  </a:schemeClr>
                </a:solidFill>
                <a:latin typeface="Angsana New" panose="020B0502040504020204" pitchFamily="34" charset="0"/>
                <a:ea typeface="Aharoni" panose="02000000000000000000" pitchFamily="2" charset="0"/>
              </a:rPr>
              <a:t>Цикл бесід «Що треба знати про </a:t>
            </a:r>
            <a:r>
              <a:rPr lang="uk-UA" i="1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Angsana New" panose="020B0502040504020204" pitchFamily="34" charset="0"/>
                <a:ea typeface="Aharoni" panose="02000000000000000000" pitchFamily="2" charset="0"/>
              </a:rPr>
              <a:t>коронавірус</a:t>
            </a:r>
            <a:r>
              <a:rPr lang="uk-UA" i="1" dirty="0">
                <a:solidFill>
                  <a:schemeClr val="tx2">
                    <a:lumMod val="20000"/>
                    <a:lumOff val="80000"/>
                  </a:schemeClr>
                </a:solidFill>
                <a:latin typeface="Angsana New" panose="020B0502040504020204" pitchFamily="34" charset="0"/>
                <a:ea typeface="Aharoni" panose="02000000000000000000" pitchFamily="2" charset="0"/>
              </a:rPr>
              <a:t> </a:t>
            </a:r>
            <a:r>
              <a:rPr lang="uk-UA" sz="6000" b="1" i="1" dirty="0">
                <a:solidFill>
                  <a:schemeClr val="tx2">
                    <a:lumMod val="20000"/>
                    <a:lumOff val="80000"/>
                  </a:schemeClr>
                </a:solidFill>
                <a:latin typeface="Angsana New" panose="020B0502040504020204" pitchFamily="34" charset="0"/>
                <a:ea typeface="Aharoni" panose="02000000000000000000" pitchFamily="2" charset="0"/>
              </a:rPr>
              <a:t>?</a:t>
            </a:r>
            <a:r>
              <a:rPr lang="uk-UA" i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ngsana New" panose="020B0502040504020204" pitchFamily="34" charset="0"/>
                <a:ea typeface="Aharoni" panose="02000000000000000000" pitchFamily="2" charset="0"/>
              </a:rPr>
              <a:t>»</a:t>
            </a:r>
            <a:endParaRPr lang="uk-UA" i="1" dirty="0">
              <a:solidFill>
                <a:schemeClr val="tx2">
                  <a:lumMod val="20000"/>
                  <a:lumOff val="80000"/>
                </a:schemeClr>
              </a:solidFill>
              <a:latin typeface="Angsana New" panose="020B0502040504020204" pitchFamily="34" charset="0"/>
              <a:ea typeface="Aharoni" panose="02000000000000000000" pitchFamily="2" charset="0"/>
            </a:endParaRPr>
          </a:p>
        </p:txBody>
      </p:sp>
      <p:sp>
        <p:nvSpPr>
          <p:cNvPr id="3" name="Підзаголовок 2">
            <a:extLst>
              <a:ext uri="{FF2B5EF4-FFF2-40B4-BE49-F238E27FC236}">
                <a16:creationId xmlns="" xmlns:a16="http://schemas.microsoft.com/office/drawing/2014/main" id="{0BE01D52-71FA-7B4E-9031-F373890F28B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uk-UA" dirty="0"/>
              <a:t>Дітям про </a:t>
            </a:r>
            <a:r>
              <a:rPr lang="uk-UA" dirty="0" err="1" smtClean="0"/>
              <a:t>коронавірус</a:t>
            </a:r>
            <a:r>
              <a:rPr lang="en-US" dirty="0"/>
              <a:t>.</a:t>
            </a:r>
            <a:r>
              <a:rPr lang="uk-UA" dirty="0" smtClean="0"/>
              <a:t> </a:t>
            </a:r>
            <a:endParaRPr lang="uk-UA" dirty="0"/>
          </a:p>
          <a:p>
            <a:r>
              <a:rPr lang="uk-UA" dirty="0"/>
              <a:t>Що треба робити щоб запобігти інфекції </a:t>
            </a:r>
            <a:r>
              <a:rPr lang="uk-UA" dirty="0" err="1" smtClean="0"/>
              <a:t>коронавірусу</a:t>
            </a:r>
            <a:r>
              <a:rPr lang="uk-UA" dirty="0"/>
              <a:t> </a:t>
            </a:r>
            <a:r>
              <a:rPr lang="uk-UA" dirty="0" smtClean="0"/>
              <a:t> </a:t>
            </a:r>
            <a:endParaRPr lang="uk-UA" dirty="0"/>
          </a:p>
          <a:p>
            <a:r>
              <a:rPr lang="uk-UA" dirty="0"/>
              <a:t>Що світ знає про новий вірус </a:t>
            </a:r>
          </a:p>
        </p:txBody>
      </p:sp>
      <p:pic>
        <p:nvPicPr>
          <p:cNvPr id="8" name="Рисунок 8">
            <a:extLst>
              <a:ext uri="{FF2B5EF4-FFF2-40B4-BE49-F238E27FC236}">
                <a16:creationId xmlns="" xmlns:a16="http://schemas.microsoft.com/office/drawing/2014/main" id="{2BCFA6AD-9BB6-B34A-BC42-0175C1BD50F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792" y="1870364"/>
            <a:ext cx="5367374" cy="4657572"/>
          </a:xfrm>
        </p:spPr>
      </p:pic>
    </p:spTree>
    <p:extLst>
      <p:ext uri="{BB962C8B-B14F-4D97-AF65-F5344CB8AC3E}">
        <p14:creationId xmlns="" xmlns:p14="http://schemas.microsoft.com/office/powerpoint/2010/main" val="44246364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98ED6C7-85DA-5244-92D8-C941D66F9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i="1" dirty="0">
                <a:latin typeface="Courier New" panose="02000000000000000000" pitchFamily="2" charset="0"/>
                <a:ea typeface="Courier New" panose="02000000000000000000" pitchFamily="2" charset="0"/>
              </a:rPr>
              <a:t>Година спілкування « Учитель – не професія, а покликання»</a:t>
            </a:r>
          </a:p>
        </p:txBody>
      </p:sp>
      <p:pic>
        <p:nvPicPr>
          <p:cNvPr id="5" name="Рисунок 5">
            <a:extLst>
              <a:ext uri="{FF2B5EF4-FFF2-40B4-BE49-F238E27FC236}">
                <a16:creationId xmlns="" xmlns:a16="http://schemas.microsoft.com/office/drawing/2014/main" id="{1ABA89F7-CDF7-7244-BD63-5F4A70D6E87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451" y="2513827"/>
            <a:ext cx="4878387" cy="3121714"/>
          </a:xfrm>
        </p:spPr>
      </p:pic>
      <p:pic>
        <p:nvPicPr>
          <p:cNvPr id="6" name="Рисунок 6">
            <a:extLst>
              <a:ext uri="{FF2B5EF4-FFF2-40B4-BE49-F238E27FC236}">
                <a16:creationId xmlns="" xmlns:a16="http://schemas.microsoft.com/office/drawing/2014/main" id="{CEA8DD16-F821-4443-90EA-0985279DE0E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6692" y="2513827"/>
            <a:ext cx="4875213" cy="3121714"/>
          </a:xfrm>
        </p:spPr>
      </p:pic>
    </p:spTree>
    <p:extLst>
      <p:ext uri="{BB962C8B-B14F-4D97-AF65-F5344CB8AC3E}">
        <p14:creationId xmlns="" xmlns:p14="http://schemas.microsoft.com/office/powerpoint/2010/main" val="116946319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Місце для тексту 6">
            <a:extLst>
              <a:ext uri="{FF2B5EF4-FFF2-40B4-BE49-F238E27FC236}">
                <a16:creationId xmlns="" xmlns:a16="http://schemas.microsoft.com/office/drawing/2014/main" id="{9A9FC855-3637-9C43-A201-DCC3233FC3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 rot="10800000" flipV="1">
            <a:off x="1686992" y="1564749"/>
            <a:ext cx="3884157" cy="415796"/>
          </a:xfrm>
        </p:spPr>
        <p:txBody>
          <a:bodyPr>
            <a:noAutofit/>
          </a:bodyPr>
          <a:lstStyle/>
          <a:p>
            <a:r>
              <a:rPr lang="uk-UA" sz="2000" b="1">
                <a:solidFill>
                  <a:schemeClr val="bg1"/>
                </a:solidFill>
              </a:rPr>
              <a:t>Гіркі жнива 1933 року </a:t>
            </a:r>
          </a:p>
        </p:txBody>
      </p:sp>
      <p:pic>
        <p:nvPicPr>
          <p:cNvPr id="5" name="Рисунок 5">
            <a:extLst>
              <a:ext uri="{FF2B5EF4-FFF2-40B4-BE49-F238E27FC236}">
                <a16:creationId xmlns="" xmlns:a16="http://schemas.microsoft.com/office/drawing/2014/main" id="{8CD10F7C-F3F1-624E-95BA-F91884E3683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716" y="2327699"/>
            <a:ext cx="2632835" cy="3645892"/>
          </a:xfrm>
        </p:spPr>
      </p:pic>
      <p:sp>
        <p:nvSpPr>
          <p:cNvPr id="8" name="Місце для тексту 7">
            <a:extLst>
              <a:ext uri="{FF2B5EF4-FFF2-40B4-BE49-F238E27FC236}">
                <a16:creationId xmlns="" xmlns:a16="http://schemas.microsoft.com/office/drawing/2014/main" id="{295B19C0-6EAF-F94C-9881-FEDEE66521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 rot="10800000" flipV="1">
            <a:off x="6620851" y="1735893"/>
            <a:ext cx="4646602" cy="244651"/>
          </a:xfrm>
        </p:spPr>
        <p:txBody>
          <a:bodyPr>
            <a:noAutofit/>
          </a:bodyPr>
          <a:lstStyle/>
          <a:p>
            <a:r>
              <a:rPr lang="uk-UA" sz="2000" b="1">
                <a:solidFill>
                  <a:schemeClr val="bg1"/>
                </a:solidFill>
              </a:rPr>
              <a:t>Участь у Всеукраїнській акції «Запали свічку »</a:t>
            </a:r>
          </a:p>
        </p:txBody>
      </p:sp>
      <p:pic>
        <p:nvPicPr>
          <p:cNvPr id="13" name="Рисунок 13">
            <a:extLst>
              <a:ext uri="{FF2B5EF4-FFF2-40B4-BE49-F238E27FC236}">
                <a16:creationId xmlns="" xmlns:a16="http://schemas.microsoft.com/office/drawing/2014/main" id="{50577461-FB7E-944B-ADD6-C11A9AC52D2B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287" y="3073400"/>
            <a:ext cx="4761038" cy="2717800"/>
          </a:xfrm>
        </p:spPr>
      </p:pic>
    </p:spTree>
    <p:extLst>
      <p:ext uri="{BB962C8B-B14F-4D97-AF65-F5344CB8AC3E}">
        <p14:creationId xmlns="" xmlns:p14="http://schemas.microsoft.com/office/powerpoint/2010/main" val="275300809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8856F54-6B9C-3B40-9E52-A50B275C9B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>
                <a:solidFill>
                  <a:srgbClr val="FF0000"/>
                </a:solidFill>
              </a:rPr>
              <a:t>Флешмоб «Зупини СНІД, щоб він не зупинив тебе»</a:t>
            </a:r>
          </a:p>
        </p:txBody>
      </p:sp>
      <p:pic>
        <p:nvPicPr>
          <p:cNvPr id="5" name="Рисунок 5">
            <a:extLst>
              <a:ext uri="{FF2B5EF4-FFF2-40B4-BE49-F238E27FC236}">
                <a16:creationId xmlns="" xmlns:a16="http://schemas.microsoft.com/office/drawing/2014/main" id="{1A6CD068-F721-9549-9A25-FE3CCB6E64E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413" y="2410174"/>
            <a:ext cx="4878387" cy="3220340"/>
          </a:xfrm>
        </p:spPr>
      </p:pic>
      <p:pic>
        <p:nvPicPr>
          <p:cNvPr id="6" name="Рисунок 6">
            <a:extLst>
              <a:ext uri="{FF2B5EF4-FFF2-40B4-BE49-F238E27FC236}">
                <a16:creationId xmlns="" xmlns:a16="http://schemas.microsoft.com/office/drawing/2014/main" id="{81CD0580-5EEC-C547-AFA8-8BB7E617C49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659" y="2249488"/>
            <a:ext cx="4374294" cy="3541712"/>
          </a:xfrm>
        </p:spPr>
      </p:pic>
    </p:spTree>
    <p:extLst>
      <p:ext uri="{BB962C8B-B14F-4D97-AF65-F5344CB8AC3E}">
        <p14:creationId xmlns="" xmlns:p14="http://schemas.microsoft.com/office/powerpoint/2010/main" val="35904446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="" xmlns:a16="http://schemas.microsoft.com/office/drawing/2014/main" id="{CD3D080F-9208-3B4D-A5A0-CE8165CA323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068" y="511848"/>
            <a:ext cx="3691467" cy="5418667"/>
          </a:xfrm>
          <a:prstGeom prst="rect">
            <a:avLst/>
          </a:prstGeom>
        </p:spPr>
      </p:pic>
      <p:pic>
        <p:nvPicPr>
          <p:cNvPr id="3" name="Рисунок 3">
            <a:extLst>
              <a:ext uri="{FF2B5EF4-FFF2-40B4-BE49-F238E27FC236}">
                <a16:creationId xmlns="" xmlns:a16="http://schemas.microsoft.com/office/drawing/2014/main" id="{2D2D7D3C-E7E2-8348-95DB-5D8E7C33035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010" y="754090"/>
            <a:ext cx="3719399" cy="4422240"/>
          </a:xfrm>
          <a:prstGeom prst="rect">
            <a:avLst/>
          </a:prstGeom>
        </p:spPr>
      </p:pic>
      <p:pic>
        <p:nvPicPr>
          <p:cNvPr id="4" name="Рисунок 4">
            <a:extLst>
              <a:ext uri="{FF2B5EF4-FFF2-40B4-BE49-F238E27FC236}">
                <a16:creationId xmlns="" xmlns:a16="http://schemas.microsoft.com/office/drawing/2014/main" id="{BF0E35D0-FB28-8745-93E0-7B29FB2C57D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7967" y="960579"/>
            <a:ext cx="3558965" cy="452120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4191462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E72F23C-7E4A-6947-B1FF-5D7500C24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>
                <a:solidFill>
                  <a:srgbClr val="FF0000"/>
                </a:solidFill>
              </a:rPr>
              <a:t>Свято «на зустріч з миколаєм»</a:t>
            </a:r>
          </a:p>
        </p:txBody>
      </p:sp>
      <p:pic>
        <p:nvPicPr>
          <p:cNvPr id="5" name="Рисунок 5">
            <a:extLst>
              <a:ext uri="{FF2B5EF4-FFF2-40B4-BE49-F238E27FC236}">
                <a16:creationId xmlns="" xmlns:a16="http://schemas.microsoft.com/office/drawing/2014/main" id="{6BF83FFB-7369-B344-B450-0CDAD8DA95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00" y="3031701"/>
            <a:ext cx="4430087" cy="2885006"/>
          </a:xfrm>
        </p:spPr>
      </p:pic>
      <p:pic>
        <p:nvPicPr>
          <p:cNvPr id="6" name="Рисунок 6">
            <a:extLst>
              <a:ext uri="{FF2B5EF4-FFF2-40B4-BE49-F238E27FC236}">
                <a16:creationId xmlns="" xmlns:a16="http://schemas.microsoft.com/office/drawing/2014/main" id="{490DF728-2406-224A-9342-BE4F709F277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9742" y="450682"/>
            <a:ext cx="6469221" cy="53709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068243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хема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26</TotalTime>
  <Words>380</Words>
  <Application>Microsoft Office PowerPoint</Application>
  <PresentationFormat>Произвольный</PresentationFormat>
  <Paragraphs>43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Схема</vt:lpstr>
      <vt:lpstr>Виховна робота    ЗЗСО І-ІІ СТ. С. Великосілля   2020 – 2021 н. р.</vt:lpstr>
      <vt:lpstr>Слайд 2</vt:lpstr>
      <vt:lpstr>День Знань </vt:lpstr>
      <vt:lpstr>Цикл бесід «Що треба знати про коронавірус ?»</vt:lpstr>
      <vt:lpstr>Година спілкування « Учитель – не професія, а покликання»</vt:lpstr>
      <vt:lpstr>Слайд 6</vt:lpstr>
      <vt:lpstr>Флешмоб «Зупини СНІД, щоб він не зупинив тебе»</vt:lpstr>
      <vt:lpstr>Слайд 8</vt:lpstr>
      <vt:lpstr>Свято «на зустріч з миколаєм»</vt:lpstr>
      <vt:lpstr>Урок-реквієм «Герої не вмирають, вони назавжди в наших серцях »</vt:lpstr>
      <vt:lpstr>Виховний захід «Зірка на ім’я Леся »</vt:lpstr>
      <vt:lpstr>Літературний квест «Шлях до Тараса Шевченка»</vt:lpstr>
      <vt:lpstr>Учітесь, читайте, І чужому научайтесь, Й свого не цурайтесь.</vt:lpstr>
      <vt:lpstr>Виховна година «22 квітня- Всесвітній день землі »</vt:lpstr>
      <vt:lpstr>Всеукраїнська весняна толока «За чисте довкілля »</vt:lpstr>
      <vt:lpstr>Година-спомин «чорнобиль : трагедія, пам’ять, подвиг»(35-і роковини Чорнобильської трагедії )</vt:lpstr>
      <vt:lpstr>Конкурс композицій «не я б’ю – верба б’є, за тиждень Великдень </vt:lpstr>
      <vt:lpstr>Флешмоб «зранку одягну вишиванку!»</vt:lpstr>
      <vt:lpstr>Слайд 19</vt:lpstr>
      <vt:lpstr>Загальношкільне свято «прощавай дзвоник дитинства »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Привіт</dc:title>
  <dc:creator>syniak.viktoriya@gmail.com</dc:creator>
  <cp:lastModifiedBy>User</cp:lastModifiedBy>
  <cp:revision>11</cp:revision>
  <dcterms:created xsi:type="dcterms:W3CDTF">2021-06-07T20:23:10Z</dcterms:created>
  <dcterms:modified xsi:type="dcterms:W3CDTF">2021-06-30T10:17:44Z</dcterms:modified>
</cp:coreProperties>
</file>