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4FBDA9-367F-4BF2-BD43-AF004022E2FA}" type="datetimeFigureOut">
              <a:rPr lang="uk-UA" smtClean="0"/>
              <a:t>24.06.2024</a:t>
            </a:fld>
            <a:endParaRPr lang="uk-UA"/>
          </a:p>
        </p:txBody>
      </p:sp>
      <p:sp>
        <p:nvSpPr>
          <p:cNvPr id="4" name="Місце для зображення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uk-UA"/>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F503B8-DAC5-445C-B7C5-A56BD7A8B814}" type="slidenum">
              <a:rPr lang="uk-UA" smtClean="0"/>
              <a:t>‹№›</a:t>
            </a:fld>
            <a:endParaRPr lang="uk-UA"/>
          </a:p>
        </p:txBody>
      </p:sp>
    </p:spTree>
    <p:extLst>
      <p:ext uri="{BB962C8B-B14F-4D97-AF65-F5344CB8AC3E}">
        <p14:creationId xmlns:p14="http://schemas.microsoft.com/office/powerpoint/2010/main" val="168784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E2F503B8-DAC5-445C-B7C5-A56BD7A8B814}" type="slidenum">
              <a:rPr lang="uk-UA" smtClean="0"/>
              <a:t>3</a:t>
            </a:fld>
            <a:endParaRPr lang="uk-UA"/>
          </a:p>
        </p:txBody>
      </p:sp>
    </p:spTree>
    <p:extLst>
      <p:ext uri="{BB962C8B-B14F-4D97-AF65-F5344CB8AC3E}">
        <p14:creationId xmlns:p14="http://schemas.microsoft.com/office/powerpoint/2010/main" val="2126231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10"/>
          </p:nvPr>
        </p:nvSpPr>
        <p:spPr/>
        <p:txBody>
          <a:bodyPr/>
          <a:lstStyle/>
          <a:p>
            <a:fld id="{E2F503B8-DAC5-445C-B7C5-A56BD7A8B814}" type="slidenum">
              <a:rPr lang="uk-UA" smtClean="0"/>
              <a:t>4</a:t>
            </a:fld>
            <a:endParaRPr lang="uk-UA"/>
          </a:p>
        </p:txBody>
      </p:sp>
    </p:spTree>
    <p:extLst>
      <p:ext uri="{BB962C8B-B14F-4D97-AF65-F5344CB8AC3E}">
        <p14:creationId xmlns:p14="http://schemas.microsoft.com/office/powerpoint/2010/main" val="2098156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uk-UA" smtClean="0"/>
              <a:t>Зразок заголовка</a:t>
            </a:r>
            <a:endParaRPr kumimoji="0" lang="en-US"/>
          </a:p>
        </p:txBody>
      </p:sp>
      <p:sp>
        <p:nvSpPr>
          <p:cNvPr id="28" name="Місце для дати 27"/>
          <p:cNvSpPr>
            <a:spLocks noGrp="1"/>
          </p:cNvSpPr>
          <p:nvPr>
            <p:ph type="dt" sz="half" idx="10"/>
          </p:nvPr>
        </p:nvSpPr>
        <p:spPr/>
        <p:txBody>
          <a:bodyPr/>
          <a:lstStyle/>
          <a:p>
            <a:fld id="{62936984-6FE8-4CBD-A9BB-5ABD8E5AB49B}" type="datetimeFigureOut">
              <a:rPr lang="uk-UA" smtClean="0"/>
              <a:t>24.06.2024</a:t>
            </a:fld>
            <a:endParaRPr lang="uk-UA"/>
          </a:p>
        </p:txBody>
      </p:sp>
      <p:sp>
        <p:nvSpPr>
          <p:cNvPr id="17" name="Місце для нижнього колонтитула 16"/>
          <p:cNvSpPr>
            <a:spLocks noGrp="1"/>
          </p:cNvSpPr>
          <p:nvPr>
            <p:ph type="ftr" sz="quarter" idx="11"/>
          </p:nvPr>
        </p:nvSpPr>
        <p:spPr/>
        <p:txBody>
          <a:bodyPr/>
          <a:lstStyle/>
          <a:p>
            <a:endParaRPr lang="uk-UA"/>
          </a:p>
        </p:txBody>
      </p:sp>
      <p:sp>
        <p:nvSpPr>
          <p:cNvPr id="29" name="Місце для номера слайда 28"/>
          <p:cNvSpPr>
            <a:spLocks noGrp="1"/>
          </p:cNvSpPr>
          <p:nvPr>
            <p:ph type="sldNum" sz="quarter" idx="12"/>
          </p:nvPr>
        </p:nvSpPr>
        <p:spPr/>
        <p:txBody>
          <a:bodyPr/>
          <a:lstStyle/>
          <a:p>
            <a:fld id="{C8FBEFBA-E408-47BB-BBA9-DCA1092A4AFB}" type="slidenum">
              <a:rPr lang="uk-UA" smtClean="0"/>
              <a:t>‹№›</a:t>
            </a:fld>
            <a:endParaRPr lang="uk-UA"/>
          </a:p>
        </p:txBody>
      </p:sp>
      <p:sp>
        <p:nvSpPr>
          <p:cNvPr id="9" name="Пі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uk-UA" smtClean="0"/>
              <a:t>Зразок підзаголовка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62936984-6FE8-4CBD-A9BB-5ABD8E5AB49B}" type="datetimeFigureOut">
              <a:rPr lang="uk-UA" smtClean="0"/>
              <a:t>24.06.2024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8FBEFBA-E408-47BB-BBA9-DCA1092A4AFB}"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6629400" y="274638"/>
            <a:ext cx="2057400" cy="5851525"/>
          </a:xfrm>
        </p:spPr>
        <p:txBody>
          <a:bodyPr vert="eaVert"/>
          <a:lstStyle/>
          <a:p>
            <a:r>
              <a:rPr kumimoji="0" lang="uk-UA" smtClean="0"/>
              <a:t>Зразок заголовка</a:t>
            </a:r>
            <a:endParaRPr kumimoji="0" lang="en-US"/>
          </a:p>
        </p:txBody>
      </p:sp>
      <p:sp>
        <p:nvSpPr>
          <p:cNvPr id="3" name="Місце для вертикального тексту 2"/>
          <p:cNvSpPr>
            <a:spLocks noGrp="1"/>
          </p:cNvSpPr>
          <p:nvPr>
            <p:ph type="body" orient="vert" idx="1"/>
          </p:nvPr>
        </p:nvSpPr>
        <p:spPr>
          <a:xfrm>
            <a:off x="457200" y="274638"/>
            <a:ext cx="6019800" cy="5851525"/>
          </a:xfrm>
        </p:spPr>
        <p:txBody>
          <a:bodyPr vert="eaVert"/>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62936984-6FE8-4CBD-A9BB-5ABD8E5AB49B}" type="datetimeFigureOut">
              <a:rPr lang="uk-UA" smtClean="0"/>
              <a:t>24.06.2024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8FBEFBA-E408-47BB-BBA9-DCA1092A4AFB}"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місту 2"/>
          <p:cNvSpPr>
            <a:spLocks noGrp="1"/>
          </p:cNvSpPr>
          <p:nvPr>
            <p:ph idx="1"/>
          </p:nvPr>
        </p:nvSpPr>
        <p:spPr/>
        <p:txBody>
          <a:body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дати 3"/>
          <p:cNvSpPr>
            <a:spLocks noGrp="1"/>
          </p:cNvSpPr>
          <p:nvPr>
            <p:ph type="dt" sz="half" idx="10"/>
          </p:nvPr>
        </p:nvSpPr>
        <p:spPr/>
        <p:txBody>
          <a:bodyPr/>
          <a:lstStyle/>
          <a:p>
            <a:fld id="{62936984-6FE8-4CBD-A9BB-5ABD8E5AB49B}" type="datetimeFigureOut">
              <a:rPr lang="uk-UA" smtClean="0"/>
              <a:t>24.06.2024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C8FBEFBA-E408-47BB-BBA9-DCA1092A4AFB}"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uk-UA" smtClean="0"/>
              <a:t>Зразок тексту</a:t>
            </a:r>
          </a:p>
        </p:txBody>
      </p:sp>
      <p:sp>
        <p:nvSpPr>
          <p:cNvPr id="4" name="Місце для дати 3"/>
          <p:cNvSpPr>
            <a:spLocks noGrp="1"/>
          </p:cNvSpPr>
          <p:nvPr>
            <p:ph type="dt" sz="half" idx="10"/>
          </p:nvPr>
        </p:nvSpPr>
        <p:spPr/>
        <p:txBody>
          <a:bodyPr/>
          <a:lstStyle/>
          <a:p>
            <a:fld id="{62936984-6FE8-4CBD-A9BB-5ABD8E5AB49B}" type="datetimeFigureOut">
              <a:rPr lang="uk-UA" smtClean="0"/>
              <a:t>24.06.2024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a:xfrm>
            <a:off x="7924800" y="6416675"/>
            <a:ext cx="762000" cy="365125"/>
          </a:xfrm>
        </p:spPr>
        <p:txBody>
          <a:bodyPr/>
          <a:lstStyle/>
          <a:p>
            <a:fld id="{C8FBEFBA-E408-47BB-BBA9-DCA1092A4AFB}" type="slidenum">
              <a:rPr lang="uk-UA" smtClean="0"/>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вмісту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4" name="Місце для вмісту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p>
            <a:fld id="{62936984-6FE8-4CBD-A9BB-5ABD8E5AB49B}" type="datetimeFigureOut">
              <a:rPr lang="uk-UA" smtClean="0"/>
              <a:t>24.06.2024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C8FBEFBA-E408-47BB-BBA9-DCA1092A4AFB}"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uk-UA" smtClean="0"/>
              <a:t>Зразок заголовка</a:t>
            </a:r>
            <a:endParaRPr kumimoji="0" lang="en-US"/>
          </a:p>
        </p:txBody>
      </p:sp>
      <p:sp>
        <p:nvSpPr>
          <p:cNvPr id="3" name="Місце для тексту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4" name="Місце для тексту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uk-UA" smtClean="0"/>
              <a:t>Зразок тексту</a:t>
            </a:r>
          </a:p>
        </p:txBody>
      </p:sp>
      <p:sp>
        <p:nvSpPr>
          <p:cNvPr id="5" name="Місце для вмісту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6" name="Місце для вмісту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7" name="Місце для дати 6"/>
          <p:cNvSpPr>
            <a:spLocks noGrp="1"/>
          </p:cNvSpPr>
          <p:nvPr>
            <p:ph type="dt" sz="half" idx="10"/>
          </p:nvPr>
        </p:nvSpPr>
        <p:spPr/>
        <p:txBody>
          <a:bodyPr/>
          <a:lstStyle/>
          <a:p>
            <a:fld id="{62936984-6FE8-4CBD-A9BB-5ABD8E5AB49B}" type="datetimeFigureOut">
              <a:rPr lang="uk-UA" smtClean="0"/>
              <a:t>24.06.2024</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C8FBEFBA-E408-47BB-BBA9-DCA1092A4AFB}"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uk-UA" smtClean="0"/>
              <a:t>Зразок заголовка</a:t>
            </a:r>
            <a:endParaRPr kumimoji="0" lang="en-US"/>
          </a:p>
        </p:txBody>
      </p:sp>
      <p:sp>
        <p:nvSpPr>
          <p:cNvPr id="3" name="Місце для дати 2"/>
          <p:cNvSpPr>
            <a:spLocks noGrp="1"/>
          </p:cNvSpPr>
          <p:nvPr>
            <p:ph type="dt" sz="half" idx="10"/>
          </p:nvPr>
        </p:nvSpPr>
        <p:spPr/>
        <p:txBody>
          <a:bodyPr/>
          <a:lstStyle/>
          <a:p>
            <a:fld id="{62936984-6FE8-4CBD-A9BB-5ABD8E5AB49B}" type="datetimeFigureOut">
              <a:rPr lang="uk-UA" smtClean="0"/>
              <a:t>24.06.2024</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C8FBEFBA-E408-47BB-BBA9-DCA1092A4AFB}"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62936984-6FE8-4CBD-A9BB-5ABD8E5AB49B}" type="datetimeFigureOut">
              <a:rPr lang="uk-UA" smtClean="0"/>
              <a:t>24.06.2024</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C8FBEFBA-E408-47BB-BBA9-DCA1092A4AFB}"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uk-UA" smtClean="0"/>
              <a:t>Зразок заголовка</a:t>
            </a:r>
            <a:endParaRPr kumimoji="0" lang="en-US"/>
          </a:p>
        </p:txBody>
      </p:sp>
      <p:sp>
        <p:nvSpPr>
          <p:cNvPr id="3" name="Місце для тексту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uk-UA" smtClean="0"/>
              <a:t>Зразок тексту</a:t>
            </a:r>
          </a:p>
        </p:txBody>
      </p:sp>
      <p:sp>
        <p:nvSpPr>
          <p:cNvPr id="4" name="Місце для вмісту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uk-UA" smtClean="0"/>
              <a:t>Зразок тексту</a:t>
            </a:r>
          </a:p>
          <a:p>
            <a:pPr lvl="1" eaLnBrk="1" latinLnBrk="0" hangingPunct="1"/>
            <a:r>
              <a:rPr lang="uk-UA" smtClean="0"/>
              <a:t>Другий рівень</a:t>
            </a:r>
          </a:p>
          <a:p>
            <a:pPr lvl="2" eaLnBrk="1" latinLnBrk="0" hangingPunct="1"/>
            <a:r>
              <a:rPr lang="uk-UA" smtClean="0"/>
              <a:t>Третій рівень</a:t>
            </a:r>
          </a:p>
          <a:p>
            <a:pPr lvl="3" eaLnBrk="1" latinLnBrk="0" hangingPunct="1"/>
            <a:r>
              <a:rPr lang="uk-UA" smtClean="0"/>
              <a:t>Четвертий рівень</a:t>
            </a:r>
          </a:p>
          <a:p>
            <a:pPr lvl="4" eaLnBrk="1" latinLnBrk="0" hangingPunct="1"/>
            <a:r>
              <a:rPr lang="uk-UA" smtClean="0"/>
              <a:t>П'ятий рівень</a:t>
            </a:r>
            <a:endParaRPr kumimoji="0" lang="en-US"/>
          </a:p>
        </p:txBody>
      </p:sp>
      <p:sp>
        <p:nvSpPr>
          <p:cNvPr id="5" name="Місце для дати 4"/>
          <p:cNvSpPr>
            <a:spLocks noGrp="1"/>
          </p:cNvSpPr>
          <p:nvPr>
            <p:ph type="dt" sz="half" idx="10"/>
          </p:nvPr>
        </p:nvSpPr>
        <p:spPr/>
        <p:txBody>
          <a:bodyPr/>
          <a:lstStyle/>
          <a:p>
            <a:fld id="{62936984-6FE8-4CBD-A9BB-5ABD8E5AB49B}" type="datetimeFigureOut">
              <a:rPr lang="uk-UA" smtClean="0"/>
              <a:t>24.06.2024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C8FBEFBA-E408-47BB-BBA9-DCA1092A4AFB}"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uk-UA" smtClean="0"/>
              <a:t>Зразок заголовка</a:t>
            </a:r>
            <a:endParaRPr kumimoji="0" lang="en-US"/>
          </a:p>
        </p:txBody>
      </p:sp>
      <p:sp>
        <p:nvSpPr>
          <p:cNvPr id="3" name="Місце для зображення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uk-UA" smtClean="0">
                <a:solidFill>
                  <a:schemeClr val="lt1"/>
                </a:solidFill>
                <a:latin typeface="+mn-lt"/>
                <a:ea typeface="+mn-ea"/>
                <a:cs typeface="+mn-cs"/>
              </a:rPr>
              <a:t>Клацніть піктограму, щоб додати зображення</a:t>
            </a:r>
            <a:endParaRPr kumimoji="0" lang="en-US" dirty="0">
              <a:solidFill>
                <a:schemeClr val="lt1"/>
              </a:solidFill>
              <a:latin typeface="+mn-lt"/>
              <a:ea typeface="+mn-ea"/>
              <a:cs typeface="+mn-cs"/>
            </a:endParaRPr>
          </a:p>
        </p:txBody>
      </p:sp>
      <p:sp>
        <p:nvSpPr>
          <p:cNvPr id="4" name="Місце для тексту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uk-UA" smtClean="0"/>
              <a:t>Зразок тексту</a:t>
            </a:r>
          </a:p>
        </p:txBody>
      </p:sp>
      <p:sp>
        <p:nvSpPr>
          <p:cNvPr id="5" name="Місце для дати 4"/>
          <p:cNvSpPr>
            <a:spLocks noGrp="1"/>
          </p:cNvSpPr>
          <p:nvPr>
            <p:ph type="dt" sz="half" idx="10"/>
          </p:nvPr>
        </p:nvSpPr>
        <p:spPr/>
        <p:txBody>
          <a:bodyPr/>
          <a:lstStyle/>
          <a:p>
            <a:fld id="{62936984-6FE8-4CBD-A9BB-5ABD8E5AB49B}" type="datetimeFigureOut">
              <a:rPr lang="uk-UA" smtClean="0"/>
              <a:t>24.06.2024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C8FBEFBA-E408-47BB-BBA9-DCA1092A4AFB}"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Місце для заголовка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uk-UA" smtClean="0"/>
              <a:t>Зразок заголовка</a:t>
            </a:r>
            <a:endParaRPr kumimoji="0" lang="en-US"/>
          </a:p>
        </p:txBody>
      </p:sp>
      <p:sp>
        <p:nvSpPr>
          <p:cNvPr id="13" name="Місце для тексту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uk-UA" smtClean="0"/>
              <a:t>Зразок тексту</a:t>
            </a:r>
          </a:p>
          <a:p>
            <a:pPr lvl="1" eaLnBrk="1" latinLnBrk="0" hangingPunct="1"/>
            <a:r>
              <a:rPr kumimoji="0" lang="uk-UA" smtClean="0"/>
              <a:t>Другий рівень</a:t>
            </a:r>
          </a:p>
          <a:p>
            <a:pPr lvl="2" eaLnBrk="1" latinLnBrk="0" hangingPunct="1"/>
            <a:r>
              <a:rPr kumimoji="0" lang="uk-UA" smtClean="0"/>
              <a:t>Третій рівень</a:t>
            </a:r>
          </a:p>
          <a:p>
            <a:pPr lvl="3" eaLnBrk="1" latinLnBrk="0" hangingPunct="1"/>
            <a:r>
              <a:rPr kumimoji="0" lang="uk-UA" smtClean="0"/>
              <a:t>Четвертий рівень</a:t>
            </a:r>
          </a:p>
          <a:p>
            <a:pPr lvl="4" eaLnBrk="1" latinLnBrk="0" hangingPunct="1"/>
            <a:r>
              <a:rPr kumimoji="0" lang="uk-UA" smtClean="0"/>
              <a:t>П'ятий рівень</a:t>
            </a:r>
            <a:endParaRPr kumimoji="0" lang="en-US"/>
          </a:p>
        </p:txBody>
      </p:sp>
      <p:sp>
        <p:nvSpPr>
          <p:cNvPr id="14" name="Місце для дати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62936984-6FE8-4CBD-A9BB-5ABD8E5AB49B}" type="datetimeFigureOut">
              <a:rPr lang="uk-UA" smtClean="0"/>
              <a:t>24.06.2024</a:t>
            </a:fld>
            <a:endParaRPr lang="uk-UA"/>
          </a:p>
        </p:txBody>
      </p:sp>
      <p:sp>
        <p:nvSpPr>
          <p:cNvPr id="3" name="Місце для нижнього колонтитула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uk-UA"/>
          </a:p>
        </p:txBody>
      </p:sp>
      <p:sp>
        <p:nvSpPr>
          <p:cNvPr id="23" name="Місце для номера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8FBEFBA-E408-47BB-BBA9-DCA1092A4AFB}" type="slidenum">
              <a:rPr lang="uk-UA" smtClean="0"/>
              <a:t>‹№›</a:t>
            </a:fld>
            <a:endParaRPr lang="uk-UA"/>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https://www.facebook.com/hashtag/worldcleanupday?__eep__=6&amp;__cft__%5b0%5d=AZVAg2JZ10RFzP7chDJ_ISfK5bZ_m7nme4fSCu0_PdIPn-Qr2nZayTPJfgHvKHMCXoYJPISNA3p6g2Tarws05yvD2Qer46WvuRh3NMId-_xb51xOq_iV8ezx4_aub365NeZsZ9QD2LIKcdJsG9A8im5FPCc8k0D-_oDdDv5ZQNmTPxE7n43vuNpAApa4uldvt-axZNEyUvVO80fiKHpr0iSf&amp;__tn__=*NK-R"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2800" dirty="0" smtClean="0"/>
              <a:t>Звіт виховної роботи ЗЗСО І-ІІ ступенів</a:t>
            </a:r>
            <a:br>
              <a:rPr lang="uk-UA" sz="2800" dirty="0" smtClean="0"/>
            </a:br>
            <a:r>
              <a:rPr lang="uk-UA" sz="2800" dirty="0" smtClean="0"/>
              <a:t>с. </a:t>
            </a:r>
            <a:r>
              <a:rPr lang="uk-UA" sz="2800" dirty="0" err="1" smtClean="0"/>
              <a:t>Великосілля</a:t>
            </a:r>
            <a:r>
              <a:rPr lang="uk-UA" sz="2800" dirty="0" smtClean="0"/>
              <a:t> за 2023-2024 </a:t>
            </a:r>
            <a:r>
              <a:rPr lang="uk-UA" sz="2800" dirty="0" err="1" smtClean="0"/>
              <a:t>н.р</a:t>
            </a:r>
            <a:r>
              <a:rPr lang="uk-UA" sz="2800" dirty="0" smtClean="0"/>
              <a:t>.</a:t>
            </a:r>
            <a:endParaRPr lang="uk-UA" sz="2800" dirty="0"/>
          </a:p>
        </p:txBody>
      </p:sp>
      <p:sp>
        <p:nvSpPr>
          <p:cNvPr id="3" name="Підзаголовок 2"/>
          <p:cNvSpPr>
            <a:spLocks noGrp="1"/>
          </p:cNvSpPr>
          <p:nvPr>
            <p:ph type="subTitle" idx="1"/>
          </p:nvPr>
        </p:nvSpPr>
        <p:spPr>
          <a:xfrm>
            <a:off x="323528" y="575187"/>
            <a:ext cx="8280920" cy="4509997"/>
          </a:xfrm>
        </p:spPr>
        <p:txBody>
          <a:bodyPr>
            <a:normAutofit/>
          </a:bodyPr>
          <a:lstStyle/>
          <a:p>
            <a:endParaRPr lang="uk-UA" sz="3200" dirty="0">
              <a:solidFill>
                <a:srgbClr val="FF0000"/>
              </a:solidFill>
              <a:latin typeface="+mj-lt"/>
            </a:endParaRPr>
          </a:p>
        </p:txBody>
      </p:sp>
    </p:spTree>
    <p:extLst>
      <p:ext uri="{BB962C8B-B14F-4D97-AF65-F5344CB8AC3E}">
        <p14:creationId xmlns:p14="http://schemas.microsoft.com/office/powerpoint/2010/main" val="551764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i="1" dirty="0">
                <a:solidFill>
                  <a:srgbClr val="FF0000"/>
                </a:solidFill>
              </a:rPr>
              <a:t>З </a:t>
            </a:r>
            <a:r>
              <a:rPr lang="ru-RU" sz="1600" i="1" dirty="0" err="1">
                <a:solidFill>
                  <a:srgbClr val="FF0000"/>
                </a:solidFill>
              </a:rPr>
              <a:t>нагоди</a:t>
            </a:r>
            <a:r>
              <a:rPr lang="ru-RU" sz="1600" i="1" dirty="0">
                <a:solidFill>
                  <a:srgbClr val="FF0000"/>
                </a:solidFill>
              </a:rPr>
              <a:t> </a:t>
            </a:r>
            <a:r>
              <a:rPr lang="ru-RU" sz="1600" i="1" dirty="0" err="1">
                <a:solidFill>
                  <a:srgbClr val="FF0000"/>
                </a:solidFill>
              </a:rPr>
              <a:t>відзначення</a:t>
            </a:r>
            <a:r>
              <a:rPr lang="ru-RU" sz="1600" i="1" dirty="0">
                <a:solidFill>
                  <a:srgbClr val="FF0000"/>
                </a:solidFill>
              </a:rPr>
              <a:t> </a:t>
            </a:r>
            <a:r>
              <a:rPr lang="ru-RU" sz="1600" i="1" dirty="0" err="1">
                <a:solidFill>
                  <a:srgbClr val="FF0000"/>
                </a:solidFill>
              </a:rPr>
              <a:t>трагічної</a:t>
            </a:r>
            <a:r>
              <a:rPr lang="ru-RU" sz="1600" i="1" dirty="0">
                <a:solidFill>
                  <a:srgbClr val="FF0000"/>
                </a:solidFill>
              </a:rPr>
              <a:t> для </a:t>
            </a:r>
            <a:r>
              <a:rPr lang="ru-RU" sz="1600" i="1" dirty="0" err="1">
                <a:solidFill>
                  <a:srgbClr val="FF0000"/>
                </a:solidFill>
              </a:rPr>
              <a:t>українського</a:t>
            </a:r>
            <a:r>
              <a:rPr lang="ru-RU" sz="1600" i="1" dirty="0">
                <a:solidFill>
                  <a:srgbClr val="FF0000"/>
                </a:solidFill>
              </a:rPr>
              <a:t> народу </a:t>
            </a:r>
            <a:r>
              <a:rPr lang="ru-RU" sz="1600" i="1" dirty="0" err="1">
                <a:solidFill>
                  <a:srgbClr val="FF0000"/>
                </a:solidFill>
              </a:rPr>
              <a:t>дати</a:t>
            </a:r>
            <a:r>
              <a:rPr lang="ru-RU" sz="1600" i="1" dirty="0">
                <a:solidFill>
                  <a:srgbClr val="FF0000"/>
                </a:solidFill>
              </a:rPr>
              <a:t> у ЗЗСО І-ІІ </a:t>
            </a:r>
            <a:r>
              <a:rPr lang="ru-RU" sz="1600" i="1" dirty="0" err="1">
                <a:solidFill>
                  <a:srgbClr val="FF0000"/>
                </a:solidFill>
              </a:rPr>
              <a:t>ступенів</a:t>
            </a:r>
            <a:r>
              <a:rPr lang="ru-RU" sz="1600" i="1" dirty="0">
                <a:solidFill>
                  <a:srgbClr val="FF0000"/>
                </a:solidFill>
              </a:rPr>
              <a:t> села </a:t>
            </a:r>
            <a:r>
              <a:rPr lang="ru-RU" sz="1600" i="1" dirty="0" err="1">
                <a:solidFill>
                  <a:srgbClr val="FF0000"/>
                </a:solidFill>
              </a:rPr>
              <a:t>Великосілля</a:t>
            </a:r>
            <a:r>
              <a:rPr lang="ru-RU" sz="1600" i="1" dirty="0">
                <a:solidFill>
                  <a:srgbClr val="FF0000"/>
                </a:solidFill>
              </a:rPr>
              <a:t> </a:t>
            </a:r>
            <a:r>
              <a:rPr lang="ru-RU" sz="1600" i="1" dirty="0" err="1">
                <a:solidFill>
                  <a:srgbClr val="FF0000"/>
                </a:solidFill>
              </a:rPr>
              <a:t>було</a:t>
            </a:r>
            <a:r>
              <a:rPr lang="ru-RU" sz="1600" i="1" dirty="0">
                <a:solidFill>
                  <a:srgbClr val="FF0000"/>
                </a:solidFill>
              </a:rPr>
              <a:t> проведено </a:t>
            </a:r>
            <a:r>
              <a:rPr lang="ru-RU" sz="1600" i="1" dirty="0" err="1">
                <a:solidFill>
                  <a:srgbClr val="FF0000"/>
                </a:solidFill>
              </a:rPr>
              <a:t>тематичні</a:t>
            </a:r>
            <a:r>
              <a:rPr lang="ru-RU" sz="1600" i="1" dirty="0">
                <a:solidFill>
                  <a:srgbClr val="FF0000"/>
                </a:solidFill>
              </a:rPr>
              <a:t> </a:t>
            </a:r>
            <a:r>
              <a:rPr lang="ru-RU" sz="1600" i="1" dirty="0" err="1">
                <a:solidFill>
                  <a:srgbClr val="FF0000"/>
                </a:solidFill>
              </a:rPr>
              <a:t>виховні</a:t>
            </a:r>
            <a:r>
              <a:rPr lang="ru-RU" sz="1600" i="1" dirty="0">
                <a:solidFill>
                  <a:srgbClr val="FF0000"/>
                </a:solidFill>
              </a:rPr>
              <a:t> </a:t>
            </a:r>
            <a:r>
              <a:rPr lang="ru-RU" sz="1600" i="1" dirty="0" err="1">
                <a:solidFill>
                  <a:srgbClr val="FF0000"/>
                </a:solidFill>
              </a:rPr>
              <a:t>години</a:t>
            </a:r>
            <a:r>
              <a:rPr lang="ru-RU" sz="1600" i="1" dirty="0">
                <a:solidFill>
                  <a:srgbClr val="FF0000"/>
                </a:solidFill>
              </a:rPr>
              <a:t> та </a:t>
            </a:r>
            <a:r>
              <a:rPr lang="ru-RU" sz="1600" i="1" dirty="0" err="1">
                <a:solidFill>
                  <a:srgbClr val="FF0000"/>
                </a:solidFill>
              </a:rPr>
              <a:t>лінійку</a:t>
            </a:r>
            <a:r>
              <a:rPr lang="ru-RU" sz="1600" i="1" dirty="0">
                <a:solidFill>
                  <a:srgbClr val="FF0000"/>
                </a:solidFill>
              </a:rPr>
              <a:t>- </a:t>
            </a:r>
            <a:r>
              <a:rPr lang="ru-RU" sz="1600" i="1" dirty="0" err="1">
                <a:solidFill>
                  <a:srgbClr val="FF0000"/>
                </a:solidFill>
              </a:rPr>
              <a:t>реквієм</a:t>
            </a:r>
            <a:r>
              <a:rPr lang="ru-RU" sz="1600" i="1" dirty="0">
                <a:solidFill>
                  <a:srgbClr val="FF0000"/>
                </a:solidFill>
              </a:rPr>
              <a:t> "Прости нас, </a:t>
            </a:r>
            <a:r>
              <a:rPr lang="ru-RU" sz="1600" i="1" dirty="0" err="1">
                <a:solidFill>
                  <a:srgbClr val="FF0000"/>
                </a:solidFill>
              </a:rPr>
              <a:t>пам'яте</a:t>
            </a:r>
            <a:r>
              <a:rPr lang="ru-RU" sz="1600" i="1" dirty="0">
                <a:solidFill>
                  <a:srgbClr val="FF0000"/>
                </a:solidFill>
              </a:rPr>
              <a:t>, прости</a:t>
            </a:r>
            <a:r>
              <a:rPr lang="ru-RU" sz="1600" dirty="0"/>
              <a:t>!</a:t>
            </a:r>
            <a:endParaRPr lang="uk-UA" sz="1600" dirty="0"/>
          </a:p>
        </p:txBody>
      </p:sp>
      <p:sp>
        <p:nvSpPr>
          <p:cNvPr id="3" name="Місце для вмісту 2"/>
          <p:cNvSpPr>
            <a:spLocks noGrp="1"/>
          </p:cNvSpPr>
          <p:nvPr>
            <p:ph sz="half" idx="1"/>
          </p:nvPr>
        </p:nvSpPr>
        <p:spPr/>
        <p:txBody>
          <a:bodyPr/>
          <a:lstStyle/>
          <a:p>
            <a:endParaRPr lang="uk-UA" dirty="0"/>
          </a:p>
        </p:txBody>
      </p:sp>
      <p:sp>
        <p:nvSpPr>
          <p:cNvPr id="4" name="Місце для вмісту 3"/>
          <p:cNvSpPr>
            <a:spLocks noGrp="1"/>
          </p:cNvSpPr>
          <p:nvPr>
            <p:ph sz="half" idx="2"/>
          </p:nvPr>
        </p:nvSpPr>
        <p:spPr/>
        <p:txBody>
          <a:bodyPr/>
          <a:lstStyle/>
          <a:p>
            <a:endParaRPr lang="uk-UA" dirty="0"/>
          </a:p>
        </p:txBody>
      </p:sp>
      <p:pic>
        <p:nvPicPr>
          <p:cNvPr id="8194" name="Picture 2" descr="C:\Users\Iruna\405096550_1793702374399029_856530456714218683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56792"/>
            <a:ext cx="4032448" cy="491378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Iruna\405088214_1793702594399007_4860282353233587024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1630" y="1556793"/>
            <a:ext cx="4162223"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706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75240" cy="994122"/>
          </a:xfrm>
        </p:spPr>
        <p:txBody>
          <a:bodyPr>
            <a:normAutofit/>
          </a:bodyPr>
          <a:lstStyle/>
          <a:p>
            <a:r>
              <a:rPr lang="ru-RU" sz="1600" dirty="0">
                <a:solidFill>
                  <a:srgbClr val="FF0000"/>
                </a:solidFill>
              </a:rPr>
              <a:t>З </a:t>
            </a:r>
            <a:r>
              <a:rPr lang="ru-RU" sz="1600" dirty="0" err="1">
                <a:solidFill>
                  <a:srgbClr val="FF0000"/>
                </a:solidFill>
              </a:rPr>
              <a:t>нагоди</a:t>
            </a:r>
            <a:r>
              <a:rPr lang="ru-RU" sz="1600" dirty="0">
                <a:solidFill>
                  <a:srgbClr val="FF0000"/>
                </a:solidFill>
              </a:rPr>
              <a:t> 10-річчя </a:t>
            </a:r>
            <a:r>
              <a:rPr lang="ru-RU" sz="1600" dirty="0" err="1">
                <a:solidFill>
                  <a:srgbClr val="FF0000"/>
                </a:solidFill>
              </a:rPr>
              <a:t>Революції</a:t>
            </a:r>
            <a:r>
              <a:rPr lang="ru-RU" sz="1600" dirty="0">
                <a:solidFill>
                  <a:srgbClr val="FF0000"/>
                </a:solidFill>
              </a:rPr>
              <a:t> </a:t>
            </a:r>
            <a:r>
              <a:rPr lang="ru-RU" sz="1600" dirty="0" err="1">
                <a:solidFill>
                  <a:srgbClr val="FF0000"/>
                </a:solidFill>
              </a:rPr>
              <a:t>Гідності</a:t>
            </a:r>
            <a:r>
              <a:rPr lang="ru-RU" sz="1600" dirty="0">
                <a:solidFill>
                  <a:srgbClr val="FF0000"/>
                </a:solidFill>
              </a:rPr>
              <a:t> </a:t>
            </a:r>
            <a:r>
              <a:rPr lang="ru-RU" sz="1600" dirty="0" err="1" smtClean="0">
                <a:solidFill>
                  <a:srgbClr val="FF0000"/>
                </a:solidFill>
              </a:rPr>
              <a:t>було</a:t>
            </a:r>
            <a:r>
              <a:rPr lang="ru-RU" sz="1600" dirty="0" smtClean="0">
                <a:solidFill>
                  <a:srgbClr val="FF0000"/>
                </a:solidFill>
              </a:rPr>
              <a:t> </a:t>
            </a:r>
            <a:r>
              <a:rPr lang="ru-RU" sz="1600" dirty="0">
                <a:solidFill>
                  <a:srgbClr val="FF0000"/>
                </a:solidFill>
              </a:rPr>
              <a:t>проведено </a:t>
            </a:r>
            <a:r>
              <a:rPr lang="ru-RU" sz="1600" dirty="0" err="1">
                <a:solidFill>
                  <a:srgbClr val="FF0000"/>
                </a:solidFill>
              </a:rPr>
              <a:t>виховні</a:t>
            </a:r>
            <a:r>
              <a:rPr lang="ru-RU" sz="1600" dirty="0">
                <a:solidFill>
                  <a:srgbClr val="FF0000"/>
                </a:solidFill>
              </a:rPr>
              <a:t> </a:t>
            </a:r>
            <a:r>
              <a:rPr lang="ru-RU" sz="1600" dirty="0" err="1">
                <a:solidFill>
                  <a:srgbClr val="FF0000"/>
                </a:solidFill>
              </a:rPr>
              <a:t>години</a:t>
            </a:r>
            <a:r>
              <a:rPr lang="ru-RU" sz="1600" dirty="0">
                <a:solidFill>
                  <a:srgbClr val="FF0000"/>
                </a:solidFill>
              </a:rPr>
              <a:t> та годину- </a:t>
            </a:r>
            <a:r>
              <a:rPr lang="ru-RU" sz="1600" dirty="0" err="1" smtClean="0">
                <a:solidFill>
                  <a:srgbClr val="FF0000"/>
                </a:solidFill>
              </a:rPr>
              <a:t>роздуми</a:t>
            </a:r>
            <a:r>
              <a:rPr lang="ru-RU" sz="1600" dirty="0" smtClean="0">
                <a:solidFill>
                  <a:srgbClr val="FF0000"/>
                </a:solidFill>
              </a:rPr>
              <a:t/>
            </a:r>
            <a:br>
              <a:rPr lang="ru-RU" sz="1600" dirty="0" smtClean="0">
                <a:solidFill>
                  <a:srgbClr val="FF0000"/>
                </a:solidFill>
              </a:rPr>
            </a:br>
            <a:r>
              <a:rPr lang="ru-RU" sz="1600" dirty="0" smtClean="0">
                <a:solidFill>
                  <a:srgbClr val="FF0000"/>
                </a:solidFill>
              </a:rPr>
              <a:t> </a:t>
            </a:r>
            <a:r>
              <a:rPr lang="ru-RU" sz="1600" dirty="0">
                <a:solidFill>
                  <a:srgbClr val="FF0000"/>
                </a:solidFill>
              </a:rPr>
              <a:t>" </a:t>
            </a:r>
            <a:r>
              <a:rPr lang="ru-RU" sz="1600" dirty="0" err="1">
                <a:solidFill>
                  <a:srgbClr val="FF0000"/>
                </a:solidFill>
              </a:rPr>
              <a:t>Чи</a:t>
            </a:r>
            <a:r>
              <a:rPr lang="ru-RU" sz="1600" dirty="0">
                <a:solidFill>
                  <a:srgbClr val="FF0000"/>
                </a:solidFill>
              </a:rPr>
              <a:t> </a:t>
            </a:r>
            <a:r>
              <a:rPr lang="ru-RU" sz="1600" dirty="0" err="1">
                <a:solidFill>
                  <a:srgbClr val="FF0000"/>
                </a:solidFill>
              </a:rPr>
              <a:t>важлива</a:t>
            </a:r>
            <a:r>
              <a:rPr lang="ru-RU" sz="1600" dirty="0">
                <a:solidFill>
                  <a:srgbClr val="FF0000"/>
                </a:solidFill>
              </a:rPr>
              <a:t> свобода для </a:t>
            </a:r>
            <a:r>
              <a:rPr lang="ru-RU" sz="1600" dirty="0" err="1">
                <a:solidFill>
                  <a:srgbClr val="FF0000"/>
                </a:solidFill>
              </a:rPr>
              <a:t>людини</a:t>
            </a:r>
            <a:r>
              <a:rPr lang="ru-RU" sz="1600" dirty="0">
                <a:solidFill>
                  <a:srgbClr val="FF0000"/>
                </a:solidFill>
              </a:rPr>
              <a:t>?'</a:t>
            </a:r>
            <a:endParaRPr lang="uk-UA" sz="1600" dirty="0">
              <a:solidFill>
                <a:srgbClr val="FF0000"/>
              </a:solidFill>
            </a:endParaRPr>
          </a:p>
        </p:txBody>
      </p:sp>
      <p:sp>
        <p:nvSpPr>
          <p:cNvPr id="3" name="Місце для вмісту 2"/>
          <p:cNvSpPr>
            <a:spLocks noGrp="1"/>
          </p:cNvSpPr>
          <p:nvPr>
            <p:ph idx="1"/>
          </p:nvPr>
        </p:nvSpPr>
        <p:spPr/>
        <p:txBody>
          <a:bodyPr/>
          <a:lstStyle/>
          <a:p>
            <a:endParaRPr lang="uk-UA" dirty="0"/>
          </a:p>
        </p:txBody>
      </p:sp>
      <p:pic>
        <p:nvPicPr>
          <p:cNvPr id="9218" name="Picture 2" descr="C:\Users\Iruna\402663238_1792665257836074_6501086703913900467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556792"/>
            <a:ext cx="8280920"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4464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363272" cy="1417638"/>
          </a:xfrm>
        </p:spPr>
        <p:txBody>
          <a:bodyPr>
            <a:normAutofit fontScale="90000"/>
          </a:bodyPr>
          <a:lstStyle/>
          <a:p>
            <a:r>
              <a:rPr lang="uk-UA" sz="1400" dirty="0">
                <a:solidFill>
                  <a:srgbClr val="FF0000"/>
                </a:solidFill>
              </a:rPr>
              <a:t>Цей святковий зимовий час розпочинається 6 грудня, коли відзначається День Святого Миколая. </a:t>
            </a:r>
            <a:br>
              <a:rPr lang="uk-UA" sz="1400" dirty="0">
                <a:solidFill>
                  <a:srgbClr val="FF0000"/>
                </a:solidFill>
              </a:rPr>
            </a:br>
            <a:r>
              <a:rPr lang="uk-UA" sz="1400" dirty="0">
                <a:solidFill>
                  <a:srgbClr val="FF0000"/>
                </a:solidFill>
              </a:rPr>
              <a:t>Шумно і гамірно напередодні свята у ЗЗСО І-ІІ </a:t>
            </a:r>
            <a:r>
              <a:rPr lang="uk-UA" sz="1400" dirty="0" err="1">
                <a:solidFill>
                  <a:srgbClr val="FF0000"/>
                </a:solidFill>
              </a:rPr>
              <a:t>супенів</a:t>
            </a:r>
            <a:r>
              <a:rPr lang="uk-UA" sz="1400" dirty="0">
                <a:solidFill>
                  <a:srgbClr val="FF0000"/>
                </a:solidFill>
              </a:rPr>
              <a:t> села </a:t>
            </a:r>
            <a:r>
              <a:rPr lang="uk-UA" sz="1400" dirty="0" err="1">
                <a:solidFill>
                  <a:srgbClr val="FF0000"/>
                </a:solidFill>
              </a:rPr>
              <a:t>Великосілля</a:t>
            </a:r>
            <a:r>
              <a:rPr lang="uk-UA" sz="1400" dirty="0">
                <a:solidFill>
                  <a:srgbClr val="FF0000"/>
                </a:solidFill>
              </a:rPr>
              <a:t>, до світлиці завітав Святий Миколай, покровитель усіх діток, щоб нагородити за їх добрі вчинки. Порадував він їх солодкими подаруночками за слухняність, старанність, працьовитість. Щирі посмішки, які є джерелом щастя, були на обличчі у кожного!</a:t>
            </a:r>
            <a:br>
              <a:rPr lang="uk-UA" sz="1400" dirty="0">
                <a:solidFill>
                  <a:srgbClr val="FF0000"/>
                </a:solidFill>
              </a:rPr>
            </a:br>
            <a:endParaRPr lang="uk-UA" sz="1400" dirty="0">
              <a:solidFill>
                <a:srgbClr val="FF0000"/>
              </a:solidFill>
            </a:endParaRPr>
          </a:p>
        </p:txBody>
      </p:sp>
      <p:pic>
        <p:nvPicPr>
          <p:cNvPr id="10242" name="Picture 2" descr="C:\Users\Iruna\407455426_1799956173773649_466873354431190684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5256584" cy="444908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Iruna\407728402_1799956190440314_7257939516213149979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1371600"/>
            <a:ext cx="3638872" cy="529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4281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404664"/>
            <a:ext cx="7704856" cy="720080"/>
          </a:xfrm>
        </p:spPr>
        <p:txBody>
          <a:bodyPr>
            <a:normAutofit/>
          </a:bodyPr>
          <a:lstStyle/>
          <a:p>
            <a:r>
              <a:rPr lang="ru-RU" sz="1800" i="1" dirty="0" err="1">
                <a:solidFill>
                  <a:srgbClr val="FF0000"/>
                </a:solidFill>
              </a:rPr>
              <a:t>В</a:t>
            </a:r>
            <a:r>
              <a:rPr lang="ru-RU" sz="1800" i="1" dirty="0" err="1" smtClean="0">
                <a:solidFill>
                  <a:srgbClr val="FF0000"/>
                </a:solidFill>
              </a:rPr>
              <a:t>ідкритий</a:t>
            </a:r>
            <a:r>
              <a:rPr lang="ru-RU" sz="1800" i="1" dirty="0" smtClean="0">
                <a:solidFill>
                  <a:srgbClr val="FF0000"/>
                </a:solidFill>
              </a:rPr>
              <a:t> </a:t>
            </a:r>
            <a:r>
              <a:rPr lang="ru-RU" sz="1800" i="1" dirty="0">
                <a:solidFill>
                  <a:srgbClr val="FF0000"/>
                </a:solidFill>
              </a:rPr>
              <a:t>урок з </a:t>
            </a:r>
            <a:r>
              <a:rPr lang="ru-RU" sz="1800" i="1" dirty="0" err="1">
                <a:solidFill>
                  <a:srgbClr val="FF0000"/>
                </a:solidFill>
              </a:rPr>
              <a:t>фізичної</a:t>
            </a:r>
            <a:r>
              <a:rPr lang="ru-RU" sz="1800" i="1" dirty="0">
                <a:solidFill>
                  <a:srgbClr val="FF0000"/>
                </a:solidFill>
              </a:rPr>
              <a:t> </a:t>
            </a:r>
            <a:r>
              <a:rPr lang="ru-RU" sz="1800" i="1" dirty="0" err="1">
                <a:solidFill>
                  <a:srgbClr val="FF0000"/>
                </a:solidFill>
              </a:rPr>
              <a:t>культури</a:t>
            </a:r>
            <a:r>
              <a:rPr lang="ru-RU" sz="1800" i="1" dirty="0">
                <a:solidFill>
                  <a:srgbClr val="FF0000"/>
                </a:solidFill>
              </a:rPr>
              <a:t> на тему:» </a:t>
            </a:r>
            <a:r>
              <a:rPr lang="ru-RU" sz="1800" i="1" dirty="0" err="1">
                <a:solidFill>
                  <a:srgbClr val="FF0000"/>
                </a:solidFill>
              </a:rPr>
              <a:t>Бадмінтон</a:t>
            </a:r>
            <a:r>
              <a:rPr lang="ru-RU" sz="1600" dirty="0"/>
              <a:t>.</a:t>
            </a:r>
            <a:endParaRPr lang="uk-UA" sz="1600" dirty="0"/>
          </a:p>
        </p:txBody>
      </p:sp>
      <p:pic>
        <p:nvPicPr>
          <p:cNvPr id="14338" name="Picture 2" descr="C:\Users\Iruna\427978972_932046808633063_8652634411003765291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1124744"/>
            <a:ext cx="6070645" cy="5301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259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332656"/>
            <a:ext cx="8064896" cy="1008112"/>
          </a:xfrm>
        </p:spPr>
        <p:txBody>
          <a:bodyPr>
            <a:normAutofit/>
          </a:bodyPr>
          <a:lstStyle/>
          <a:p>
            <a:r>
              <a:rPr lang="ru-RU" sz="2000" b="0" dirty="0" err="1">
                <a:solidFill>
                  <a:srgbClr val="FF0000"/>
                </a:solidFill>
              </a:rPr>
              <a:t>Урочиста</a:t>
            </a:r>
            <a:r>
              <a:rPr lang="ru-RU" sz="2000" b="0" dirty="0">
                <a:solidFill>
                  <a:srgbClr val="FF0000"/>
                </a:solidFill>
              </a:rPr>
              <a:t> </a:t>
            </a:r>
            <a:r>
              <a:rPr lang="ru-RU" sz="2000" b="0" dirty="0" err="1">
                <a:solidFill>
                  <a:srgbClr val="FF0000"/>
                </a:solidFill>
              </a:rPr>
              <a:t>лінійка</a:t>
            </a:r>
            <a:r>
              <a:rPr lang="ru-RU" sz="2000" b="0" dirty="0">
                <a:solidFill>
                  <a:srgbClr val="FF0000"/>
                </a:solidFill>
              </a:rPr>
              <a:t> "Вона - наш скарб і наша </a:t>
            </a:r>
            <a:r>
              <a:rPr lang="ru-RU" sz="2000" b="0" dirty="0" err="1">
                <a:solidFill>
                  <a:srgbClr val="FF0000"/>
                </a:solidFill>
              </a:rPr>
              <a:t>мрія</a:t>
            </a:r>
            <a:r>
              <a:rPr lang="ru-RU" sz="2000" b="0" dirty="0">
                <a:solidFill>
                  <a:srgbClr val="FF0000"/>
                </a:solidFill>
              </a:rPr>
              <a:t>: </a:t>
            </a:r>
            <a:r>
              <a:rPr lang="ru-RU" sz="2000" b="0" dirty="0" err="1">
                <a:solidFill>
                  <a:srgbClr val="FF0000"/>
                </a:solidFill>
              </a:rPr>
              <a:t>соборна</a:t>
            </a:r>
            <a:r>
              <a:rPr lang="ru-RU" sz="2000" b="0" dirty="0">
                <a:solidFill>
                  <a:srgbClr val="FF0000"/>
                </a:solidFill>
              </a:rPr>
              <a:t>, </a:t>
            </a:r>
            <a:r>
              <a:rPr lang="ru-RU" sz="2000" b="0" dirty="0" err="1">
                <a:solidFill>
                  <a:srgbClr val="FF0000"/>
                </a:solidFill>
              </a:rPr>
              <a:t>вільна</a:t>
            </a:r>
            <a:r>
              <a:rPr lang="ru-RU" sz="2000" b="0" dirty="0">
                <a:solidFill>
                  <a:srgbClr val="FF0000"/>
                </a:solidFill>
              </a:rPr>
              <a:t> </a:t>
            </a:r>
            <a:r>
              <a:rPr lang="ru-RU" sz="2000" b="0" dirty="0" err="1">
                <a:solidFill>
                  <a:srgbClr val="FF0000"/>
                </a:solidFill>
              </a:rPr>
              <a:t>Україна</a:t>
            </a:r>
            <a:r>
              <a:rPr lang="ru-RU" sz="2000" b="0" dirty="0">
                <a:solidFill>
                  <a:srgbClr val="FF0000"/>
                </a:solidFill>
              </a:rPr>
              <a:t>"</a:t>
            </a:r>
            <a:endParaRPr lang="uk-UA" sz="2000" b="0" dirty="0">
              <a:solidFill>
                <a:srgbClr val="FF0000"/>
              </a:solidFill>
            </a:endParaRPr>
          </a:p>
        </p:txBody>
      </p:sp>
      <p:sp>
        <p:nvSpPr>
          <p:cNvPr id="3" name="Місце для вмісту 2"/>
          <p:cNvSpPr>
            <a:spLocks noGrp="1"/>
          </p:cNvSpPr>
          <p:nvPr>
            <p:ph sz="half" idx="1"/>
          </p:nvPr>
        </p:nvSpPr>
        <p:spPr/>
        <p:txBody>
          <a:bodyPr/>
          <a:lstStyle/>
          <a:p>
            <a:pPr marL="0" indent="0">
              <a:buNone/>
            </a:pPr>
            <a:endParaRPr lang="uk-UA" dirty="0"/>
          </a:p>
        </p:txBody>
      </p:sp>
      <p:sp>
        <p:nvSpPr>
          <p:cNvPr id="4" name="Місце для вмісту 3"/>
          <p:cNvSpPr>
            <a:spLocks noGrp="1"/>
          </p:cNvSpPr>
          <p:nvPr>
            <p:ph sz="half" idx="2"/>
          </p:nvPr>
        </p:nvSpPr>
        <p:spPr/>
        <p:txBody>
          <a:bodyPr/>
          <a:lstStyle/>
          <a:p>
            <a:endParaRPr lang="uk-UA" dirty="0"/>
          </a:p>
        </p:txBody>
      </p:sp>
      <p:pic>
        <p:nvPicPr>
          <p:cNvPr id="11266" name="Picture 2" descr="C:\Users\Iruna\421554575_1418252388772135_4587252044158287548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973" y="1616194"/>
            <a:ext cx="4248472" cy="464919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Iruna\421533056_1418252442105463_459974785108541374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616194"/>
            <a:ext cx="4248472" cy="4568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663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7524" y="260648"/>
            <a:ext cx="7416824" cy="850106"/>
          </a:xfrm>
        </p:spPr>
        <p:txBody>
          <a:bodyPr>
            <a:normAutofit/>
          </a:bodyPr>
          <a:lstStyle/>
          <a:p>
            <a:r>
              <a:rPr lang="uk-UA" sz="2000" b="0" dirty="0" smtClean="0">
                <a:solidFill>
                  <a:srgbClr val="FF0000"/>
                </a:solidFill>
              </a:rPr>
              <a:t>Виховна година «29 </a:t>
            </a:r>
            <a:r>
              <a:rPr lang="uk-UA" sz="2000" b="0" dirty="0">
                <a:solidFill>
                  <a:srgbClr val="FF0000"/>
                </a:solidFill>
              </a:rPr>
              <a:t>січня </a:t>
            </a:r>
            <a:r>
              <a:rPr lang="uk-UA" sz="2000" b="0" dirty="0" smtClean="0">
                <a:solidFill>
                  <a:srgbClr val="FF0000"/>
                </a:solidFill>
              </a:rPr>
              <a:t>День </a:t>
            </a:r>
            <a:r>
              <a:rPr lang="uk-UA" sz="2000" b="0" dirty="0">
                <a:solidFill>
                  <a:srgbClr val="FF0000"/>
                </a:solidFill>
              </a:rPr>
              <a:t>пам’яті Героїв </a:t>
            </a:r>
            <a:r>
              <a:rPr lang="uk-UA" sz="2000" b="0" dirty="0" smtClean="0">
                <a:solidFill>
                  <a:srgbClr val="FF0000"/>
                </a:solidFill>
              </a:rPr>
              <a:t>Крут» </a:t>
            </a:r>
            <a:endParaRPr lang="uk-UA" sz="2000" b="0" dirty="0">
              <a:solidFill>
                <a:srgbClr val="FF0000"/>
              </a:solidFill>
            </a:endParaRPr>
          </a:p>
        </p:txBody>
      </p:sp>
      <p:sp>
        <p:nvSpPr>
          <p:cNvPr id="3" name="Місце для вмісту 2"/>
          <p:cNvSpPr>
            <a:spLocks noGrp="1"/>
          </p:cNvSpPr>
          <p:nvPr>
            <p:ph idx="1"/>
          </p:nvPr>
        </p:nvSpPr>
        <p:spPr/>
        <p:txBody>
          <a:bodyPr/>
          <a:lstStyle/>
          <a:p>
            <a:endParaRPr lang="uk-UA" dirty="0"/>
          </a:p>
        </p:txBody>
      </p:sp>
      <p:pic>
        <p:nvPicPr>
          <p:cNvPr id="12290" name="Picture 2" descr="C:\Users\Iruna\424576897_1422303731700334_536094264300544424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216784" cy="4464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706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74638"/>
            <a:ext cx="7931224" cy="706090"/>
          </a:xfrm>
        </p:spPr>
        <p:txBody>
          <a:bodyPr>
            <a:normAutofit/>
          </a:bodyPr>
          <a:lstStyle/>
          <a:p>
            <a:r>
              <a:rPr lang="ru-RU" sz="2000" i="1" dirty="0">
                <a:solidFill>
                  <a:srgbClr val="FF0000"/>
                </a:solidFill>
              </a:rPr>
              <a:t>6 лютого 2024 року ми </a:t>
            </a:r>
            <a:r>
              <a:rPr lang="ru-RU" sz="2000" i="1" dirty="0" err="1" smtClean="0">
                <a:solidFill>
                  <a:srgbClr val="FF0000"/>
                </a:solidFill>
              </a:rPr>
              <a:t>відзначали</a:t>
            </a:r>
            <a:r>
              <a:rPr lang="ru-RU" sz="2000" i="1" dirty="0" smtClean="0">
                <a:solidFill>
                  <a:srgbClr val="FF0000"/>
                </a:solidFill>
              </a:rPr>
              <a:t/>
            </a:r>
            <a:br>
              <a:rPr lang="ru-RU" sz="2000" i="1" dirty="0" smtClean="0">
                <a:solidFill>
                  <a:srgbClr val="FF0000"/>
                </a:solidFill>
              </a:rPr>
            </a:br>
            <a:r>
              <a:rPr lang="ru-RU" sz="2000" i="1" dirty="0" smtClean="0">
                <a:solidFill>
                  <a:srgbClr val="FF0000"/>
                </a:solidFill>
              </a:rPr>
              <a:t> </a:t>
            </a:r>
            <a:r>
              <a:rPr lang="ru-RU" sz="2000" i="1" dirty="0">
                <a:solidFill>
                  <a:srgbClr val="FF0000"/>
                </a:solidFill>
              </a:rPr>
              <a:t>День </a:t>
            </a:r>
            <a:r>
              <a:rPr lang="ru-RU" sz="2000" i="1" dirty="0" err="1">
                <a:solidFill>
                  <a:srgbClr val="FF0000"/>
                </a:solidFill>
              </a:rPr>
              <a:t>безпечного</a:t>
            </a:r>
            <a:r>
              <a:rPr lang="ru-RU" sz="2000" i="1" dirty="0">
                <a:solidFill>
                  <a:srgbClr val="FF0000"/>
                </a:solidFill>
              </a:rPr>
              <a:t> </a:t>
            </a:r>
            <a:r>
              <a:rPr lang="ru-RU" sz="2000" i="1" dirty="0" err="1">
                <a:solidFill>
                  <a:srgbClr val="FF0000"/>
                </a:solidFill>
              </a:rPr>
              <a:t>Інтернету</a:t>
            </a:r>
            <a:endParaRPr lang="uk-UA" sz="2000" i="1" dirty="0">
              <a:solidFill>
                <a:srgbClr val="FF0000"/>
              </a:solidFill>
            </a:endParaRPr>
          </a:p>
        </p:txBody>
      </p:sp>
      <p:sp>
        <p:nvSpPr>
          <p:cNvPr id="3" name="Місце для вмісту 2"/>
          <p:cNvSpPr>
            <a:spLocks noGrp="1"/>
          </p:cNvSpPr>
          <p:nvPr>
            <p:ph sz="half" idx="1"/>
          </p:nvPr>
        </p:nvSpPr>
        <p:spPr/>
        <p:txBody>
          <a:bodyPr/>
          <a:lstStyle/>
          <a:p>
            <a:endParaRPr lang="uk-UA" dirty="0"/>
          </a:p>
        </p:txBody>
      </p:sp>
      <p:sp>
        <p:nvSpPr>
          <p:cNvPr id="4" name="Місце для вмісту 3"/>
          <p:cNvSpPr>
            <a:spLocks noGrp="1"/>
          </p:cNvSpPr>
          <p:nvPr>
            <p:ph sz="half" idx="2"/>
          </p:nvPr>
        </p:nvSpPr>
        <p:spPr>
          <a:xfrm>
            <a:off x="4821520" y="1813687"/>
            <a:ext cx="4038600" cy="4525963"/>
          </a:xfrm>
        </p:spPr>
        <p:txBody>
          <a:bodyPr/>
          <a:lstStyle/>
          <a:p>
            <a:endParaRPr lang="uk-UA" dirty="0"/>
          </a:p>
        </p:txBody>
      </p:sp>
      <p:pic>
        <p:nvPicPr>
          <p:cNvPr id="13314" name="Picture 2" descr="C:\Users\Iruna\426899972_1888653178239883_3881550801700501379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7346" y="1196752"/>
            <a:ext cx="4354654" cy="5157168"/>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Iruna\426830888_1888653244906543_4290519266703158447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1628799"/>
            <a:ext cx="4537640" cy="4725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1436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4385" y="188640"/>
            <a:ext cx="8229600" cy="1143000"/>
          </a:xfrm>
        </p:spPr>
        <p:txBody>
          <a:bodyPr>
            <a:normAutofit/>
          </a:bodyPr>
          <a:lstStyle/>
          <a:p>
            <a:r>
              <a:rPr lang="ru-RU" sz="1800" i="1" dirty="0" smtClean="0">
                <a:solidFill>
                  <a:srgbClr val="FF0000"/>
                </a:solidFill>
              </a:rPr>
              <a:t> До Дня </a:t>
            </a:r>
            <a:r>
              <a:rPr lang="ru-RU" sz="1800" i="1" dirty="0" err="1">
                <a:solidFill>
                  <a:srgbClr val="FF0000"/>
                </a:solidFill>
              </a:rPr>
              <a:t>єднання</a:t>
            </a:r>
            <a:r>
              <a:rPr lang="ru-RU" sz="1800" i="1" dirty="0">
                <a:solidFill>
                  <a:srgbClr val="FF0000"/>
                </a:solidFill>
              </a:rPr>
              <a:t> </a:t>
            </a:r>
            <a:r>
              <a:rPr lang="ru-RU" sz="1800" i="1" dirty="0" err="1">
                <a:solidFill>
                  <a:srgbClr val="FF0000"/>
                </a:solidFill>
              </a:rPr>
              <a:t>пройшла</a:t>
            </a:r>
            <a:r>
              <a:rPr lang="ru-RU" sz="1800" i="1" dirty="0">
                <a:solidFill>
                  <a:srgbClr val="FF0000"/>
                </a:solidFill>
              </a:rPr>
              <a:t> </a:t>
            </a:r>
            <a:r>
              <a:rPr lang="ru-RU" sz="1800" i="1" dirty="0" err="1">
                <a:solidFill>
                  <a:srgbClr val="FF0000"/>
                </a:solidFill>
              </a:rPr>
              <a:t>акція</a:t>
            </a:r>
            <a:r>
              <a:rPr lang="ru-RU" sz="1800" i="1" dirty="0">
                <a:solidFill>
                  <a:srgbClr val="FF0000"/>
                </a:solidFill>
              </a:rPr>
              <a:t> </a:t>
            </a:r>
            <a:r>
              <a:rPr lang="ru-RU" sz="1800" i="1" dirty="0" err="1">
                <a:solidFill>
                  <a:srgbClr val="FF0000"/>
                </a:solidFill>
              </a:rPr>
              <a:t>під</a:t>
            </a:r>
            <a:r>
              <a:rPr lang="ru-RU" sz="1800" i="1" dirty="0">
                <a:solidFill>
                  <a:srgbClr val="FF0000"/>
                </a:solidFill>
              </a:rPr>
              <a:t> </a:t>
            </a:r>
            <a:r>
              <a:rPr lang="ru-RU" sz="1800" i="1" dirty="0" err="1">
                <a:solidFill>
                  <a:srgbClr val="FF0000"/>
                </a:solidFill>
              </a:rPr>
              <a:t>гаслом</a:t>
            </a:r>
            <a:r>
              <a:rPr lang="ru-RU" sz="1800" i="1" dirty="0">
                <a:solidFill>
                  <a:srgbClr val="FF0000"/>
                </a:solidFill>
              </a:rPr>
              <a:t> </a:t>
            </a:r>
            <a:r>
              <a:rPr lang="ru-RU" sz="1800" i="1" dirty="0" smtClean="0">
                <a:solidFill>
                  <a:srgbClr val="FF0000"/>
                </a:solidFill>
              </a:rPr>
              <a:t/>
            </a:r>
            <a:br>
              <a:rPr lang="ru-RU" sz="1800" i="1" dirty="0" smtClean="0">
                <a:solidFill>
                  <a:srgbClr val="FF0000"/>
                </a:solidFill>
              </a:rPr>
            </a:br>
            <a:r>
              <a:rPr lang="ru-RU" sz="1800" i="1" dirty="0" smtClean="0">
                <a:solidFill>
                  <a:srgbClr val="FF0000"/>
                </a:solidFill>
              </a:rPr>
              <a:t>«</a:t>
            </a:r>
            <a:r>
              <a:rPr lang="ru-RU" sz="1800" i="1" dirty="0">
                <a:solidFill>
                  <a:srgbClr val="FF0000"/>
                </a:solidFill>
              </a:rPr>
              <a:t>Ми - </a:t>
            </a:r>
            <a:r>
              <a:rPr lang="ru-RU" sz="1800" i="1" dirty="0" err="1">
                <a:solidFill>
                  <a:srgbClr val="FF0000"/>
                </a:solidFill>
              </a:rPr>
              <a:t>єдині</a:t>
            </a:r>
            <a:r>
              <a:rPr lang="ru-RU" sz="1800" i="1" dirty="0">
                <a:solidFill>
                  <a:srgbClr val="FF0000"/>
                </a:solidFill>
              </a:rPr>
              <a:t>! Нас не </a:t>
            </a:r>
            <a:r>
              <a:rPr lang="ru-RU" sz="1800" i="1" dirty="0" err="1">
                <a:solidFill>
                  <a:srgbClr val="FF0000"/>
                </a:solidFill>
              </a:rPr>
              <a:t>зламати</a:t>
            </a:r>
            <a:r>
              <a:rPr lang="ru-RU" sz="1800" i="1" dirty="0">
                <a:solidFill>
                  <a:srgbClr val="FF0000"/>
                </a:solidFill>
              </a:rPr>
              <a:t> і не </a:t>
            </a:r>
            <a:r>
              <a:rPr lang="ru-RU" sz="1800" i="1" dirty="0" err="1">
                <a:solidFill>
                  <a:srgbClr val="FF0000"/>
                </a:solidFill>
              </a:rPr>
              <a:t>перемогти</a:t>
            </a:r>
            <a:r>
              <a:rPr lang="ru-RU" sz="1800" i="1" dirty="0">
                <a:solidFill>
                  <a:srgbClr val="FF0000"/>
                </a:solidFill>
              </a:rPr>
              <a:t>! Разом ми </a:t>
            </a:r>
            <a:r>
              <a:rPr lang="ru-RU" sz="1800" i="1" dirty="0" err="1">
                <a:solidFill>
                  <a:srgbClr val="FF0000"/>
                </a:solidFill>
              </a:rPr>
              <a:t>зможемо</a:t>
            </a:r>
            <a:r>
              <a:rPr lang="ru-RU" sz="1800" i="1" dirty="0">
                <a:solidFill>
                  <a:srgbClr val="FF0000"/>
                </a:solidFill>
              </a:rPr>
              <a:t> все!"</a:t>
            </a:r>
            <a:endParaRPr lang="uk-UA" sz="1800" i="1" dirty="0">
              <a:solidFill>
                <a:srgbClr val="FF0000"/>
              </a:solidFill>
            </a:endParaRPr>
          </a:p>
        </p:txBody>
      </p:sp>
      <p:sp>
        <p:nvSpPr>
          <p:cNvPr id="3" name="Місце для вмісту 2"/>
          <p:cNvSpPr>
            <a:spLocks noGrp="1"/>
          </p:cNvSpPr>
          <p:nvPr>
            <p:ph idx="1"/>
          </p:nvPr>
        </p:nvSpPr>
        <p:spPr>
          <a:xfrm>
            <a:off x="827584" y="1340768"/>
            <a:ext cx="7848872" cy="5256584"/>
          </a:xfrm>
        </p:spPr>
        <p:txBody>
          <a:bodyPr/>
          <a:lstStyle/>
          <a:p>
            <a:endParaRPr lang="uk-UA" dirty="0"/>
          </a:p>
        </p:txBody>
      </p:sp>
      <p:pic>
        <p:nvPicPr>
          <p:cNvPr id="15362" name="Picture 2" descr="C:\Users\Iruna\427806189_1432429360687771_565571403491285252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484784"/>
            <a:ext cx="828092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304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003232" cy="1162050"/>
          </a:xfrm>
        </p:spPr>
        <p:txBody>
          <a:bodyPr>
            <a:noAutofit/>
          </a:bodyPr>
          <a:lstStyle/>
          <a:p>
            <a:pPr algn="ctr"/>
            <a:r>
              <a:rPr lang="ru-RU" sz="1800" b="1" i="1" dirty="0" err="1">
                <a:solidFill>
                  <a:srgbClr val="FF0000"/>
                </a:solidFill>
              </a:rPr>
              <a:t>Урочиста</a:t>
            </a:r>
            <a:r>
              <a:rPr lang="ru-RU" sz="1800" b="1" i="1" dirty="0">
                <a:solidFill>
                  <a:srgbClr val="FF0000"/>
                </a:solidFill>
              </a:rPr>
              <a:t> </a:t>
            </a:r>
            <a:r>
              <a:rPr lang="ru-RU" sz="1800" b="1" i="1" dirty="0" err="1">
                <a:solidFill>
                  <a:srgbClr val="FF0000"/>
                </a:solidFill>
              </a:rPr>
              <a:t>лінійка</a:t>
            </a:r>
            <a:r>
              <a:rPr lang="ru-RU" sz="1800" b="1" i="1" dirty="0">
                <a:solidFill>
                  <a:srgbClr val="FF0000"/>
                </a:solidFill>
              </a:rPr>
              <a:t>, </a:t>
            </a:r>
            <a:r>
              <a:rPr lang="ru-RU" sz="1800" b="1" i="1" dirty="0" err="1">
                <a:solidFill>
                  <a:srgbClr val="FF0000"/>
                </a:solidFill>
              </a:rPr>
              <a:t>присвячена</a:t>
            </a:r>
            <a:r>
              <a:rPr lang="ru-RU" sz="1800" b="1" i="1" dirty="0">
                <a:solidFill>
                  <a:srgbClr val="FF0000"/>
                </a:solidFill>
              </a:rPr>
              <a:t> Дню </a:t>
            </a:r>
            <a:r>
              <a:rPr lang="ru-RU" sz="1800" b="1" i="1" dirty="0" err="1">
                <a:solidFill>
                  <a:srgbClr val="FF0000"/>
                </a:solidFill>
              </a:rPr>
              <a:t>Героїв</a:t>
            </a:r>
            <a:r>
              <a:rPr lang="ru-RU" sz="1800" b="1" i="1" dirty="0">
                <a:solidFill>
                  <a:srgbClr val="FF0000"/>
                </a:solidFill>
              </a:rPr>
              <a:t> </a:t>
            </a:r>
            <a:r>
              <a:rPr lang="ru-RU" sz="1800" b="1" i="1" dirty="0" err="1">
                <a:solidFill>
                  <a:srgbClr val="FF0000"/>
                </a:solidFill>
              </a:rPr>
              <a:t>Небесної</a:t>
            </a:r>
            <a:r>
              <a:rPr lang="ru-RU" sz="1800" b="1" i="1" dirty="0">
                <a:solidFill>
                  <a:srgbClr val="FF0000"/>
                </a:solidFill>
              </a:rPr>
              <a:t> </a:t>
            </a:r>
            <a:r>
              <a:rPr lang="ru-RU" sz="1800" b="1" i="1" dirty="0" err="1">
                <a:solidFill>
                  <a:srgbClr val="FF0000"/>
                </a:solidFill>
              </a:rPr>
              <a:t>Сотні</a:t>
            </a:r>
            <a:r>
              <a:rPr lang="ru-RU" sz="1800" b="1" i="1" dirty="0">
                <a:solidFill>
                  <a:srgbClr val="FF0000"/>
                </a:solidFill>
              </a:rPr>
              <a:t> та тиха </a:t>
            </a:r>
            <a:r>
              <a:rPr lang="ru-RU" sz="1800" b="1" i="1" dirty="0" err="1">
                <a:solidFill>
                  <a:srgbClr val="FF0000"/>
                </a:solidFill>
              </a:rPr>
              <a:t>акція</a:t>
            </a:r>
            <a:r>
              <a:rPr lang="ru-RU" sz="1800" b="1" i="1" dirty="0">
                <a:solidFill>
                  <a:srgbClr val="FF0000"/>
                </a:solidFill>
              </a:rPr>
              <a:t> "</a:t>
            </a:r>
            <a:r>
              <a:rPr lang="ru-RU" sz="1800" b="1" i="1" dirty="0" err="1">
                <a:solidFill>
                  <a:srgbClr val="FF0000"/>
                </a:solidFill>
              </a:rPr>
              <a:t>Ангели</a:t>
            </a:r>
            <a:r>
              <a:rPr lang="ru-RU" sz="1800" b="1" i="1" dirty="0">
                <a:solidFill>
                  <a:srgbClr val="FF0000"/>
                </a:solidFill>
              </a:rPr>
              <a:t> </a:t>
            </a:r>
            <a:r>
              <a:rPr lang="ru-RU" sz="1800" b="1" i="1" dirty="0" err="1">
                <a:solidFill>
                  <a:srgbClr val="FF0000"/>
                </a:solidFill>
              </a:rPr>
              <a:t>пам'яті</a:t>
            </a:r>
            <a:r>
              <a:rPr lang="ru-RU" sz="1800" b="1" i="1" dirty="0">
                <a:solidFill>
                  <a:srgbClr val="FF0000"/>
                </a:solidFill>
              </a:rPr>
              <a:t>"</a:t>
            </a:r>
            <a:br>
              <a:rPr lang="ru-RU" sz="1800" b="1" i="1" dirty="0">
                <a:solidFill>
                  <a:srgbClr val="FF0000"/>
                </a:solidFill>
              </a:rPr>
            </a:br>
            <a:r>
              <a:rPr lang="ru-RU" sz="1800" b="1" i="1" dirty="0" err="1">
                <a:solidFill>
                  <a:srgbClr val="FF0000"/>
                </a:solidFill>
              </a:rPr>
              <a:t>Герої</a:t>
            </a:r>
            <a:r>
              <a:rPr lang="ru-RU" sz="1800" b="1" i="1" dirty="0">
                <a:solidFill>
                  <a:srgbClr val="FF0000"/>
                </a:solidFill>
              </a:rPr>
              <a:t> не </a:t>
            </a:r>
            <a:r>
              <a:rPr lang="ru-RU" sz="1800" b="1" i="1" dirty="0" err="1">
                <a:solidFill>
                  <a:srgbClr val="FF0000"/>
                </a:solidFill>
              </a:rPr>
              <a:t>вмирають</a:t>
            </a:r>
            <a:r>
              <a:rPr lang="ru-RU" sz="1800" b="1" i="1" dirty="0">
                <a:solidFill>
                  <a:srgbClr val="FF0000"/>
                </a:solidFill>
              </a:rPr>
              <a:t>. Просто </a:t>
            </a:r>
            <a:r>
              <a:rPr lang="ru-RU" sz="1800" b="1" i="1" dirty="0" err="1">
                <a:solidFill>
                  <a:srgbClr val="FF0000"/>
                </a:solidFill>
              </a:rPr>
              <a:t>йдуть</a:t>
            </a:r>
            <a:r>
              <a:rPr lang="ru-RU" sz="1800" b="1" i="1" dirty="0">
                <a:solidFill>
                  <a:srgbClr val="FF0000"/>
                </a:solidFill>
              </a:rPr>
              <a:t/>
            </a:r>
            <a:br>
              <a:rPr lang="ru-RU" sz="1800" b="1" i="1" dirty="0">
                <a:solidFill>
                  <a:srgbClr val="FF0000"/>
                </a:solidFill>
              </a:rPr>
            </a:br>
            <a:endParaRPr lang="uk-UA" sz="1800" b="1" i="1" dirty="0">
              <a:solidFill>
                <a:srgbClr val="FF0000"/>
              </a:solidFill>
            </a:endParaRPr>
          </a:p>
        </p:txBody>
      </p:sp>
      <p:sp>
        <p:nvSpPr>
          <p:cNvPr id="4" name="Місце для тексту 3"/>
          <p:cNvSpPr>
            <a:spLocks noGrp="1"/>
          </p:cNvSpPr>
          <p:nvPr>
            <p:ph type="body" idx="2"/>
          </p:nvPr>
        </p:nvSpPr>
        <p:spPr/>
        <p:txBody>
          <a:bodyPr/>
          <a:lstStyle/>
          <a:p>
            <a:endParaRPr lang="uk-UA" dirty="0"/>
          </a:p>
        </p:txBody>
      </p:sp>
      <p:pic>
        <p:nvPicPr>
          <p:cNvPr id="5" name="Місце для вмісту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39552" y="1124744"/>
            <a:ext cx="7931224" cy="5509091"/>
          </a:xfrm>
        </p:spPr>
      </p:pic>
    </p:spTree>
    <p:extLst>
      <p:ext uri="{BB962C8B-B14F-4D97-AF65-F5344CB8AC3E}">
        <p14:creationId xmlns:p14="http://schemas.microsoft.com/office/powerpoint/2010/main" val="26840508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3" y="299512"/>
            <a:ext cx="2880321" cy="897240"/>
          </a:xfrm>
        </p:spPr>
        <p:txBody>
          <a:bodyPr>
            <a:noAutofit/>
          </a:bodyPr>
          <a:lstStyle/>
          <a:p>
            <a:r>
              <a:rPr lang="ru-RU" sz="1800" b="1" dirty="0" smtClean="0">
                <a:solidFill>
                  <a:srgbClr val="FF0000"/>
                </a:solidFill>
              </a:rPr>
              <a:t>21 </a:t>
            </a:r>
            <a:r>
              <a:rPr lang="ru-RU" sz="1800" b="1" dirty="0">
                <a:solidFill>
                  <a:srgbClr val="FF0000"/>
                </a:solidFill>
              </a:rPr>
              <a:t>лютого - </a:t>
            </a:r>
            <a:r>
              <a:rPr lang="ru-RU" sz="1800" b="1" dirty="0" err="1">
                <a:solidFill>
                  <a:srgbClr val="FF0000"/>
                </a:solidFill>
              </a:rPr>
              <a:t>Міжнародний</a:t>
            </a:r>
            <a:r>
              <a:rPr lang="ru-RU" sz="1800" b="1" dirty="0">
                <a:solidFill>
                  <a:srgbClr val="FF0000"/>
                </a:solidFill>
              </a:rPr>
              <a:t> день </a:t>
            </a:r>
            <a:r>
              <a:rPr lang="ru-RU" sz="1800" b="1" dirty="0" err="1">
                <a:solidFill>
                  <a:srgbClr val="FF0000"/>
                </a:solidFill>
              </a:rPr>
              <a:t>рідної</a:t>
            </a:r>
            <a:r>
              <a:rPr lang="ru-RU" sz="1800" b="1" dirty="0">
                <a:solidFill>
                  <a:srgbClr val="FF0000"/>
                </a:solidFill>
              </a:rPr>
              <a:t> </a:t>
            </a:r>
            <a:r>
              <a:rPr lang="ru-RU" sz="1800" b="1" dirty="0" err="1">
                <a:solidFill>
                  <a:srgbClr val="FF0000"/>
                </a:solidFill>
              </a:rPr>
              <a:t>мови</a:t>
            </a:r>
            <a:r>
              <a:rPr lang="ru-RU" sz="1800" b="1" dirty="0">
                <a:solidFill>
                  <a:srgbClr val="FF0000"/>
                </a:solidFill>
              </a:rPr>
              <a:t>.</a:t>
            </a:r>
            <a:endParaRPr lang="uk-UA" sz="1800" b="1" dirty="0">
              <a:solidFill>
                <a:srgbClr val="FF0000"/>
              </a:solidFill>
            </a:endParaRPr>
          </a:p>
        </p:txBody>
      </p:sp>
      <p:sp>
        <p:nvSpPr>
          <p:cNvPr id="4" name="Місце для тексту 3"/>
          <p:cNvSpPr>
            <a:spLocks noGrp="1"/>
          </p:cNvSpPr>
          <p:nvPr>
            <p:ph type="body" idx="2"/>
          </p:nvPr>
        </p:nvSpPr>
        <p:spPr>
          <a:xfrm>
            <a:off x="343494" y="1196752"/>
            <a:ext cx="3008313" cy="5029398"/>
          </a:xfrm>
        </p:spPr>
        <p:txBody>
          <a:bodyPr/>
          <a:lstStyle/>
          <a:p>
            <a:endParaRPr lang="uk-UA" dirty="0"/>
          </a:p>
        </p:txBody>
      </p:sp>
      <p:sp>
        <p:nvSpPr>
          <p:cNvPr id="3" name="Місце для вмісту 2"/>
          <p:cNvSpPr>
            <a:spLocks noGrp="1"/>
          </p:cNvSpPr>
          <p:nvPr>
            <p:ph sz="half" idx="1"/>
          </p:nvPr>
        </p:nvSpPr>
        <p:spPr/>
        <p:txBody>
          <a:bodyPr/>
          <a:lstStyle/>
          <a:p>
            <a:endParaRPr lang="uk-UA" dirty="0"/>
          </a:p>
        </p:txBody>
      </p:sp>
      <p:pic>
        <p:nvPicPr>
          <p:cNvPr id="17410" name="Picture 2" descr="C:\Users\Iruna\417486851_755102633262098_8440339364147434131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688" y="1268760"/>
            <a:ext cx="3336278" cy="5112568"/>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C:\Users\Iruna\417444940_755102676595427_4056292259910699159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260648"/>
            <a:ext cx="5112568" cy="612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235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0"/>
            <a:ext cx="8892480" cy="6370975"/>
          </a:xfrm>
          <a:prstGeom prst="rect">
            <a:avLst/>
          </a:prstGeom>
          <a:noFill/>
        </p:spPr>
        <p:txBody>
          <a:bodyPr wrap="square" rtlCol="0">
            <a:spAutoFit/>
          </a:bodyPr>
          <a:lstStyle/>
          <a:p>
            <a:pPr fontAlgn="base"/>
            <a:r>
              <a:rPr lang="uk-UA" sz="1200" dirty="0"/>
              <a:t> В 2023-2024 навчального року виховна робота в школі здійснюється відповідно до листа МОН України  від 24 серпня 2023 р. № 1/12702-23 « Щодо організації виховного процесу в закладах освіти у 2023-2024 </a:t>
            </a:r>
            <a:r>
              <a:rPr lang="uk-UA" sz="1200" dirty="0" err="1"/>
              <a:t>н.р</a:t>
            </a:r>
            <a:r>
              <a:rPr lang="uk-UA" sz="1200" dirty="0"/>
              <a:t>.». Відповідно до Концепції нової української школи виховання є невід’ємною складовою освітнього процесу, є наскрізним процесом, охоплює усі сфери шкільного життя і має ґрунтуватися на цінностях. Особлива роль в організації виховної діяльності в закладі освіти належить класним керівникам. Діяльність класного керівника регламентується «Положенням про класного керівника навчального закладу системи загальної середньої освіти». </a:t>
            </a:r>
          </a:p>
          <a:p>
            <a:pPr fontAlgn="base"/>
            <a:r>
              <a:rPr lang="uk-UA" sz="1200" dirty="0"/>
              <a:t>Виховання в умовах війни надає новий імпульс духовному оздоровленню молоді, формуванню в Україні громадянського суспільства, яке передбачає трансформацію громадянської свідомості, моральної, правової культури особистості, розквіту національної самосвідомості і ґрунтується на визнанні пріоритету прав особистості. Воно має стимулювати розвиток суспільства, яке функціонує на засадах гуманізму, свободи, верховенства права, соціальної справедливості, гарантує умови для зростання добробуту людей. Загальна соціокультурна ситуація, виклики щодо збереження цілісності й державності України, військова загроза, завдання консолідації суспільства, реформування системи освіти визначають нагальність підвищення уваги до виховного потенціалу освітнього середовища, а також до виховання базових соціальних цінностей суспільства, </a:t>
            </a:r>
            <a:r>
              <a:rPr lang="uk-UA" sz="1200" dirty="0" err="1"/>
              <a:t>соціальнозначущих</a:t>
            </a:r>
            <a:r>
              <a:rPr lang="uk-UA" sz="1200" dirty="0"/>
              <a:t> якостей особистості, її компетентності й готовності до вияву відповідальної громадянської позиції і патріотизму</a:t>
            </a:r>
          </a:p>
          <a:p>
            <a:pPr fontAlgn="base"/>
            <a:r>
              <a:rPr lang="uk-UA" sz="1200" dirty="0"/>
              <a:t>Успіх виховного процесу залежить від відносин між педагогом та здобувачем освіти, які повинні будуватися на основі співдружності, співробітництва і ділового партнерства.</a:t>
            </a:r>
          </a:p>
          <a:p>
            <a:pPr fontAlgn="base"/>
            <a:r>
              <a:rPr lang="uk-UA" sz="1200" dirty="0"/>
              <a:t>Питання про стан виховної роботи у нашому закладі освіти постійно слухаються на педрадах, методичних об’єднаннях  класних керівників, загальношкільних зборах та конференціях і відображається у відповідних наказах.</a:t>
            </a:r>
          </a:p>
          <a:p>
            <a:pPr fontAlgn="base"/>
            <a:r>
              <a:rPr lang="uk-UA" sz="1200" dirty="0"/>
              <a:t>Виконуючи завдання і реалізуючи основні принципи виховної роботи, педагогічний колектив опорного навчального закладу орієнтується на нормативно – правову базу з питань виховної роботи прописану в листі Міністерства освіти та науки України від 24.08.2023 року № 1/12702-23.</a:t>
            </a:r>
          </a:p>
          <a:p>
            <a:pPr fontAlgn="base"/>
            <a:r>
              <a:rPr lang="uk-UA" sz="1200" dirty="0"/>
              <a:t>Реалізація виховної роботи ЗЗСО </a:t>
            </a:r>
            <a:r>
              <a:rPr lang="uk-UA" sz="1200" dirty="0" err="1"/>
              <a:t>І-ІІСтупенів</a:t>
            </a:r>
            <a:r>
              <a:rPr lang="uk-UA" sz="1200" dirty="0"/>
              <a:t> с. </a:t>
            </a:r>
            <a:r>
              <a:rPr lang="uk-UA" sz="1200" dirty="0" err="1"/>
              <a:t>Великосілля</a:t>
            </a:r>
            <a:r>
              <a:rPr lang="uk-UA" sz="1200" dirty="0"/>
              <a:t> ґрунтується на таких ціннісних орієнтирах:</a:t>
            </a:r>
          </a:p>
          <a:p>
            <a:pPr fontAlgn="base"/>
            <a:r>
              <a:rPr lang="uk-UA" sz="1200" dirty="0"/>
              <a:t>визнання унікальності й талановитості кожної особистості та заборона будь-яких форм дискримінації;</a:t>
            </a:r>
          </a:p>
          <a:p>
            <a:pPr fontAlgn="base"/>
            <a:r>
              <a:rPr lang="uk-UA" sz="1200" dirty="0"/>
              <a:t>розвиток вільної особистості через підтримку самостійності, підприємливості й ініціативності, розвиток критичного мислення та впевненості в собі;</a:t>
            </a:r>
          </a:p>
          <a:p>
            <a:pPr fontAlgn="base"/>
            <a:r>
              <a:rPr lang="uk-UA" sz="1200" dirty="0"/>
              <a:t>формування здорового способу життя і створення умов для гармонійного фізичного та психоемоційного розвитку дитини;</a:t>
            </a:r>
          </a:p>
          <a:p>
            <a:pPr fontAlgn="base"/>
            <a:r>
              <a:rPr lang="uk-UA" sz="1200" dirty="0"/>
              <a:t>забезпечення добробуту й безпеки завдяки створенню атмосфери довіри, взаємоповаги і взаємодопомоги у шкільному освітньому середовищі;</a:t>
            </a:r>
          </a:p>
          <a:p>
            <a:pPr fontAlgn="base"/>
            <a:r>
              <a:rPr lang="uk-UA" sz="1200" dirty="0"/>
              <a:t>заклад освіти має бути безпечним місцем, де запобігають насильству й </a:t>
            </a:r>
            <a:r>
              <a:rPr lang="uk-UA" sz="1200" dirty="0" err="1"/>
              <a:t>булінгу</a:t>
            </a:r>
            <a:r>
              <a:rPr lang="uk-UA" sz="1200" dirty="0"/>
              <a:t> (цькуванню), надають потрібну допомогу;</a:t>
            </a:r>
          </a:p>
          <a:p>
            <a:pPr fontAlgn="base"/>
            <a:r>
              <a:rPr lang="uk-UA" sz="1200" dirty="0"/>
              <a:t>утвердження людської гідності та доброчесності, зокрема академічної, через виховання чесності, відваги, наполегливості, милосердя, доброти, справедливості, поваги до прав людини; плекання любові до рідного краю, української культури, дбайливе ставлення до довкілля;</a:t>
            </a:r>
          </a:p>
          <a:p>
            <a:pPr fontAlgn="base"/>
            <a:r>
              <a:rPr lang="uk-UA" sz="1200" dirty="0"/>
              <a:t>формування активної громадянської позиції, відповідального ставлення до Української держави, історії українського народу, державної мови.</a:t>
            </a:r>
          </a:p>
        </p:txBody>
      </p:sp>
    </p:spTree>
    <p:extLst>
      <p:ext uri="{BB962C8B-B14F-4D97-AF65-F5344CB8AC3E}">
        <p14:creationId xmlns:p14="http://schemas.microsoft.com/office/powerpoint/2010/main" val="4190938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1373014"/>
          </a:xfrm>
        </p:spPr>
        <p:txBody>
          <a:bodyPr>
            <a:noAutofit/>
          </a:bodyPr>
          <a:lstStyle/>
          <a:p>
            <a:r>
              <a:rPr lang="ru-RU" sz="1600" dirty="0" smtClean="0">
                <a:solidFill>
                  <a:srgbClr val="FF0000"/>
                </a:solidFill>
              </a:rPr>
              <a:t/>
            </a:r>
            <a:br>
              <a:rPr lang="ru-RU" sz="1600" dirty="0" smtClean="0">
                <a:solidFill>
                  <a:srgbClr val="FF0000"/>
                </a:solidFill>
              </a:rPr>
            </a:br>
            <a:r>
              <a:rPr lang="ru-RU" sz="1600" dirty="0" err="1" smtClean="0">
                <a:solidFill>
                  <a:srgbClr val="FF0000"/>
                </a:solidFill>
              </a:rPr>
              <a:t>Виховний</a:t>
            </a:r>
            <a:r>
              <a:rPr lang="ru-RU" sz="1600" dirty="0" smtClean="0">
                <a:solidFill>
                  <a:srgbClr val="FF0000"/>
                </a:solidFill>
              </a:rPr>
              <a:t> </a:t>
            </a:r>
            <a:r>
              <a:rPr lang="ru-RU" sz="1600" dirty="0" err="1">
                <a:solidFill>
                  <a:srgbClr val="FF0000"/>
                </a:solidFill>
              </a:rPr>
              <a:t>захід</a:t>
            </a:r>
            <a:r>
              <a:rPr lang="ru-RU" sz="1600" dirty="0">
                <a:solidFill>
                  <a:srgbClr val="FF0000"/>
                </a:solidFill>
              </a:rPr>
              <a:t> у 2 </a:t>
            </a:r>
            <a:r>
              <a:rPr lang="ru-RU" sz="1600" dirty="0" err="1">
                <a:solidFill>
                  <a:srgbClr val="FF0000"/>
                </a:solidFill>
              </a:rPr>
              <a:t>класі</a:t>
            </a:r>
            <a:r>
              <a:rPr lang="ru-RU" sz="1600" dirty="0">
                <a:solidFill>
                  <a:srgbClr val="FF0000"/>
                </a:solidFill>
              </a:rPr>
              <a:t>.</a:t>
            </a:r>
            <a:br>
              <a:rPr lang="ru-RU" sz="1600" dirty="0">
                <a:solidFill>
                  <a:srgbClr val="FF0000"/>
                </a:solidFill>
              </a:rPr>
            </a:br>
            <a:r>
              <a:rPr lang="ru-RU" sz="1600" dirty="0">
                <a:solidFill>
                  <a:srgbClr val="FF0000"/>
                </a:solidFill>
              </a:rPr>
              <a:t>" Наш край </a:t>
            </a:r>
            <a:r>
              <a:rPr lang="ru-RU" sz="1600" dirty="0" err="1">
                <a:solidFill>
                  <a:srgbClr val="FF0000"/>
                </a:solidFill>
              </a:rPr>
              <a:t>віддавна</a:t>
            </a:r>
            <a:r>
              <a:rPr lang="ru-RU" sz="1600" dirty="0">
                <a:solidFill>
                  <a:srgbClr val="FF0000"/>
                </a:solidFill>
              </a:rPr>
              <a:t> </a:t>
            </a:r>
            <a:r>
              <a:rPr lang="ru-RU" sz="1600" dirty="0" err="1">
                <a:solidFill>
                  <a:srgbClr val="FF0000"/>
                </a:solidFill>
              </a:rPr>
              <a:t>вільний</a:t>
            </a:r>
            <a:r>
              <a:rPr lang="ru-RU" sz="1600" dirty="0">
                <a:solidFill>
                  <a:srgbClr val="FF0000"/>
                </a:solidFill>
              </a:rPr>
              <a:t> </a:t>
            </a:r>
            <a:r>
              <a:rPr lang="ru-RU" sz="1600" dirty="0" err="1">
                <a:solidFill>
                  <a:srgbClr val="FF0000"/>
                </a:solidFill>
              </a:rPr>
              <a:t>був</a:t>
            </a:r>
            <a:r>
              <a:rPr lang="ru-RU" sz="1600" dirty="0">
                <a:solidFill>
                  <a:srgbClr val="FF0000"/>
                </a:solidFill>
              </a:rPr>
              <a:t>,</a:t>
            </a:r>
            <a:br>
              <a:rPr lang="ru-RU" sz="1600" dirty="0">
                <a:solidFill>
                  <a:srgbClr val="FF0000"/>
                </a:solidFill>
              </a:rPr>
            </a:br>
            <a:r>
              <a:rPr lang="ru-RU" sz="1600" dirty="0">
                <a:solidFill>
                  <a:srgbClr val="FF0000"/>
                </a:solidFill>
              </a:rPr>
              <a:t>Таким </a:t>
            </a:r>
            <a:r>
              <a:rPr lang="ru-RU" sz="1600" dirty="0" err="1">
                <a:solidFill>
                  <a:srgbClr val="FF0000"/>
                </a:solidFill>
              </a:rPr>
              <a:t>навік</a:t>
            </a:r>
            <a:r>
              <a:rPr lang="ru-RU" sz="1600" dirty="0">
                <a:solidFill>
                  <a:srgbClr val="FF0000"/>
                </a:solidFill>
              </a:rPr>
              <a:t> </a:t>
            </a:r>
            <a:r>
              <a:rPr lang="ru-RU" sz="1600" dirty="0" err="1">
                <a:solidFill>
                  <a:srgbClr val="FF0000"/>
                </a:solidFill>
              </a:rPr>
              <a:t>він</a:t>
            </a:r>
            <a:r>
              <a:rPr lang="ru-RU" sz="1600" dirty="0">
                <a:solidFill>
                  <a:srgbClr val="FF0000"/>
                </a:solidFill>
              </a:rPr>
              <a:t> буде</a:t>
            </a:r>
            <a:br>
              <a:rPr lang="ru-RU" sz="1600" dirty="0">
                <a:solidFill>
                  <a:srgbClr val="FF0000"/>
                </a:solidFill>
              </a:rPr>
            </a:br>
            <a:r>
              <a:rPr lang="ru-RU" sz="1600" dirty="0">
                <a:solidFill>
                  <a:srgbClr val="FF0000"/>
                </a:solidFill>
              </a:rPr>
              <a:t>Ви </a:t>
            </a:r>
            <a:r>
              <a:rPr lang="ru-RU" sz="1600" dirty="0" err="1">
                <a:solidFill>
                  <a:srgbClr val="FF0000"/>
                </a:solidFill>
              </a:rPr>
              <a:t>бачили</a:t>
            </a:r>
            <a:r>
              <a:rPr lang="ru-RU" sz="1600" dirty="0">
                <a:solidFill>
                  <a:srgbClr val="FF0000"/>
                </a:solidFill>
              </a:rPr>
              <a:t>, як прав </a:t>
            </a:r>
            <a:r>
              <a:rPr lang="ru-RU" sz="1600" dirty="0" err="1">
                <a:solidFill>
                  <a:srgbClr val="FF0000"/>
                </a:solidFill>
              </a:rPr>
              <a:t>своїх</a:t>
            </a:r>
            <a:r>
              <a:rPr lang="ru-RU" sz="1600" dirty="0">
                <a:solidFill>
                  <a:srgbClr val="FF0000"/>
                </a:solidFill>
              </a:rPr>
              <a:t> </a:t>
            </a:r>
            <a:r>
              <a:rPr lang="ru-RU" sz="1600" dirty="0" err="1">
                <a:solidFill>
                  <a:srgbClr val="FF0000"/>
                </a:solidFill>
              </a:rPr>
              <a:t>боронять</a:t>
            </a:r>
            <a:r>
              <a:rPr lang="ru-RU" sz="1600" dirty="0">
                <a:solidFill>
                  <a:srgbClr val="FF0000"/>
                </a:solidFill>
              </a:rPr>
              <a:t> </a:t>
            </a:r>
            <a:r>
              <a:rPr lang="ru-RU" sz="1600" dirty="0" err="1">
                <a:solidFill>
                  <a:srgbClr val="FF0000"/>
                </a:solidFill>
              </a:rPr>
              <a:t>вільні</a:t>
            </a:r>
            <a:r>
              <a:rPr lang="ru-RU" sz="1600" dirty="0">
                <a:solidFill>
                  <a:srgbClr val="FF0000"/>
                </a:solidFill>
              </a:rPr>
              <a:t> люди"...</a:t>
            </a:r>
            <a:br>
              <a:rPr lang="ru-RU" sz="1600" dirty="0">
                <a:solidFill>
                  <a:srgbClr val="FF0000"/>
                </a:solidFill>
              </a:rPr>
            </a:br>
            <a:r>
              <a:rPr lang="ru-RU" sz="1600" dirty="0" smtClean="0">
                <a:solidFill>
                  <a:srgbClr val="FF0000"/>
                </a:solidFill>
              </a:rPr>
              <a:t>                                                                                      Леся </a:t>
            </a:r>
            <a:r>
              <a:rPr lang="ru-RU" sz="1600" dirty="0" err="1">
                <a:solidFill>
                  <a:srgbClr val="FF0000"/>
                </a:solidFill>
              </a:rPr>
              <a:t>Українка</a:t>
            </a:r>
            <a:r>
              <a:rPr lang="ru-RU" sz="1600" dirty="0">
                <a:solidFill>
                  <a:srgbClr val="FF0000"/>
                </a:solidFill>
              </a:rPr>
              <a:t/>
            </a:r>
            <a:br>
              <a:rPr lang="ru-RU" sz="1600" dirty="0">
                <a:solidFill>
                  <a:srgbClr val="FF0000"/>
                </a:solidFill>
              </a:rPr>
            </a:br>
            <a:endParaRPr lang="uk-UA" sz="1600" dirty="0">
              <a:solidFill>
                <a:srgbClr val="FF0000"/>
              </a:solidFill>
            </a:endParaRPr>
          </a:p>
        </p:txBody>
      </p:sp>
      <p:sp>
        <p:nvSpPr>
          <p:cNvPr id="3" name="Місце для вмісту 2"/>
          <p:cNvSpPr>
            <a:spLocks noGrp="1"/>
          </p:cNvSpPr>
          <p:nvPr>
            <p:ph sz="half" idx="1"/>
          </p:nvPr>
        </p:nvSpPr>
        <p:spPr/>
        <p:txBody>
          <a:bodyPr/>
          <a:lstStyle/>
          <a:p>
            <a:endParaRPr lang="uk-UA" dirty="0"/>
          </a:p>
        </p:txBody>
      </p:sp>
      <p:sp>
        <p:nvSpPr>
          <p:cNvPr id="4" name="Місце для вмісту 3"/>
          <p:cNvSpPr>
            <a:spLocks noGrp="1"/>
          </p:cNvSpPr>
          <p:nvPr>
            <p:ph sz="half" idx="2"/>
          </p:nvPr>
        </p:nvSpPr>
        <p:spPr/>
        <p:txBody>
          <a:bodyPr/>
          <a:lstStyle/>
          <a:p>
            <a:endParaRPr lang="uk-UA" dirty="0"/>
          </a:p>
        </p:txBody>
      </p:sp>
      <p:pic>
        <p:nvPicPr>
          <p:cNvPr id="18434" name="Picture 2" descr="C:\Users\Iruna\430477120_923341996180309_567944520987715994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628800"/>
            <a:ext cx="4176463" cy="4536503"/>
          </a:xfrm>
          <a:prstGeom prst="rect">
            <a:avLst/>
          </a:prstGeom>
          <a:noFill/>
          <a:extLst>
            <a:ext uri="{909E8E84-426E-40DD-AFC4-6F175D3DCCD1}">
              <a14:hiddenFill xmlns:a14="http://schemas.microsoft.com/office/drawing/2010/main">
                <a:solidFill>
                  <a:srgbClr val="FFFFFF"/>
                </a:solidFill>
              </a14:hiddenFill>
            </a:ext>
          </a:extLst>
        </p:spPr>
      </p:pic>
      <p:pic>
        <p:nvPicPr>
          <p:cNvPr id="18435" name="Picture 3" descr="C:\Users\Iruna\430016868_923338119514030_215808307708570937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3400" y="1628800"/>
            <a:ext cx="4166220" cy="4536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493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274638"/>
            <a:ext cx="7848872" cy="706090"/>
          </a:xfrm>
        </p:spPr>
        <p:txBody>
          <a:bodyPr>
            <a:normAutofit/>
          </a:bodyPr>
          <a:lstStyle/>
          <a:p>
            <a:r>
              <a:rPr lang="ru-RU" sz="2000" dirty="0" smtClean="0">
                <a:solidFill>
                  <a:srgbClr val="FF0000"/>
                </a:solidFill>
              </a:rPr>
              <a:t> </a:t>
            </a:r>
            <a:r>
              <a:rPr lang="ru-RU" sz="2000" dirty="0" err="1" smtClean="0">
                <a:solidFill>
                  <a:srgbClr val="FF0000"/>
                </a:solidFill>
              </a:rPr>
              <a:t>Виховний</a:t>
            </a:r>
            <a:r>
              <a:rPr lang="ru-RU" sz="2000" dirty="0" smtClean="0">
                <a:solidFill>
                  <a:srgbClr val="FF0000"/>
                </a:solidFill>
              </a:rPr>
              <a:t> </a:t>
            </a:r>
            <a:r>
              <a:rPr lang="ru-RU" sz="2000" dirty="0" err="1" smtClean="0">
                <a:solidFill>
                  <a:srgbClr val="FF0000"/>
                </a:solidFill>
              </a:rPr>
              <a:t>захід</a:t>
            </a:r>
            <a:r>
              <a:rPr lang="ru-RU" sz="2000" dirty="0" smtClean="0">
                <a:solidFill>
                  <a:srgbClr val="FF0000"/>
                </a:solidFill>
              </a:rPr>
              <a:t> у 5 </a:t>
            </a:r>
            <a:r>
              <a:rPr lang="ru-RU" sz="2000" dirty="0" err="1" smtClean="0">
                <a:solidFill>
                  <a:srgbClr val="FF0000"/>
                </a:solidFill>
              </a:rPr>
              <a:t>класі</a:t>
            </a:r>
            <a:r>
              <a:rPr lang="ru-RU" sz="2000" dirty="0" smtClean="0">
                <a:solidFill>
                  <a:srgbClr val="FF0000"/>
                </a:solidFill>
              </a:rPr>
              <a:t> « </a:t>
            </a:r>
            <a:r>
              <a:rPr lang="ru-RU" sz="2000" dirty="0" err="1" smtClean="0">
                <a:solidFill>
                  <a:srgbClr val="FF0000"/>
                </a:solidFill>
              </a:rPr>
              <a:t>Міжнародний</a:t>
            </a:r>
            <a:r>
              <a:rPr lang="ru-RU" sz="2000" dirty="0" smtClean="0">
                <a:solidFill>
                  <a:srgbClr val="FF0000"/>
                </a:solidFill>
              </a:rPr>
              <a:t> </a:t>
            </a:r>
            <a:r>
              <a:rPr lang="ru-RU" sz="2000" dirty="0">
                <a:solidFill>
                  <a:srgbClr val="FF0000"/>
                </a:solidFill>
              </a:rPr>
              <a:t>день </a:t>
            </a:r>
            <a:r>
              <a:rPr lang="ru-RU" sz="2000" dirty="0" err="1" smtClean="0">
                <a:solidFill>
                  <a:srgbClr val="FF0000"/>
                </a:solidFill>
              </a:rPr>
              <a:t>щастя</a:t>
            </a:r>
            <a:r>
              <a:rPr lang="ru-RU" sz="2000" dirty="0" smtClean="0">
                <a:solidFill>
                  <a:srgbClr val="FF0000"/>
                </a:solidFill>
              </a:rPr>
              <a:t>»</a:t>
            </a:r>
            <a:endParaRPr lang="uk-UA" sz="2000" dirty="0">
              <a:solidFill>
                <a:srgbClr val="FF0000"/>
              </a:solidFill>
            </a:endParaRPr>
          </a:p>
        </p:txBody>
      </p:sp>
      <p:sp>
        <p:nvSpPr>
          <p:cNvPr id="3" name="Місце для вмісту 2"/>
          <p:cNvSpPr>
            <a:spLocks noGrp="1"/>
          </p:cNvSpPr>
          <p:nvPr>
            <p:ph idx="1"/>
          </p:nvPr>
        </p:nvSpPr>
        <p:spPr/>
        <p:txBody>
          <a:bodyPr/>
          <a:lstStyle/>
          <a:p>
            <a:endParaRPr lang="uk-UA" dirty="0"/>
          </a:p>
        </p:txBody>
      </p:sp>
      <p:pic>
        <p:nvPicPr>
          <p:cNvPr id="19458" name="Picture 2" descr="C:\Users\Iruna\432444938_1081780069716978_655122347286452067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19" y="1260928"/>
            <a:ext cx="4788024" cy="5048391"/>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Iruna\432384844_1081789549716030_344687710939939778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3176" y="1260928"/>
            <a:ext cx="3960440" cy="4914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979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32656"/>
            <a:ext cx="7128792" cy="1008112"/>
          </a:xfrm>
        </p:spPr>
        <p:txBody>
          <a:bodyPr>
            <a:normAutofit/>
          </a:bodyPr>
          <a:lstStyle/>
          <a:p>
            <a:r>
              <a:rPr lang="uk-UA" i="1" dirty="0" smtClean="0">
                <a:solidFill>
                  <a:srgbClr val="FF0000"/>
                </a:solidFill>
              </a:rPr>
              <a:t>26квітня - День </a:t>
            </a:r>
            <a:r>
              <a:rPr lang="uk-UA" i="1" dirty="0" err="1" smtClean="0">
                <a:solidFill>
                  <a:srgbClr val="FF0000"/>
                </a:solidFill>
              </a:rPr>
              <a:t>пам</a:t>
            </a:r>
            <a:r>
              <a:rPr lang="en-US" i="1" dirty="0" smtClean="0">
                <a:solidFill>
                  <a:srgbClr val="FF0000"/>
                </a:solidFill>
              </a:rPr>
              <a:t>’</a:t>
            </a:r>
            <a:r>
              <a:rPr lang="uk-UA" i="1" dirty="0" smtClean="0">
                <a:solidFill>
                  <a:srgbClr val="FF0000"/>
                </a:solidFill>
              </a:rPr>
              <a:t>яті жертв Чорнобильської трагедії</a:t>
            </a:r>
            <a:endParaRPr lang="uk-UA" i="1" dirty="0">
              <a:solidFill>
                <a:srgbClr val="FF0000"/>
              </a:solidFill>
            </a:endParaRPr>
          </a:p>
        </p:txBody>
      </p:sp>
      <p:sp>
        <p:nvSpPr>
          <p:cNvPr id="3" name="Місце для зображення 2"/>
          <p:cNvSpPr>
            <a:spLocks noGrp="1"/>
          </p:cNvSpPr>
          <p:nvPr>
            <p:ph type="pic" idx="1"/>
          </p:nvPr>
        </p:nvSpPr>
        <p:spPr/>
      </p:sp>
      <p:sp>
        <p:nvSpPr>
          <p:cNvPr id="4" name="Місце для тексту 3"/>
          <p:cNvSpPr>
            <a:spLocks noGrp="1"/>
          </p:cNvSpPr>
          <p:nvPr>
            <p:ph type="body" sz="half" idx="2"/>
          </p:nvPr>
        </p:nvSpPr>
        <p:spPr/>
        <p:txBody>
          <a:bodyPr>
            <a:noAutofit/>
          </a:bodyPr>
          <a:lstStyle/>
          <a:p>
            <a:endParaRPr lang="uk-UA" sz="1600" dirty="0" smtClean="0"/>
          </a:p>
          <a:p>
            <a:pPr algn="ctr"/>
            <a:r>
              <a:rPr lang="uk-UA" sz="1600" dirty="0"/>
              <a:t> </a:t>
            </a:r>
            <a:r>
              <a:rPr lang="uk-UA" sz="1600" dirty="0" smtClean="0"/>
              <a:t>           </a:t>
            </a:r>
            <a:endParaRPr lang="uk-UA" sz="1600" dirty="0"/>
          </a:p>
        </p:txBody>
      </p:sp>
      <p:pic>
        <p:nvPicPr>
          <p:cNvPr id="20482" name="Picture 2" descr="C:\Users\Iruna\440408582_1469594320304608_532015970217434561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456" y="1484784"/>
            <a:ext cx="5935887"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4481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69168"/>
            <a:ext cx="8229600" cy="1143000"/>
          </a:xfrm>
        </p:spPr>
        <p:txBody>
          <a:bodyPr>
            <a:noAutofit/>
          </a:bodyPr>
          <a:lstStyle/>
          <a:p>
            <a:r>
              <a:rPr lang="uk-UA" sz="1600" dirty="0">
                <a:solidFill>
                  <a:srgbClr val="FF0000"/>
                </a:solidFill>
              </a:rPr>
              <a:t>Зворушливе свято з нагоди дня Матері відбулося у ЗЗСО І-ІІ ступенів с. </a:t>
            </a:r>
            <a:r>
              <a:rPr lang="uk-UA" sz="1600" dirty="0" err="1">
                <a:solidFill>
                  <a:srgbClr val="FF0000"/>
                </a:solidFill>
              </a:rPr>
              <a:t>Великосілля</a:t>
            </a:r>
            <a:r>
              <a:rPr lang="uk-UA" sz="1600" dirty="0">
                <a:solidFill>
                  <a:srgbClr val="FF0000"/>
                </a:solidFill>
              </a:rPr>
              <a:t>.</a:t>
            </a:r>
            <a:br>
              <a:rPr lang="uk-UA" sz="1600" dirty="0">
                <a:solidFill>
                  <a:srgbClr val="FF0000"/>
                </a:solidFill>
              </a:rPr>
            </a:br>
            <a:r>
              <a:rPr lang="uk-UA" sz="1600" dirty="0">
                <a:solidFill>
                  <a:srgbClr val="FF0000"/>
                </a:solidFill>
              </a:rPr>
              <a:t>З дитячих вуст лунали щирі слова вдячності до найдорожчих у світі людей. Матусі, ви - джерело життя, тепла та любові, ви - наші берегині та захисниці.</a:t>
            </a:r>
            <a:br>
              <a:rPr lang="uk-UA" sz="1600" dirty="0">
                <a:solidFill>
                  <a:srgbClr val="FF0000"/>
                </a:solidFill>
              </a:rPr>
            </a:br>
            <a:endParaRPr lang="uk-UA" sz="1600" dirty="0">
              <a:solidFill>
                <a:srgbClr val="FF0000"/>
              </a:solidFill>
            </a:endParaRPr>
          </a:p>
        </p:txBody>
      </p:sp>
      <p:sp>
        <p:nvSpPr>
          <p:cNvPr id="3" name="Місце для вмісту 2"/>
          <p:cNvSpPr>
            <a:spLocks noGrp="1"/>
          </p:cNvSpPr>
          <p:nvPr>
            <p:ph sz="half" idx="1"/>
          </p:nvPr>
        </p:nvSpPr>
        <p:spPr/>
        <p:txBody>
          <a:bodyPr/>
          <a:lstStyle/>
          <a:p>
            <a:endParaRPr lang="uk-UA" dirty="0"/>
          </a:p>
        </p:txBody>
      </p:sp>
      <p:sp>
        <p:nvSpPr>
          <p:cNvPr id="4" name="Місце для вмісту 3"/>
          <p:cNvSpPr>
            <a:spLocks noGrp="1"/>
          </p:cNvSpPr>
          <p:nvPr>
            <p:ph sz="half" idx="2"/>
          </p:nvPr>
        </p:nvSpPr>
        <p:spPr/>
        <p:txBody>
          <a:bodyPr/>
          <a:lstStyle/>
          <a:p>
            <a:endParaRPr lang="uk-UA" dirty="0"/>
          </a:p>
        </p:txBody>
      </p:sp>
      <p:pic>
        <p:nvPicPr>
          <p:cNvPr id="21506" name="Picture 2" descr="C:\Users\Iruna\426341096_3590655444582937_8826860595517004760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502202"/>
            <a:ext cx="4176464" cy="4663101"/>
          </a:xfrm>
          <a:prstGeom prst="rect">
            <a:avLst/>
          </a:prstGeom>
          <a:noFill/>
          <a:extLst>
            <a:ext uri="{909E8E84-426E-40DD-AFC4-6F175D3DCCD1}">
              <a14:hiddenFill xmlns:a14="http://schemas.microsoft.com/office/drawing/2010/main">
                <a:solidFill>
                  <a:srgbClr val="FFFFFF"/>
                </a:solidFill>
              </a14:hiddenFill>
            </a:ext>
          </a:extLst>
        </p:spPr>
      </p:pic>
      <p:pic>
        <p:nvPicPr>
          <p:cNvPr id="21507" name="Picture 3" descr="C:\Users\Iruna\441890322_3590655521249596_2257132455106793828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502201"/>
            <a:ext cx="4023543" cy="2502863"/>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Users\Iruna\441413837_3590655294582952_8890198901926136629_n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3645024"/>
            <a:ext cx="4042656" cy="2520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54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91264" cy="936104"/>
          </a:xfrm>
        </p:spPr>
        <p:txBody>
          <a:bodyPr>
            <a:normAutofit/>
          </a:bodyPr>
          <a:lstStyle/>
          <a:p>
            <a:r>
              <a:rPr lang="ru-RU" sz="1800" dirty="0" err="1">
                <a:solidFill>
                  <a:srgbClr val="FF0000"/>
                </a:solidFill>
              </a:rPr>
              <a:t>Національна</a:t>
            </a:r>
            <a:r>
              <a:rPr lang="ru-RU" sz="1800" dirty="0">
                <a:solidFill>
                  <a:srgbClr val="FF0000"/>
                </a:solidFill>
              </a:rPr>
              <a:t> </a:t>
            </a:r>
            <a:r>
              <a:rPr lang="ru-RU" sz="1800" dirty="0" err="1">
                <a:solidFill>
                  <a:srgbClr val="FF0000"/>
                </a:solidFill>
              </a:rPr>
              <a:t>руханка</a:t>
            </a:r>
            <a:r>
              <a:rPr lang="ru-RU" sz="1800" dirty="0">
                <a:solidFill>
                  <a:srgbClr val="FF0000"/>
                </a:solidFill>
              </a:rPr>
              <a:t> у </a:t>
            </a:r>
            <a:r>
              <a:rPr lang="ru-RU" sz="1800" dirty="0" err="1">
                <a:solidFill>
                  <a:srgbClr val="FF0000"/>
                </a:solidFill>
              </a:rPr>
              <a:t>вишиванках</a:t>
            </a:r>
            <a:r>
              <a:rPr lang="ru-RU" sz="1800" dirty="0">
                <a:solidFill>
                  <a:srgbClr val="FF0000"/>
                </a:solidFill>
              </a:rPr>
              <a:t> "</a:t>
            </a:r>
            <a:r>
              <a:rPr lang="ru-RU" sz="1800" dirty="0" err="1">
                <a:solidFill>
                  <a:srgbClr val="FF0000"/>
                </a:solidFill>
              </a:rPr>
              <a:t>Дякуємо</a:t>
            </a:r>
            <a:r>
              <a:rPr lang="ru-RU" sz="1800" dirty="0">
                <a:solidFill>
                  <a:srgbClr val="FF0000"/>
                </a:solidFill>
              </a:rPr>
              <a:t> ЗСУ" до МІЖНАРОДНОГО ДНЯ ВИШИВАНКИ у ЗЗСО І-ІІ ст. </a:t>
            </a:r>
            <a:r>
              <a:rPr lang="ru-RU" sz="1800" dirty="0" err="1">
                <a:solidFill>
                  <a:srgbClr val="FF0000"/>
                </a:solidFill>
              </a:rPr>
              <a:t>с.Великосілля</a:t>
            </a:r>
            <a:endParaRPr lang="uk-UA" sz="1800" dirty="0">
              <a:solidFill>
                <a:srgbClr val="FF0000"/>
              </a:solidFill>
            </a:endParaRPr>
          </a:p>
        </p:txBody>
      </p:sp>
      <p:sp>
        <p:nvSpPr>
          <p:cNvPr id="3" name="Місце для вмісту 2"/>
          <p:cNvSpPr>
            <a:spLocks noGrp="1"/>
          </p:cNvSpPr>
          <p:nvPr>
            <p:ph sz="half" idx="1"/>
          </p:nvPr>
        </p:nvSpPr>
        <p:spPr/>
        <p:txBody>
          <a:bodyPr/>
          <a:lstStyle/>
          <a:p>
            <a:endParaRPr lang="uk-UA" dirty="0"/>
          </a:p>
        </p:txBody>
      </p:sp>
      <p:sp>
        <p:nvSpPr>
          <p:cNvPr id="4" name="Місце для вмісту 3"/>
          <p:cNvSpPr>
            <a:spLocks noGrp="1"/>
          </p:cNvSpPr>
          <p:nvPr>
            <p:ph sz="half" idx="2"/>
          </p:nvPr>
        </p:nvSpPr>
        <p:spPr/>
        <p:txBody>
          <a:bodyPr/>
          <a:lstStyle/>
          <a:p>
            <a:endParaRPr lang="uk-UA" dirty="0"/>
          </a:p>
        </p:txBody>
      </p:sp>
      <p:pic>
        <p:nvPicPr>
          <p:cNvPr id="22530" name="Picture 2" descr="C:\Users\Iruna\441152535_1899863107116288_86649167899186539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47" y="1340768"/>
            <a:ext cx="4410345" cy="5112568"/>
          </a:xfrm>
          <a:prstGeom prst="rect">
            <a:avLst/>
          </a:prstGeom>
          <a:noFill/>
          <a:extLst>
            <a:ext uri="{909E8E84-426E-40DD-AFC4-6F175D3DCCD1}">
              <a14:hiddenFill xmlns:a14="http://schemas.microsoft.com/office/drawing/2010/main">
                <a:solidFill>
                  <a:srgbClr val="FFFFFF"/>
                </a:solidFill>
              </a14:hiddenFill>
            </a:ext>
          </a:extLst>
        </p:spPr>
      </p:pic>
      <p:pic>
        <p:nvPicPr>
          <p:cNvPr id="22531" name="Picture 3" descr="C:\Users\Iruna\441073138_1899863043782961_2675756570092791672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340768"/>
            <a:ext cx="403244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915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a:bodyPr>
          <a:lstStyle/>
          <a:p>
            <a:r>
              <a:rPr lang="ru-RU" sz="2000" dirty="0" err="1" smtClean="0">
                <a:solidFill>
                  <a:srgbClr val="FF0000"/>
                </a:solidFill>
              </a:rPr>
              <a:t>Виховний</a:t>
            </a:r>
            <a:r>
              <a:rPr lang="ru-RU" sz="2000" dirty="0" smtClean="0">
                <a:solidFill>
                  <a:srgbClr val="FF0000"/>
                </a:solidFill>
              </a:rPr>
              <a:t> </a:t>
            </a:r>
            <a:r>
              <a:rPr lang="ru-RU" sz="2000" dirty="0" err="1">
                <a:solidFill>
                  <a:srgbClr val="FF0000"/>
                </a:solidFill>
              </a:rPr>
              <a:t>захід</a:t>
            </a:r>
            <a:r>
              <a:rPr lang="ru-RU" sz="2000" dirty="0">
                <a:solidFill>
                  <a:srgbClr val="FF0000"/>
                </a:solidFill>
              </a:rPr>
              <a:t>" </a:t>
            </a:r>
            <a:r>
              <a:rPr lang="ru-RU" sz="2000" dirty="0" err="1">
                <a:solidFill>
                  <a:srgbClr val="FF0000"/>
                </a:solidFill>
              </a:rPr>
              <a:t>Неоголошена</a:t>
            </a:r>
            <a:r>
              <a:rPr lang="ru-RU" sz="2000" dirty="0">
                <a:solidFill>
                  <a:srgbClr val="FF0000"/>
                </a:solidFill>
              </a:rPr>
              <a:t> </a:t>
            </a:r>
            <a:r>
              <a:rPr lang="ru-RU" sz="2000" dirty="0" err="1">
                <a:solidFill>
                  <a:srgbClr val="FF0000"/>
                </a:solidFill>
              </a:rPr>
              <a:t>війна</a:t>
            </a:r>
            <a:r>
              <a:rPr lang="ru-RU" sz="2000" dirty="0">
                <a:solidFill>
                  <a:srgbClr val="FF0000"/>
                </a:solidFill>
              </a:rPr>
              <a:t>", </a:t>
            </a:r>
            <a:r>
              <a:rPr lang="ru-RU" sz="2000" dirty="0" err="1" smtClean="0">
                <a:solidFill>
                  <a:srgbClr val="FF0000"/>
                </a:solidFill>
              </a:rPr>
              <a:t>присвячений</a:t>
            </a:r>
            <a:r>
              <a:rPr lang="ru-RU" sz="2000" dirty="0" smtClean="0">
                <a:solidFill>
                  <a:srgbClr val="FF0000"/>
                </a:solidFill>
              </a:rPr>
              <a:t/>
            </a:r>
            <a:br>
              <a:rPr lang="ru-RU" sz="2000" dirty="0" smtClean="0">
                <a:solidFill>
                  <a:srgbClr val="FF0000"/>
                </a:solidFill>
              </a:rPr>
            </a:br>
            <a:r>
              <a:rPr lang="ru-RU" sz="2000" dirty="0" smtClean="0">
                <a:solidFill>
                  <a:srgbClr val="FF0000"/>
                </a:solidFill>
              </a:rPr>
              <a:t> </a:t>
            </a:r>
            <a:r>
              <a:rPr lang="ru-RU" sz="2000" dirty="0">
                <a:solidFill>
                  <a:srgbClr val="FF0000"/>
                </a:solidFill>
              </a:rPr>
              <a:t>Дню </a:t>
            </a:r>
            <a:r>
              <a:rPr lang="ru-RU" sz="2000" dirty="0" err="1">
                <a:solidFill>
                  <a:srgbClr val="FF0000"/>
                </a:solidFill>
              </a:rPr>
              <a:t>Героїв</a:t>
            </a:r>
            <a:r>
              <a:rPr lang="ru-RU" sz="2000" dirty="0">
                <a:solidFill>
                  <a:srgbClr val="FF0000"/>
                </a:solidFill>
              </a:rPr>
              <a:t>.</a:t>
            </a:r>
            <a:endParaRPr lang="uk-UA" sz="2000" dirty="0">
              <a:solidFill>
                <a:srgbClr val="FF0000"/>
              </a:solidFill>
            </a:endParaRPr>
          </a:p>
        </p:txBody>
      </p:sp>
      <p:sp>
        <p:nvSpPr>
          <p:cNvPr id="3" name="Місце для вмісту 2"/>
          <p:cNvSpPr>
            <a:spLocks noGrp="1"/>
          </p:cNvSpPr>
          <p:nvPr>
            <p:ph sz="half" idx="1"/>
          </p:nvPr>
        </p:nvSpPr>
        <p:spPr>
          <a:xfrm>
            <a:off x="395536" y="1700808"/>
            <a:ext cx="4038600" cy="4525963"/>
          </a:xfrm>
        </p:spPr>
        <p:txBody>
          <a:bodyPr/>
          <a:lstStyle/>
          <a:p>
            <a:endParaRPr lang="uk-UA" dirty="0"/>
          </a:p>
        </p:txBody>
      </p:sp>
      <p:sp>
        <p:nvSpPr>
          <p:cNvPr id="4" name="Місце для вмісту 3"/>
          <p:cNvSpPr>
            <a:spLocks noGrp="1"/>
          </p:cNvSpPr>
          <p:nvPr>
            <p:ph sz="half" idx="2"/>
          </p:nvPr>
        </p:nvSpPr>
        <p:spPr/>
        <p:txBody>
          <a:bodyPr/>
          <a:lstStyle/>
          <a:p>
            <a:endParaRPr lang="uk-UA" dirty="0"/>
          </a:p>
        </p:txBody>
      </p:sp>
      <p:pic>
        <p:nvPicPr>
          <p:cNvPr id="23554" name="Picture 2" descr="C:\Users\Iruna\442468044_1485743722023001_2309909938140741934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124744"/>
            <a:ext cx="4189538" cy="5256584"/>
          </a:xfrm>
          <a:prstGeom prst="rect">
            <a:avLst/>
          </a:prstGeom>
          <a:noFill/>
          <a:extLst>
            <a:ext uri="{909E8E84-426E-40DD-AFC4-6F175D3DCCD1}">
              <a14:hiddenFill xmlns:a14="http://schemas.microsoft.com/office/drawing/2010/main">
                <a:solidFill>
                  <a:srgbClr val="FFFFFF"/>
                </a:solidFill>
              </a14:hiddenFill>
            </a:ext>
          </a:extLst>
        </p:spPr>
      </p:pic>
      <p:pic>
        <p:nvPicPr>
          <p:cNvPr id="23555" name="Picture 3" descr="C:\Users\Iruna\442495582_1485743688689671_4850880064551875408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3066" y="1124744"/>
            <a:ext cx="4320479"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397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000" dirty="0">
                <a:solidFill>
                  <a:srgbClr val="FF0000"/>
                </a:solidFill>
              </a:rPr>
              <a:t>Учні ЗЗСО І-ІІ </a:t>
            </a:r>
            <a:r>
              <a:rPr lang="uk-UA" sz="2000" dirty="0" err="1">
                <a:solidFill>
                  <a:srgbClr val="FF0000"/>
                </a:solidFill>
              </a:rPr>
              <a:t>ст.с.Великосілля</a:t>
            </a:r>
            <a:r>
              <a:rPr lang="uk-UA" sz="2000" dirty="0">
                <a:solidFill>
                  <a:srgbClr val="FF0000"/>
                </a:solidFill>
              </a:rPr>
              <a:t> з нагоди Дня Героїв взяли участь у Святій Літургії та панахиді на могилі полеглого Героя Олега </a:t>
            </a:r>
            <a:r>
              <a:rPr lang="uk-UA" sz="2000" dirty="0" err="1">
                <a:solidFill>
                  <a:srgbClr val="FF0000"/>
                </a:solidFill>
              </a:rPr>
              <a:t>Павліша</a:t>
            </a:r>
            <a:r>
              <a:rPr lang="uk-UA" sz="2000" dirty="0">
                <a:solidFill>
                  <a:srgbClr val="FF0000"/>
                </a:solidFill>
              </a:rPr>
              <a:t>.</a:t>
            </a:r>
          </a:p>
        </p:txBody>
      </p:sp>
      <p:sp>
        <p:nvSpPr>
          <p:cNvPr id="3" name="Місце для вмісту 2"/>
          <p:cNvSpPr>
            <a:spLocks noGrp="1"/>
          </p:cNvSpPr>
          <p:nvPr>
            <p:ph sz="half" idx="1"/>
          </p:nvPr>
        </p:nvSpPr>
        <p:spPr/>
        <p:txBody>
          <a:bodyPr/>
          <a:lstStyle/>
          <a:p>
            <a:endParaRPr lang="uk-UA" dirty="0"/>
          </a:p>
        </p:txBody>
      </p:sp>
      <p:sp>
        <p:nvSpPr>
          <p:cNvPr id="4" name="Місце для вмісту 3"/>
          <p:cNvSpPr>
            <a:spLocks noGrp="1"/>
          </p:cNvSpPr>
          <p:nvPr>
            <p:ph sz="half" idx="2"/>
          </p:nvPr>
        </p:nvSpPr>
        <p:spPr/>
        <p:txBody>
          <a:bodyPr/>
          <a:lstStyle/>
          <a:p>
            <a:endParaRPr lang="uk-UA" dirty="0"/>
          </a:p>
        </p:txBody>
      </p:sp>
      <p:pic>
        <p:nvPicPr>
          <p:cNvPr id="24578" name="Picture 2" descr="C:\Users\Iruna\445221366_1904861423283123_2731684669588207098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484784"/>
            <a:ext cx="4248472" cy="4680520"/>
          </a:xfrm>
          <a:prstGeom prst="rect">
            <a:avLst/>
          </a:prstGeom>
          <a:noFill/>
          <a:extLst>
            <a:ext uri="{909E8E84-426E-40DD-AFC4-6F175D3DCCD1}">
              <a14:hiddenFill xmlns:a14="http://schemas.microsoft.com/office/drawing/2010/main">
                <a:solidFill>
                  <a:srgbClr val="FFFFFF"/>
                </a:solidFill>
              </a14:hiddenFill>
            </a:ext>
          </a:extLst>
        </p:spPr>
      </p:pic>
      <p:pic>
        <p:nvPicPr>
          <p:cNvPr id="24579" name="Picture 3" descr="C:\Users\Iruna\443821385_1904861493283116_743884509297514832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6294" y="1484784"/>
            <a:ext cx="4296185"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462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000" dirty="0"/>
              <a:t>28 травня здобувачі освіти ЗЗСО </a:t>
            </a:r>
            <a:r>
              <a:rPr lang="en-US" sz="2000" dirty="0"/>
              <a:t>l-</a:t>
            </a:r>
            <a:r>
              <a:rPr lang="en-US" sz="2000" dirty="0" err="1"/>
              <a:t>ll</a:t>
            </a:r>
            <a:r>
              <a:rPr lang="uk-UA" sz="2000" dirty="0"/>
              <a:t>ст. села </a:t>
            </a:r>
            <a:r>
              <a:rPr lang="uk-UA" sz="2000" dirty="0" err="1"/>
              <a:t>Великосілля</a:t>
            </a:r>
            <a:r>
              <a:rPr lang="uk-UA" sz="2000" dirty="0"/>
              <a:t> вдруге взяли участь у територіальному етапі Всеукраїнської </a:t>
            </a:r>
            <a:r>
              <a:rPr lang="uk-UA" sz="2000" dirty="0" err="1"/>
              <a:t>дитячо-</a:t>
            </a:r>
            <a:r>
              <a:rPr lang="uk-UA" sz="2000" dirty="0"/>
              <a:t> юнацької військово-патріотичної гри «Сокіл»(Джура).</a:t>
            </a:r>
          </a:p>
        </p:txBody>
      </p:sp>
      <p:sp>
        <p:nvSpPr>
          <p:cNvPr id="3" name="Місце для вмісту 2"/>
          <p:cNvSpPr>
            <a:spLocks noGrp="1"/>
          </p:cNvSpPr>
          <p:nvPr>
            <p:ph sz="half" idx="1"/>
          </p:nvPr>
        </p:nvSpPr>
        <p:spPr>
          <a:xfrm>
            <a:off x="428464" y="1783357"/>
            <a:ext cx="4038600" cy="4525963"/>
          </a:xfrm>
        </p:spPr>
        <p:txBody>
          <a:bodyPr/>
          <a:lstStyle/>
          <a:p>
            <a:endParaRPr lang="uk-UA" dirty="0"/>
          </a:p>
        </p:txBody>
      </p:sp>
      <p:sp>
        <p:nvSpPr>
          <p:cNvPr id="4" name="Місце для вмісту 3"/>
          <p:cNvSpPr>
            <a:spLocks noGrp="1"/>
          </p:cNvSpPr>
          <p:nvPr>
            <p:ph sz="half" idx="2"/>
          </p:nvPr>
        </p:nvSpPr>
        <p:spPr/>
        <p:txBody>
          <a:bodyPr/>
          <a:lstStyle/>
          <a:p>
            <a:endParaRPr lang="uk-UA" dirty="0"/>
          </a:p>
        </p:txBody>
      </p:sp>
      <p:pic>
        <p:nvPicPr>
          <p:cNvPr id="25602" name="Picture 2" descr="C:\Users\Iruna\444944830_992888969215513_832851518043826887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484784"/>
            <a:ext cx="4104456" cy="4968552"/>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C:\Users\Iruna\442409181_992889169215493_7167912439718757335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484784"/>
            <a:ext cx="4176464" cy="4995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861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147248" cy="1196752"/>
          </a:xfrm>
        </p:spPr>
        <p:txBody>
          <a:bodyPr>
            <a:normAutofit fontScale="90000"/>
          </a:bodyPr>
          <a:lstStyle/>
          <a:p>
            <a:r>
              <a:rPr lang="uk-UA" sz="2000" i="1" dirty="0" smtClean="0">
                <a:solidFill>
                  <a:srgbClr val="FF0000"/>
                </a:solidFill>
              </a:rPr>
              <a:t/>
            </a:r>
            <a:br>
              <a:rPr lang="uk-UA" sz="2000" i="1" dirty="0" smtClean="0">
                <a:solidFill>
                  <a:srgbClr val="FF0000"/>
                </a:solidFill>
              </a:rPr>
            </a:br>
            <a:r>
              <a:rPr lang="uk-UA" sz="2000" i="1" dirty="0" smtClean="0">
                <a:solidFill>
                  <a:srgbClr val="FF0000"/>
                </a:solidFill>
              </a:rPr>
              <a:t>Останній </a:t>
            </a:r>
            <a:r>
              <a:rPr lang="uk-UA" sz="2000" i="1" dirty="0">
                <a:solidFill>
                  <a:srgbClr val="FF0000"/>
                </a:solidFill>
              </a:rPr>
              <a:t>дзвоник! </a:t>
            </a:r>
            <a:br>
              <a:rPr lang="uk-UA" sz="2000" i="1" dirty="0">
                <a:solidFill>
                  <a:srgbClr val="FF0000"/>
                </a:solidFill>
              </a:rPr>
            </a:br>
            <a:r>
              <a:rPr lang="uk-UA" sz="2000" i="1" dirty="0">
                <a:solidFill>
                  <a:srgbClr val="FF0000"/>
                </a:solidFill>
              </a:rPr>
              <a:t>Скільки в ньому урочистості, спогадів, мрій і сподівань, радості і смутку. Які ніжні почуття охоплюють душу! </a:t>
            </a:r>
            <a:br>
              <a:rPr lang="uk-UA" sz="2000" i="1" dirty="0">
                <a:solidFill>
                  <a:srgbClr val="FF0000"/>
                </a:solidFill>
              </a:rPr>
            </a:br>
            <a:endParaRPr lang="uk-UA" sz="2000" i="1" dirty="0">
              <a:solidFill>
                <a:srgbClr val="FF0000"/>
              </a:solidFill>
            </a:endParaRPr>
          </a:p>
        </p:txBody>
      </p:sp>
      <p:sp>
        <p:nvSpPr>
          <p:cNvPr id="3" name="Місце для вмісту 2"/>
          <p:cNvSpPr>
            <a:spLocks noGrp="1"/>
          </p:cNvSpPr>
          <p:nvPr>
            <p:ph sz="half" idx="1"/>
          </p:nvPr>
        </p:nvSpPr>
        <p:spPr/>
        <p:txBody>
          <a:bodyPr/>
          <a:lstStyle/>
          <a:p>
            <a:endParaRPr lang="uk-UA" dirty="0"/>
          </a:p>
        </p:txBody>
      </p:sp>
      <p:sp>
        <p:nvSpPr>
          <p:cNvPr id="4" name="Місце для вмісту 3"/>
          <p:cNvSpPr>
            <a:spLocks noGrp="1"/>
          </p:cNvSpPr>
          <p:nvPr>
            <p:ph sz="half" idx="2"/>
          </p:nvPr>
        </p:nvSpPr>
        <p:spPr/>
        <p:txBody>
          <a:bodyPr/>
          <a:lstStyle/>
          <a:p>
            <a:endParaRPr lang="uk-UA" dirty="0"/>
          </a:p>
        </p:txBody>
      </p:sp>
      <p:pic>
        <p:nvPicPr>
          <p:cNvPr id="26626" name="Picture 2" descr="C:\Users\Iruna\447701926_1127711851769822_494658913661355536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3" y="1412776"/>
            <a:ext cx="4752528" cy="4896544"/>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C:\Users\Iruna\447776167_1127712005103140_1562646085091478981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1412776"/>
            <a:ext cx="4968552"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858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smtClean="0">
                <a:solidFill>
                  <a:srgbClr val="FF0000"/>
                </a:solidFill>
              </a:rPr>
              <a:t>Святкова лінійка «Дзвоником першим всіх школа вітає»</a:t>
            </a:r>
            <a:endParaRPr lang="uk-UA" sz="2800" dirty="0">
              <a:solidFill>
                <a:srgbClr val="FF0000"/>
              </a:solidFill>
            </a:endParaRPr>
          </a:p>
        </p:txBody>
      </p:sp>
      <p:sp>
        <p:nvSpPr>
          <p:cNvPr id="3" name="Місце для вмісту 2"/>
          <p:cNvSpPr>
            <a:spLocks noGrp="1"/>
          </p:cNvSpPr>
          <p:nvPr>
            <p:ph sz="half" idx="1"/>
          </p:nvPr>
        </p:nvSpPr>
        <p:spPr/>
        <p:txBody>
          <a:bodyPr/>
          <a:lstStyle/>
          <a:p>
            <a:endParaRPr lang="uk-UA" dirty="0"/>
          </a:p>
        </p:txBody>
      </p:sp>
      <p:sp>
        <p:nvSpPr>
          <p:cNvPr id="5" name="AutoShape 4" descr="Немає опису світлини."/>
          <p:cNvSpPr>
            <a:spLocks noGrp="1" noChangeAspect="1" noChangeArrowheads="1"/>
          </p:cNvSpPr>
          <p:nvPr>
            <p:ph sz="half" idx="2"/>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uk-UA" dirty="0"/>
          </a:p>
        </p:txBody>
      </p:sp>
      <p:pic>
        <p:nvPicPr>
          <p:cNvPr id="1026" name="Picture 2" descr="C:\Users\Iruna\1 вересня.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590235"/>
            <a:ext cx="4052783" cy="453650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Iruna\371949891_1745581892544411_2202111047280995837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3016" y="1628801"/>
            <a:ext cx="3960440" cy="4497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35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88640"/>
            <a:ext cx="8229600" cy="1368152"/>
          </a:xfrm>
        </p:spPr>
        <p:txBody>
          <a:bodyPr>
            <a:noAutofit/>
          </a:bodyPr>
          <a:lstStyle/>
          <a:p>
            <a:r>
              <a:rPr lang="uk-UA" sz="1600" dirty="0">
                <a:solidFill>
                  <a:srgbClr val="FF0000"/>
                </a:solidFill>
              </a:rPr>
              <a:t>Щорічно у третю суботу вересня світ об'єднує глобальна акція чистоти та дбайливості про планету - Всесвітній день прибирання </a:t>
            </a:r>
            <a:r>
              <a:rPr lang="uk-UA" sz="1600" dirty="0">
                <a:solidFill>
                  <a:srgbClr val="FF0000"/>
                </a:solidFill>
                <a:hlinkClick r:id="rId3"/>
              </a:rPr>
              <a:t>#</a:t>
            </a:r>
            <a:r>
              <a:rPr lang="en-US" sz="1600" dirty="0" err="1">
                <a:solidFill>
                  <a:srgbClr val="FF0000"/>
                </a:solidFill>
                <a:hlinkClick r:id="rId3"/>
              </a:rPr>
              <a:t>WorldCleanupDay</a:t>
            </a:r>
            <a:r>
              <a:rPr lang="en-US" sz="1600" dirty="0">
                <a:solidFill>
                  <a:srgbClr val="FF0000"/>
                </a:solidFill>
              </a:rPr>
              <a:t>. </a:t>
            </a:r>
            <a:r>
              <a:rPr lang="uk-UA" sz="1600" dirty="0">
                <a:solidFill>
                  <a:srgbClr val="FF0000"/>
                </a:solidFill>
              </a:rPr>
              <a:t>Цього року цей день відзначається 16 вересня. </a:t>
            </a:r>
            <a:br>
              <a:rPr lang="uk-UA" sz="1600" dirty="0">
                <a:solidFill>
                  <a:srgbClr val="FF0000"/>
                </a:solidFill>
              </a:rPr>
            </a:br>
            <a:r>
              <a:rPr lang="uk-UA" sz="1600" dirty="0">
                <a:solidFill>
                  <a:srgbClr val="FF0000"/>
                </a:solidFill>
              </a:rPr>
              <a:t>Учні ЗЗСО І-ІІ ступенів села </a:t>
            </a:r>
            <a:r>
              <a:rPr lang="uk-UA" sz="1600" dirty="0" err="1">
                <a:solidFill>
                  <a:srgbClr val="FF0000"/>
                </a:solidFill>
              </a:rPr>
              <a:t>Великосілля</a:t>
            </a:r>
            <a:r>
              <a:rPr lang="uk-UA" sz="1600" dirty="0">
                <a:solidFill>
                  <a:srgbClr val="FF0000"/>
                </a:solidFill>
              </a:rPr>
              <a:t> долучилися до цієї акції прибиранням подвір'я школи та прилеглої території.</a:t>
            </a:r>
            <a:br>
              <a:rPr lang="uk-UA" sz="1600" dirty="0">
                <a:solidFill>
                  <a:srgbClr val="FF0000"/>
                </a:solidFill>
              </a:rPr>
            </a:br>
            <a:endParaRPr lang="uk-UA" sz="1600" dirty="0">
              <a:solidFill>
                <a:srgbClr val="FF0000"/>
              </a:solidFill>
            </a:endParaRPr>
          </a:p>
        </p:txBody>
      </p:sp>
      <p:pic>
        <p:nvPicPr>
          <p:cNvPr id="2051" name="Picture 3" descr="C:\Users\Iruna\378675336_1797599880678547_1413258961339782644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1628800"/>
            <a:ext cx="3384376" cy="479715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Iruna\378801433_1797600854011783_7831906287946065400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11560" y="1628800"/>
            <a:ext cx="3960440" cy="198022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Iruna\378810912_1797599757345226_4466053496945626502_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7868" y="3861048"/>
            <a:ext cx="3874132" cy="2564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295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971600" y="0"/>
            <a:ext cx="7272808" cy="1196752"/>
          </a:xfrm>
        </p:spPr>
        <p:txBody>
          <a:bodyPr>
            <a:normAutofit fontScale="90000"/>
          </a:bodyPr>
          <a:lstStyle/>
          <a:p>
            <a:r>
              <a:rPr lang="en-US" sz="1400" dirty="0" smtClean="0">
                <a:solidFill>
                  <a:srgbClr val="FF0000"/>
                </a:solidFill>
              </a:rPr>
              <a:t/>
            </a:r>
            <a:br>
              <a:rPr lang="en-US" sz="1400" dirty="0" smtClean="0">
                <a:solidFill>
                  <a:srgbClr val="FF0000"/>
                </a:solidFill>
              </a:rPr>
            </a:br>
            <a:r>
              <a:rPr lang="en-US" sz="1400" dirty="0">
                <a:solidFill>
                  <a:srgbClr val="FF0000"/>
                </a:solidFill>
              </a:rPr>
              <a:t/>
            </a:r>
            <a:br>
              <a:rPr lang="en-US" sz="1400" dirty="0">
                <a:solidFill>
                  <a:srgbClr val="FF0000"/>
                </a:solidFill>
              </a:rPr>
            </a:br>
            <a:r>
              <a:rPr lang="uk-UA" sz="1800" dirty="0" smtClean="0">
                <a:solidFill>
                  <a:srgbClr val="FF0000"/>
                </a:solidFill>
              </a:rPr>
              <a:t>Найбільша </a:t>
            </a:r>
            <a:r>
              <a:rPr lang="uk-UA" sz="1800" dirty="0">
                <a:solidFill>
                  <a:srgbClr val="FF0000"/>
                </a:solidFill>
              </a:rPr>
              <a:t>цінність - це МИР,СПОКІЙ,коли рідні ПОРУЧ...</a:t>
            </a:r>
            <a:br>
              <a:rPr lang="uk-UA" sz="1800" dirty="0">
                <a:solidFill>
                  <a:srgbClr val="FF0000"/>
                </a:solidFill>
              </a:rPr>
            </a:br>
            <a:r>
              <a:rPr lang="uk-UA" sz="1800" dirty="0">
                <a:solidFill>
                  <a:srgbClr val="FF0000"/>
                </a:solidFill>
              </a:rPr>
              <a:t>Щирі прохання і побажання дитячих сердець у Всесвітній день </a:t>
            </a:r>
            <a:r>
              <a:rPr lang="uk-UA" sz="1800" dirty="0" smtClean="0">
                <a:solidFill>
                  <a:srgbClr val="FF0000"/>
                </a:solidFill>
              </a:rPr>
              <a:t>Миру</a:t>
            </a:r>
            <a:r>
              <a:rPr lang="uk-UA" sz="1800" dirty="0" smtClean="0"/>
              <a:t>.</a:t>
            </a:r>
            <a:r>
              <a:rPr lang="uk-UA" sz="1800" dirty="0"/>
              <a:t/>
            </a:r>
            <a:br>
              <a:rPr lang="uk-UA" sz="1800" dirty="0"/>
            </a:br>
            <a:r>
              <a:rPr lang="uk-UA" sz="1800" dirty="0" smtClean="0"/>
              <a:t>"</a:t>
            </a:r>
            <a:r>
              <a:rPr lang="uk-UA" sz="1800" dirty="0"/>
              <a:t/>
            </a:r>
            <a:br>
              <a:rPr lang="uk-UA" sz="1800" dirty="0"/>
            </a:br>
            <a:endParaRPr lang="uk-UA" sz="1800" dirty="0"/>
          </a:p>
        </p:txBody>
      </p:sp>
      <p:sp>
        <p:nvSpPr>
          <p:cNvPr id="3" name="Місце для вмісту 2"/>
          <p:cNvSpPr>
            <a:spLocks noGrp="1"/>
          </p:cNvSpPr>
          <p:nvPr>
            <p:ph sz="half" idx="1"/>
          </p:nvPr>
        </p:nvSpPr>
        <p:spPr/>
        <p:txBody>
          <a:bodyPr/>
          <a:lstStyle/>
          <a:p>
            <a:endParaRPr lang="uk-UA"/>
          </a:p>
        </p:txBody>
      </p:sp>
      <p:sp>
        <p:nvSpPr>
          <p:cNvPr id="4" name="Місце для вмісту 3"/>
          <p:cNvSpPr>
            <a:spLocks noGrp="1"/>
          </p:cNvSpPr>
          <p:nvPr>
            <p:ph sz="half" idx="2"/>
          </p:nvPr>
        </p:nvSpPr>
        <p:spPr/>
        <p:txBody>
          <a:bodyPr/>
          <a:lstStyle/>
          <a:p>
            <a:endParaRPr lang="uk-UA" dirty="0"/>
          </a:p>
        </p:txBody>
      </p:sp>
      <p:pic>
        <p:nvPicPr>
          <p:cNvPr id="3074" name="Picture 2" descr="C:\Users\Iruna\380645334_1796573384136780_7579177433806382655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56792"/>
            <a:ext cx="4248472" cy="489654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Iruna\380643843_1796573944136724_6398723891273075552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512168"/>
            <a:ext cx="4176463" cy="4985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173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mtClean="0"/>
              <a:t/>
            </a:r>
            <a:br>
              <a:rPr lang="ru-RU" smtClean="0"/>
            </a:br>
            <a:endParaRPr lang="uk-UA" dirty="0"/>
          </a:p>
        </p:txBody>
      </p:sp>
      <p:sp>
        <p:nvSpPr>
          <p:cNvPr id="7" name="Місце для зображення 6"/>
          <p:cNvSpPr>
            <a:spLocks noGrp="1"/>
          </p:cNvSpPr>
          <p:nvPr>
            <p:ph type="pic" idx="1"/>
          </p:nvPr>
        </p:nvSpPr>
        <p:spPr/>
      </p:sp>
      <p:sp>
        <p:nvSpPr>
          <p:cNvPr id="4" name="Місце для тексту 3"/>
          <p:cNvSpPr>
            <a:spLocks noGrp="1"/>
          </p:cNvSpPr>
          <p:nvPr>
            <p:ph type="body" sz="half" idx="2"/>
          </p:nvPr>
        </p:nvSpPr>
        <p:spPr>
          <a:xfrm>
            <a:off x="1828800" y="188640"/>
            <a:ext cx="5486400" cy="1508499"/>
          </a:xfrm>
        </p:spPr>
        <p:txBody>
          <a:bodyPr>
            <a:normAutofit/>
          </a:bodyPr>
          <a:lstStyle/>
          <a:p>
            <a:r>
              <a:rPr lang="ru-RU" dirty="0" smtClean="0"/>
              <a:t>       </a:t>
            </a:r>
            <a:endParaRPr lang="en-US" dirty="0" smtClean="0"/>
          </a:p>
          <a:p>
            <a:r>
              <a:rPr lang="ru-RU" sz="1600" dirty="0" smtClean="0">
                <a:solidFill>
                  <a:srgbClr val="FF0000"/>
                </a:solidFill>
              </a:rPr>
              <a:t>  </a:t>
            </a:r>
            <a:r>
              <a:rPr lang="ru-RU" sz="1600" dirty="0" smtClean="0">
                <a:solidFill>
                  <a:srgbClr val="FF0000"/>
                </a:solidFill>
              </a:rPr>
              <a:t>До </a:t>
            </a:r>
            <a:r>
              <a:rPr lang="ru-RU" sz="1600" dirty="0" err="1" smtClean="0">
                <a:solidFill>
                  <a:srgbClr val="FF0000"/>
                </a:solidFill>
              </a:rPr>
              <a:t>Всесвітнього</a:t>
            </a:r>
            <a:r>
              <a:rPr lang="ru-RU" sz="1600" dirty="0" smtClean="0">
                <a:solidFill>
                  <a:srgbClr val="FF0000"/>
                </a:solidFill>
              </a:rPr>
              <a:t> дня туризму</a:t>
            </a:r>
          </a:p>
          <a:p>
            <a:r>
              <a:rPr lang="ru-RU" sz="1600" dirty="0" err="1" smtClean="0">
                <a:solidFill>
                  <a:srgbClr val="FF0000"/>
                </a:solidFill>
              </a:rPr>
              <a:t>подорожуємо</a:t>
            </a:r>
            <a:r>
              <a:rPr lang="ru-RU" sz="1600" dirty="0" smtClean="0">
                <a:solidFill>
                  <a:srgbClr val="FF0000"/>
                </a:solidFill>
              </a:rPr>
              <a:t> </a:t>
            </a:r>
            <a:r>
              <a:rPr lang="ru-RU" sz="1600" dirty="0" err="1" smtClean="0">
                <a:solidFill>
                  <a:srgbClr val="FF0000"/>
                </a:solidFill>
              </a:rPr>
              <a:t>рідним</a:t>
            </a:r>
            <a:r>
              <a:rPr lang="ru-RU" sz="1600" dirty="0" smtClean="0">
                <a:solidFill>
                  <a:srgbClr val="FF0000"/>
                </a:solidFill>
              </a:rPr>
              <a:t> </a:t>
            </a:r>
            <a:r>
              <a:rPr lang="ru-RU" sz="1600" dirty="0" err="1" smtClean="0">
                <a:solidFill>
                  <a:srgbClr val="FF0000"/>
                </a:solidFill>
              </a:rPr>
              <a:t>краєм</a:t>
            </a:r>
            <a:r>
              <a:rPr lang="ru-RU" sz="1600" dirty="0" smtClean="0">
                <a:solidFill>
                  <a:srgbClr val="FF0000"/>
                </a:solidFill>
              </a:rPr>
              <a:t> . </a:t>
            </a:r>
            <a:r>
              <a:rPr lang="ru-RU" sz="1600" dirty="0" err="1" smtClean="0">
                <a:solidFill>
                  <a:srgbClr val="FF0000"/>
                </a:solidFill>
              </a:rPr>
              <a:t>Екскурсія</a:t>
            </a:r>
            <a:r>
              <a:rPr lang="ru-RU" sz="1600" dirty="0" smtClean="0">
                <a:solidFill>
                  <a:srgbClr val="FF0000"/>
                </a:solidFill>
              </a:rPr>
              <a:t> ЗЗСО І-ІІ </a:t>
            </a:r>
            <a:r>
              <a:rPr lang="ru-RU" sz="1600" dirty="0" err="1" smtClean="0">
                <a:solidFill>
                  <a:srgbClr val="FF0000"/>
                </a:solidFill>
              </a:rPr>
              <a:t>ступенів</a:t>
            </a:r>
            <a:r>
              <a:rPr lang="ru-RU" sz="1600" dirty="0" smtClean="0">
                <a:solidFill>
                  <a:srgbClr val="FF0000"/>
                </a:solidFill>
              </a:rPr>
              <a:t> села </a:t>
            </a:r>
            <a:r>
              <a:rPr lang="ru-RU" sz="1600" dirty="0" err="1" smtClean="0">
                <a:solidFill>
                  <a:srgbClr val="FF0000"/>
                </a:solidFill>
              </a:rPr>
              <a:t>Великосілля</a:t>
            </a:r>
            <a:r>
              <a:rPr lang="ru-RU" sz="1600" dirty="0" smtClean="0">
                <a:solidFill>
                  <a:srgbClr val="FF0000"/>
                </a:solidFill>
              </a:rPr>
              <a:t> на </a:t>
            </a:r>
            <a:r>
              <a:rPr lang="ru-RU" sz="1600" dirty="0" err="1" smtClean="0">
                <a:solidFill>
                  <a:srgbClr val="FF0000"/>
                </a:solidFill>
              </a:rPr>
              <a:t>Спаський</a:t>
            </a:r>
            <a:r>
              <a:rPr lang="ru-RU" sz="1600" dirty="0" smtClean="0">
                <a:solidFill>
                  <a:srgbClr val="FF0000"/>
                </a:solidFill>
              </a:rPr>
              <a:t> </a:t>
            </a:r>
            <a:r>
              <a:rPr lang="ru-RU" sz="1600" dirty="0" err="1" smtClean="0">
                <a:solidFill>
                  <a:srgbClr val="FF0000"/>
                </a:solidFill>
              </a:rPr>
              <a:t>камінь</a:t>
            </a:r>
            <a:endParaRPr lang="ru-RU" sz="1600" dirty="0" smtClean="0">
              <a:solidFill>
                <a:srgbClr val="FF0000"/>
              </a:solidFill>
            </a:endParaRPr>
          </a:p>
          <a:p>
            <a:endParaRPr lang="uk-UA" dirty="0"/>
          </a:p>
        </p:txBody>
      </p:sp>
      <p:pic>
        <p:nvPicPr>
          <p:cNvPr id="4098" name="Picture 2" descr="C:\Users\Iruna\384387956_1760732217696045_7650084462633045460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3100" y="1556792"/>
            <a:ext cx="6120680" cy="4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1279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323528" y="0"/>
            <a:ext cx="8363272" cy="1417638"/>
          </a:xfrm>
        </p:spPr>
        <p:txBody>
          <a:bodyPr>
            <a:normAutofit fontScale="90000"/>
          </a:bodyPr>
          <a:lstStyle/>
          <a:p>
            <a:r>
              <a:rPr lang="en-US" sz="1800" i="1" dirty="0" smtClean="0">
                <a:solidFill>
                  <a:srgbClr val="FF0000"/>
                </a:solidFill>
                <a:effectLst>
                  <a:outerShdw blurRad="38100" dist="38100" dir="2700000" algn="tl">
                    <a:srgbClr val="000000">
                      <a:alpha val="43137"/>
                    </a:srgbClr>
                  </a:outerShdw>
                </a:effectLst>
              </a:rPr>
              <a:t/>
            </a:r>
            <a:br>
              <a:rPr lang="en-US" sz="1800" i="1" dirty="0" smtClean="0">
                <a:solidFill>
                  <a:srgbClr val="FF0000"/>
                </a:solidFill>
                <a:effectLst>
                  <a:outerShdw blurRad="38100" dist="38100" dir="2700000" algn="tl">
                    <a:srgbClr val="000000">
                      <a:alpha val="43137"/>
                    </a:srgbClr>
                  </a:outerShdw>
                </a:effectLst>
              </a:rPr>
            </a:br>
            <a:r>
              <a:rPr lang="ru-RU" sz="1800" i="1" dirty="0" smtClean="0">
                <a:solidFill>
                  <a:srgbClr val="FF0000"/>
                </a:solidFill>
                <a:effectLst>
                  <a:outerShdw blurRad="38100" dist="38100" dir="2700000" algn="tl">
                    <a:srgbClr val="000000">
                      <a:alpha val="43137"/>
                    </a:srgbClr>
                  </a:outerShdw>
                </a:effectLst>
              </a:rPr>
              <a:t>У ЗЗСО І-ІІ </a:t>
            </a:r>
            <a:r>
              <a:rPr lang="ru-RU" sz="1800" i="1" dirty="0" err="1" smtClean="0">
                <a:solidFill>
                  <a:srgbClr val="FF0000"/>
                </a:solidFill>
                <a:effectLst>
                  <a:outerShdw blurRad="38100" dist="38100" dir="2700000" algn="tl">
                    <a:srgbClr val="000000">
                      <a:alpha val="43137"/>
                    </a:srgbClr>
                  </a:outerShdw>
                </a:effectLst>
              </a:rPr>
              <a:t>ступенів</a:t>
            </a:r>
            <a:r>
              <a:rPr lang="ru-RU" sz="1800" i="1" dirty="0" smtClean="0">
                <a:solidFill>
                  <a:srgbClr val="FF0000"/>
                </a:solidFill>
                <a:effectLst>
                  <a:outerShdw blurRad="38100" dist="38100" dir="2700000" algn="tl">
                    <a:srgbClr val="000000">
                      <a:alpha val="43137"/>
                    </a:srgbClr>
                  </a:outerShdw>
                </a:effectLst>
              </a:rPr>
              <a:t> села </a:t>
            </a:r>
            <a:r>
              <a:rPr lang="ru-RU" sz="1800" i="1" dirty="0" err="1" smtClean="0">
                <a:solidFill>
                  <a:srgbClr val="FF0000"/>
                </a:solidFill>
                <a:effectLst>
                  <a:outerShdw blurRad="38100" dist="38100" dir="2700000" algn="tl">
                    <a:srgbClr val="000000">
                      <a:alpha val="43137"/>
                    </a:srgbClr>
                  </a:outerShdw>
                </a:effectLst>
              </a:rPr>
              <a:t>Великосілля</a:t>
            </a:r>
            <a:r>
              <a:rPr lang="ru-RU" sz="1800" i="1" dirty="0" smtClean="0">
                <a:solidFill>
                  <a:srgbClr val="FF0000"/>
                </a:solidFill>
                <a:effectLst>
                  <a:outerShdw blurRad="38100" dist="38100" dir="2700000" algn="tl">
                    <a:srgbClr val="000000">
                      <a:alpha val="43137"/>
                    </a:srgbClr>
                  </a:outerShdw>
                </a:effectLst>
              </a:rPr>
              <a:t> до Дня </a:t>
            </a:r>
            <a:r>
              <a:rPr lang="ru-RU" sz="1800" i="1" dirty="0" err="1" smtClean="0">
                <a:solidFill>
                  <a:srgbClr val="FF0000"/>
                </a:solidFill>
                <a:effectLst>
                  <a:outerShdw blurRad="38100" dist="38100" dir="2700000" algn="tl">
                    <a:srgbClr val="000000">
                      <a:alpha val="43137"/>
                    </a:srgbClr>
                  </a:outerShdw>
                </a:effectLst>
              </a:rPr>
              <a:t>захисників</a:t>
            </a:r>
            <a:r>
              <a:rPr lang="ru-RU" sz="1800" i="1" dirty="0" smtClean="0">
                <a:solidFill>
                  <a:srgbClr val="FF0000"/>
                </a:solidFill>
                <a:effectLst>
                  <a:outerShdw blurRad="38100" dist="38100" dir="2700000" algn="tl">
                    <a:srgbClr val="000000">
                      <a:alpha val="43137"/>
                    </a:srgbClr>
                  </a:outerShdw>
                </a:effectLst>
              </a:rPr>
              <a:t> і </a:t>
            </a:r>
            <a:r>
              <a:rPr lang="ru-RU" sz="1800" i="1" dirty="0" err="1" smtClean="0">
                <a:solidFill>
                  <a:srgbClr val="FF0000"/>
                </a:solidFill>
                <a:effectLst>
                  <a:outerShdw blurRad="38100" dist="38100" dir="2700000" algn="tl">
                    <a:srgbClr val="000000">
                      <a:alpha val="43137"/>
                    </a:srgbClr>
                  </a:outerShdw>
                </a:effectLst>
              </a:rPr>
              <a:t>захисниць</a:t>
            </a:r>
            <a:r>
              <a:rPr lang="ru-RU" sz="1800" i="1" dirty="0" smtClean="0">
                <a:solidFill>
                  <a:srgbClr val="FF0000"/>
                </a:solidFill>
                <a:effectLst>
                  <a:outerShdw blurRad="38100" dist="38100" dir="2700000" algn="tl">
                    <a:srgbClr val="000000">
                      <a:alpha val="43137"/>
                    </a:srgbClr>
                  </a:outerShdw>
                </a:effectLst>
              </a:rPr>
              <a:t> </a:t>
            </a:r>
            <a:r>
              <a:rPr lang="ru-RU" sz="1800" i="1" dirty="0" err="1" smtClean="0">
                <a:solidFill>
                  <a:srgbClr val="FF0000"/>
                </a:solidFill>
                <a:effectLst>
                  <a:outerShdw blurRad="38100" dist="38100" dir="2700000" algn="tl">
                    <a:srgbClr val="000000">
                      <a:alpha val="43137"/>
                    </a:srgbClr>
                  </a:outerShdw>
                </a:effectLst>
              </a:rPr>
              <a:t>було</a:t>
            </a:r>
            <a:r>
              <a:rPr lang="ru-RU" sz="1800" i="1" dirty="0" smtClean="0">
                <a:solidFill>
                  <a:srgbClr val="FF0000"/>
                </a:solidFill>
                <a:effectLst>
                  <a:outerShdw blurRad="38100" dist="38100" dir="2700000" algn="tl">
                    <a:srgbClr val="000000">
                      <a:alpha val="43137"/>
                    </a:srgbClr>
                  </a:outerShdw>
                </a:effectLst>
              </a:rPr>
              <a:t> проведено </a:t>
            </a:r>
            <a:r>
              <a:rPr lang="ru-RU" sz="1800" i="1" dirty="0" err="1" smtClean="0">
                <a:solidFill>
                  <a:srgbClr val="FF0000"/>
                </a:solidFill>
                <a:effectLst>
                  <a:outerShdw blurRad="38100" dist="38100" dir="2700000" algn="tl">
                    <a:srgbClr val="000000">
                      <a:alpha val="43137"/>
                    </a:srgbClr>
                  </a:outerShdw>
                </a:effectLst>
              </a:rPr>
              <a:t>літературно-музичну</a:t>
            </a:r>
            <a:r>
              <a:rPr lang="ru-RU" sz="1800" i="1" dirty="0" smtClean="0">
                <a:solidFill>
                  <a:srgbClr val="FF0000"/>
                </a:solidFill>
                <a:effectLst>
                  <a:outerShdw blurRad="38100" dist="38100" dir="2700000" algn="tl">
                    <a:srgbClr val="000000">
                      <a:alpha val="43137"/>
                    </a:srgbClr>
                  </a:outerShdw>
                </a:effectLst>
              </a:rPr>
              <a:t> </a:t>
            </a:r>
            <a:r>
              <a:rPr lang="ru-RU" sz="1800" i="1" dirty="0" err="1" smtClean="0">
                <a:solidFill>
                  <a:srgbClr val="FF0000"/>
                </a:solidFill>
                <a:effectLst>
                  <a:outerShdw blurRad="38100" dist="38100" dir="2700000" algn="tl">
                    <a:srgbClr val="000000">
                      <a:alpha val="43137"/>
                    </a:srgbClr>
                  </a:outerShdw>
                </a:effectLst>
              </a:rPr>
              <a:t>композицію</a:t>
            </a:r>
            <a:r>
              <a:rPr lang="ru-RU" sz="1800" i="1" dirty="0" smtClean="0">
                <a:solidFill>
                  <a:srgbClr val="FF0000"/>
                </a:solidFill>
                <a:effectLst>
                  <a:outerShdw blurRad="38100" dist="38100" dir="2700000" algn="tl">
                    <a:srgbClr val="000000">
                      <a:alpha val="43137"/>
                    </a:srgbClr>
                  </a:outerShdw>
                </a:effectLst>
              </a:rPr>
              <a:t> "Слава </a:t>
            </a:r>
            <a:r>
              <a:rPr lang="ru-RU" sz="1800" i="1" dirty="0" err="1" smtClean="0">
                <a:solidFill>
                  <a:srgbClr val="FF0000"/>
                </a:solidFill>
                <a:effectLst>
                  <a:outerShdw blurRad="38100" dist="38100" dir="2700000" algn="tl">
                    <a:srgbClr val="000000">
                      <a:alpha val="43137"/>
                    </a:srgbClr>
                  </a:outerShdw>
                </a:effectLst>
              </a:rPr>
              <a:t>незламним</a:t>
            </a:r>
            <a:r>
              <a:rPr lang="ru-RU" sz="1800" i="1" dirty="0" smtClean="0">
                <a:solidFill>
                  <a:srgbClr val="FF0000"/>
                </a:solidFill>
                <a:effectLst>
                  <a:outerShdw blurRad="38100" dist="38100" dir="2700000" algn="tl">
                    <a:srgbClr val="000000">
                      <a:alpha val="43137"/>
                    </a:srgbClr>
                  </a:outerShdw>
                </a:effectLst>
              </a:rPr>
              <a:t> </a:t>
            </a:r>
            <a:r>
              <a:rPr lang="ru-RU" sz="1800" i="1" dirty="0" err="1" smtClean="0">
                <a:solidFill>
                  <a:srgbClr val="FF0000"/>
                </a:solidFill>
                <a:effectLst>
                  <a:outerShdw blurRad="38100" dist="38100" dir="2700000" algn="tl">
                    <a:srgbClr val="000000">
                      <a:alpha val="43137"/>
                    </a:srgbClr>
                  </a:outerShdw>
                </a:effectLst>
              </a:rPr>
              <a:t>захисникам</a:t>
            </a:r>
            <a:r>
              <a:rPr lang="ru-RU" sz="1800" i="1" dirty="0" smtClean="0">
                <a:solidFill>
                  <a:srgbClr val="FF0000"/>
                </a:solidFill>
                <a:effectLst>
                  <a:outerShdw blurRad="38100" dist="38100" dir="2700000" algn="tl">
                    <a:srgbClr val="000000">
                      <a:alpha val="43137"/>
                    </a:srgbClr>
                  </a:outerShdw>
                </a:effectLst>
              </a:rPr>
              <a:t>!".</a:t>
            </a:r>
            <a:br>
              <a:rPr lang="ru-RU" sz="1800" i="1" dirty="0" smtClean="0">
                <a:solidFill>
                  <a:srgbClr val="FF0000"/>
                </a:solidFill>
                <a:effectLst>
                  <a:outerShdw blurRad="38100" dist="38100" dir="2700000" algn="tl">
                    <a:srgbClr val="000000">
                      <a:alpha val="43137"/>
                    </a:srgbClr>
                  </a:outerShdw>
                </a:effectLst>
              </a:rPr>
            </a:br>
            <a:r>
              <a:rPr lang="ru-RU" sz="1800" i="1" dirty="0" err="1" smtClean="0">
                <a:solidFill>
                  <a:srgbClr val="FF0000"/>
                </a:solidFill>
                <a:effectLst>
                  <a:outerShdw blurRad="38100" dist="38100" dir="2700000" algn="tl">
                    <a:srgbClr val="000000">
                      <a:alpha val="43137"/>
                    </a:srgbClr>
                  </a:outerShdw>
                </a:effectLst>
              </a:rPr>
              <a:t>Хочемо</a:t>
            </a:r>
            <a:r>
              <a:rPr lang="ru-RU" sz="1800" i="1" dirty="0" smtClean="0">
                <a:solidFill>
                  <a:srgbClr val="FF0000"/>
                </a:solidFill>
                <a:effectLst>
                  <a:outerShdw blurRad="38100" dist="38100" dir="2700000" algn="tl">
                    <a:srgbClr val="000000">
                      <a:alpha val="43137"/>
                    </a:srgbClr>
                  </a:outerShdw>
                </a:effectLst>
              </a:rPr>
              <a:t> </a:t>
            </a:r>
            <a:r>
              <a:rPr lang="ru-RU" sz="1800" i="1" dirty="0" err="1" smtClean="0">
                <a:solidFill>
                  <a:srgbClr val="FF0000"/>
                </a:solidFill>
                <a:effectLst>
                  <a:outerShdw blurRad="38100" dist="38100" dir="2700000" algn="tl">
                    <a:srgbClr val="000000">
                      <a:alpha val="43137"/>
                    </a:srgbClr>
                  </a:outerShdw>
                </a:effectLst>
              </a:rPr>
              <a:t>побажати</a:t>
            </a:r>
            <a:r>
              <a:rPr lang="ru-RU" sz="1800" i="1" dirty="0" smtClean="0">
                <a:solidFill>
                  <a:srgbClr val="FF0000"/>
                </a:solidFill>
                <a:effectLst>
                  <a:outerShdw blurRad="38100" dist="38100" dir="2700000" algn="tl">
                    <a:srgbClr val="000000">
                      <a:alpha val="43137"/>
                    </a:srgbClr>
                  </a:outerShdw>
                </a:effectLst>
              </a:rPr>
              <a:t> </a:t>
            </a:r>
            <a:r>
              <a:rPr lang="ru-RU" sz="1800" i="1" dirty="0" err="1" smtClean="0">
                <a:solidFill>
                  <a:srgbClr val="FF0000"/>
                </a:solidFill>
                <a:effectLst>
                  <a:outerShdw blurRad="38100" dist="38100" dir="2700000" algn="tl">
                    <a:srgbClr val="000000">
                      <a:alpha val="43137"/>
                    </a:srgbClr>
                  </a:outerShdw>
                </a:effectLst>
              </a:rPr>
              <a:t>всім</a:t>
            </a:r>
            <a:r>
              <a:rPr lang="ru-RU" sz="1800" i="1" dirty="0" smtClean="0">
                <a:solidFill>
                  <a:srgbClr val="FF0000"/>
                </a:solidFill>
                <a:effectLst>
                  <a:outerShdw blurRad="38100" dist="38100" dir="2700000" algn="tl">
                    <a:srgbClr val="000000">
                      <a:alpha val="43137"/>
                    </a:srgbClr>
                  </a:outerShdw>
                </a:effectLst>
              </a:rPr>
              <a:t> </a:t>
            </a:r>
            <a:r>
              <a:rPr lang="ru-RU" sz="1800" i="1" dirty="0" err="1" smtClean="0">
                <a:solidFill>
                  <a:srgbClr val="FF0000"/>
                </a:solidFill>
                <a:effectLst>
                  <a:outerShdw blurRad="38100" dist="38100" dir="2700000" algn="tl">
                    <a:srgbClr val="000000">
                      <a:alpha val="43137"/>
                    </a:srgbClr>
                  </a:outerShdw>
                </a:effectLst>
              </a:rPr>
              <a:t>захисникам</a:t>
            </a:r>
            <a:r>
              <a:rPr lang="ru-RU" sz="1800" i="1" dirty="0" smtClean="0">
                <a:solidFill>
                  <a:srgbClr val="FF0000"/>
                </a:solidFill>
                <a:effectLst>
                  <a:outerShdw blurRad="38100" dist="38100" dir="2700000" algn="tl">
                    <a:srgbClr val="000000">
                      <a:alpha val="43137"/>
                    </a:srgbClr>
                  </a:outerShdw>
                </a:effectLst>
              </a:rPr>
              <a:t> </a:t>
            </a:r>
            <a:r>
              <a:rPr lang="ru-RU" sz="1800" i="1" dirty="0" err="1" smtClean="0">
                <a:solidFill>
                  <a:srgbClr val="FF0000"/>
                </a:solidFill>
                <a:effectLst>
                  <a:outerShdw blurRad="38100" dist="38100" dir="2700000" algn="tl">
                    <a:srgbClr val="000000">
                      <a:alpha val="43137"/>
                    </a:srgbClr>
                  </a:outerShdw>
                </a:effectLst>
              </a:rPr>
              <a:t>України</a:t>
            </a:r>
            <a:r>
              <a:rPr lang="ru-RU" sz="1800" i="1" dirty="0" smtClean="0">
                <a:solidFill>
                  <a:srgbClr val="FF0000"/>
                </a:solidFill>
                <a:effectLst>
                  <a:outerShdw blurRad="38100" dist="38100" dir="2700000" algn="tl">
                    <a:srgbClr val="000000">
                      <a:alpha val="43137"/>
                    </a:srgbClr>
                  </a:outerShdw>
                </a:effectLst>
              </a:rPr>
              <a:t> ПЕРЕМОГИ над ворогами!</a:t>
            </a:r>
            <a:br>
              <a:rPr lang="ru-RU" sz="1800" i="1" dirty="0" smtClean="0">
                <a:solidFill>
                  <a:srgbClr val="FF0000"/>
                </a:solidFill>
                <a:effectLst>
                  <a:outerShdw blurRad="38100" dist="38100" dir="2700000" algn="tl">
                    <a:srgbClr val="000000">
                      <a:alpha val="43137"/>
                    </a:srgbClr>
                  </a:outerShdw>
                </a:effectLst>
              </a:rPr>
            </a:br>
            <a:r>
              <a:rPr lang="ru-RU" sz="1800" i="1" dirty="0" smtClean="0">
                <a:solidFill>
                  <a:srgbClr val="FF0000"/>
                </a:solidFill>
                <a:effectLst>
                  <a:outerShdw blurRad="38100" dist="38100" dir="2700000" algn="tl">
                    <a:srgbClr val="000000">
                      <a:alpha val="43137"/>
                    </a:srgbClr>
                  </a:outerShdw>
                </a:effectLst>
              </a:rPr>
              <a:t/>
            </a:r>
            <a:br>
              <a:rPr lang="ru-RU" sz="1800" i="1" dirty="0" smtClean="0">
                <a:solidFill>
                  <a:srgbClr val="FF0000"/>
                </a:solidFill>
                <a:effectLst>
                  <a:outerShdw blurRad="38100" dist="38100" dir="2700000" algn="tl">
                    <a:srgbClr val="000000">
                      <a:alpha val="43137"/>
                    </a:srgbClr>
                  </a:outerShdw>
                </a:effectLst>
              </a:rPr>
            </a:br>
            <a:endParaRPr lang="uk-UA" sz="1800" i="1" dirty="0">
              <a:solidFill>
                <a:srgbClr val="FF0000"/>
              </a:solidFill>
              <a:effectLst>
                <a:outerShdw blurRad="38100" dist="38100" dir="2700000" algn="tl">
                  <a:srgbClr val="000000">
                    <a:alpha val="43137"/>
                  </a:srgbClr>
                </a:outerShdw>
              </a:effectLst>
            </a:endParaRPr>
          </a:p>
        </p:txBody>
      </p:sp>
      <p:sp>
        <p:nvSpPr>
          <p:cNvPr id="9" name="Місце для вмісту 8"/>
          <p:cNvSpPr>
            <a:spLocks noGrp="1"/>
          </p:cNvSpPr>
          <p:nvPr>
            <p:ph sz="half" idx="1"/>
          </p:nvPr>
        </p:nvSpPr>
        <p:spPr>
          <a:xfrm>
            <a:off x="539552" y="1600200"/>
            <a:ext cx="4104456" cy="4525963"/>
          </a:xfrm>
        </p:spPr>
        <p:txBody>
          <a:bodyPr/>
          <a:lstStyle/>
          <a:p>
            <a:endParaRPr lang="uk-UA" dirty="0"/>
          </a:p>
        </p:txBody>
      </p:sp>
      <p:sp>
        <p:nvSpPr>
          <p:cNvPr id="10" name="Місце для вмісту 9"/>
          <p:cNvSpPr>
            <a:spLocks noGrp="1"/>
          </p:cNvSpPr>
          <p:nvPr>
            <p:ph sz="half" idx="2"/>
          </p:nvPr>
        </p:nvSpPr>
        <p:spPr/>
        <p:txBody>
          <a:bodyPr/>
          <a:lstStyle/>
          <a:p>
            <a:endParaRPr lang="uk-UA" dirty="0"/>
          </a:p>
        </p:txBody>
      </p:sp>
      <p:pic>
        <p:nvPicPr>
          <p:cNvPr id="5122" name="Picture 2" descr="C:\Users\Iruna\384331465_1761292864306647_381600834101208773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473" y="1484784"/>
            <a:ext cx="4086535" cy="459055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Iruna\384414115_1761292734306660_4879859722625512353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484783"/>
            <a:ext cx="4032448" cy="4590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293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23528" y="0"/>
            <a:ext cx="8363272" cy="1417638"/>
          </a:xfrm>
        </p:spPr>
        <p:txBody>
          <a:bodyPr>
            <a:noAutofit/>
          </a:bodyPr>
          <a:lstStyle/>
          <a:p>
            <a:r>
              <a:rPr lang="uk-UA" sz="1600" dirty="0" smtClean="0">
                <a:solidFill>
                  <a:srgbClr val="FF0000"/>
                </a:solidFill>
              </a:rPr>
              <a:t/>
            </a:r>
            <a:br>
              <a:rPr lang="uk-UA" sz="1600" dirty="0" smtClean="0">
                <a:solidFill>
                  <a:srgbClr val="FF0000"/>
                </a:solidFill>
              </a:rPr>
            </a:br>
            <a:r>
              <a:rPr lang="uk-UA" sz="1600" dirty="0" smtClean="0">
                <a:solidFill>
                  <a:srgbClr val="FF0000"/>
                </a:solidFill>
              </a:rPr>
              <a:t>На один день у школі відбулися великі зміни – до роботи взявся новий </a:t>
            </a:r>
            <a:r>
              <a:rPr lang="uk-UA" sz="1600" dirty="0" err="1" smtClean="0">
                <a:solidFill>
                  <a:srgbClr val="FF0000"/>
                </a:solidFill>
              </a:rPr>
              <a:t>пед</a:t>
            </a:r>
            <a:r>
              <a:rPr lang="en-US" sz="1600" dirty="0" smtClean="0">
                <a:solidFill>
                  <a:srgbClr val="FF0000"/>
                </a:solidFill>
              </a:rPr>
              <a:t/>
            </a:r>
            <a:br>
              <a:rPr lang="en-US" sz="1600" dirty="0" smtClean="0">
                <a:solidFill>
                  <a:srgbClr val="FF0000"/>
                </a:solidFill>
              </a:rPr>
            </a:br>
            <a:r>
              <a:rPr lang="uk-UA" sz="1600" dirty="0" err="1" smtClean="0">
                <a:solidFill>
                  <a:srgbClr val="FF0000"/>
                </a:solidFill>
              </a:rPr>
              <a:t>пагогічний</a:t>
            </a:r>
            <a:r>
              <a:rPr lang="uk-UA" sz="1600" dirty="0" smtClean="0">
                <a:solidFill>
                  <a:srgbClr val="FF0000"/>
                </a:solidFill>
              </a:rPr>
              <a:t> колектив, а саме найстарші учні нашої школи, які проводили уроки із різних предметів. Вони готувалися і хвилювалися. Робочий день виявився нелегким, але успішним. </a:t>
            </a:r>
            <a:br>
              <a:rPr lang="uk-UA" sz="1600" dirty="0" smtClean="0">
                <a:solidFill>
                  <a:srgbClr val="FF0000"/>
                </a:solidFill>
              </a:rPr>
            </a:br>
            <a:r>
              <a:rPr lang="uk-UA" sz="1600" dirty="0" smtClean="0">
                <a:solidFill>
                  <a:srgbClr val="FF0000"/>
                </a:solidFill>
              </a:rPr>
              <a:t>День самоврядування подарував багато позитивних емоцій</a:t>
            </a:r>
            <a:br>
              <a:rPr lang="uk-UA" sz="1600" dirty="0" smtClean="0">
                <a:solidFill>
                  <a:srgbClr val="FF0000"/>
                </a:solidFill>
              </a:rPr>
            </a:br>
            <a:endParaRPr lang="uk-UA" sz="1600" dirty="0">
              <a:solidFill>
                <a:srgbClr val="FF0000"/>
              </a:solidFill>
            </a:endParaRPr>
          </a:p>
        </p:txBody>
      </p:sp>
      <p:sp>
        <p:nvSpPr>
          <p:cNvPr id="6" name="Місце для вмісту 5"/>
          <p:cNvSpPr>
            <a:spLocks noGrp="1"/>
          </p:cNvSpPr>
          <p:nvPr>
            <p:ph sz="half" idx="1"/>
          </p:nvPr>
        </p:nvSpPr>
        <p:spPr/>
        <p:txBody>
          <a:bodyPr/>
          <a:lstStyle/>
          <a:p>
            <a:endParaRPr lang="uk-UA" dirty="0"/>
          </a:p>
        </p:txBody>
      </p:sp>
      <p:sp>
        <p:nvSpPr>
          <p:cNvPr id="7" name="Місце для вмісту 6"/>
          <p:cNvSpPr>
            <a:spLocks noGrp="1"/>
          </p:cNvSpPr>
          <p:nvPr>
            <p:ph sz="half" idx="2"/>
          </p:nvPr>
        </p:nvSpPr>
        <p:spPr>
          <a:xfrm>
            <a:off x="4786290" y="1628800"/>
            <a:ext cx="4038600" cy="4525963"/>
          </a:xfrm>
        </p:spPr>
        <p:txBody>
          <a:bodyPr/>
          <a:lstStyle/>
          <a:p>
            <a:endParaRPr lang="uk-UA" dirty="0"/>
          </a:p>
        </p:txBody>
      </p:sp>
      <p:pic>
        <p:nvPicPr>
          <p:cNvPr id="6146" name="Picture 2" descr="C:\Users\Iruna\384772320_992663235274685_500472810645676980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17520"/>
            <a:ext cx="424847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Iruna\385057711_992648785276130_354467605616746453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644904"/>
            <a:ext cx="4032448" cy="458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034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229600" cy="1038746"/>
          </a:xfrm>
        </p:spPr>
        <p:txBody>
          <a:bodyPr>
            <a:normAutofit fontScale="90000"/>
          </a:bodyPr>
          <a:lstStyle/>
          <a:p>
            <a:r>
              <a:rPr lang="uk-UA" sz="1800" dirty="0" smtClean="0"/>
              <a:t/>
            </a:r>
            <a:br>
              <a:rPr lang="uk-UA" sz="1800" dirty="0" smtClean="0"/>
            </a:br>
            <a:r>
              <a:rPr lang="uk-UA" sz="1800" dirty="0" smtClean="0"/>
              <a:t/>
            </a:r>
            <a:br>
              <a:rPr lang="uk-UA" sz="1800" dirty="0" smtClean="0"/>
            </a:br>
            <a:r>
              <a:rPr lang="uk-UA" sz="1800" i="1" dirty="0" smtClean="0">
                <a:solidFill>
                  <a:srgbClr val="FF0000"/>
                </a:solidFill>
              </a:rPr>
              <a:t>31 </a:t>
            </a:r>
            <a:r>
              <a:rPr lang="uk-UA" sz="1800" i="1" dirty="0">
                <a:solidFill>
                  <a:srgbClr val="FF0000"/>
                </a:solidFill>
              </a:rPr>
              <a:t>жовтня у ЗЗСО І - ІІ ступенів села </a:t>
            </a:r>
            <a:r>
              <a:rPr lang="uk-UA" sz="1800" i="1" dirty="0" err="1">
                <a:solidFill>
                  <a:srgbClr val="FF0000"/>
                </a:solidFill>
              </a:rPr>
              <a:t>Великосілля</a:t>
            </a:r>
            <a:r>
              <a:rPr lang="uk-UA" sz="1800" i="1" dirty="0">
                <a:solidFill>
                  <a:srgbClr val="FF0000"/>
                </a:solidFill>
              </a:rPr>
              <a:t> </a:t>
            </a:r>
            <a:r>
              <a:rPr lang="uk-UA" sz="1800" i="1" dirty="0" smtClean="0">
                <a:solidFill>
                  <a:srgbClr val="FF0000"/>
                </a:solidFill>
              </a:rPr>
              <a:t>проводилась </a:t>
            </a:r>
            <a:r>
              <a:rPr lang="uk-UA" sz="1800" i="1" dirty="0">
                <a:solidFill>
                  <a:srgbClr val="FF0000"/>
                </a:solidFill>
              </a:rPr>
              <a:t>акція " Сад Перемоги" та благодійний ярмарок на підтримку ЗСУ.</a:t>
            </a:r>
            <a:br>
              <a:rPr lang="uk-UA" sz="1800" i="1" dirty="0">
                <a:solidFill>
                  <a:srgbClr val="FF0000"/>
                </a:solidFill>
              </a:rPr>
            </a:br>
            <a:r>
              <a:rPr lang="uk-UA" sz="1800" i="1" dirty="0">
                <a:solidFill>
                  <a:srgbClr val="FF0000"/>
                </a:solidFill>
              </a:rPr>
              <a:t/>
            </a:r>
            <a:br>
              <a:rPr lang="uk-UA" sz="1800" i="1" dirty="0">
                <a:solidFill>
                  <a:srgbClr val="FF0000"/>
                </a:solidFill>
              </a:rPr>
            </a:br>
            <a:endParaRPr lang="uk-UA" sz="1800" i="1" dirty="0">
              <a:solidFill>
                <a:srgbClr val="FF0000"/>
              </a:solidFill>
            </a:endParaRPr>
          </a:p>
        </p:txBody>
      </p:sp>
      <p:pic>
        <p:nvPicPr>
          <p:cNvPr id="7170" name="Picture 2" descr="C:\Users\Iruna\397428492_2246429098886866_1280786638339987882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1344" y="4119405"/>
            <a:ext cx="3816424" cy="227410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Iruna\397473267_2246434985552944_4677074672462339365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1480" y="987190"/>
            <a:ext cx="4283968" cy="539413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Iruna\397400280_2246427538887022_7699052436090587243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892" y="1001294"/>
            <a:ext cx="3573328" cy="2871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949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3521</TotalTime>
  <Words>303</Words>
  <Application>Microsoft Office PowerPoint</Application>
  <PresentationFormat>Екран (4:3)</PresentationFormat>
  <Paragraphs>47</Paragraphs>
  <Slides>28</Slides>
  <Notes>2</Notes>
  <HiddenSlides>0</HiddenSlides>
  <MMClips>0</MMClips>
  <ScaleCrop>false</ScaleCrop>
  <HeadingPairs>
    <vt:vector size="4" baseType="variant">
      <vt:variant>
        <vt:lpstr>Тема</vt:lpstr>
      </vt:variant>
      <vt:variant>
        <vt:i4>1</vt:i4>
      </vt:variant>
      <vt:variant>
        <vt:lpstr>Заголовки слайдів</vt:lpstr>
      </vt:variant>
      <vt:variant>
        <vt:i4>28</vt:i4>
      </vt:variant>
    </vt:vector>
  </HeadingPairs>
  <TitlesOfParts>
    <vt:vector size="29" baseType="lpstr">
      <vt:lpstr>Апекс</vt:lpstr>
      <vt:lpstr>Звіт виховної роботи ЗЗСО І-ІІ ступенів с. Великосілля за 2023-2024 н.р.</vt:lpstr>
      <vt:lpstr>Презентація PowerPoint</vt:lpstr>
      <vt:lpstr>Святкова лінійка «Дзвоником першим всіх школа вітає»</vt:lpstr>
      <vt:lpstr>Щорічно у третю суботу вересня світ об'єднує глобальна акція чистоти та дбайливості про планету - Всесвітній день прибирання #WorldCleanupDay. Цього року цей день відзначається 16 вересня.  Учні ЗЗСО І-ІІ ступенів села Великосілля долучилися до цієї акції прибиранням подвір'я школи та прилеглої території. </vt:lpstr>
      <vt:lpstr>  Найбільша цінність - це МИР,СПОКІЙ,коли рідні ПОРУЧ... Щирі прохання і побажання дитячих сердець у Всесвітній день Миру. " </vt:lpstr>
      <vt:lpstr> </vt:lpstr>
      <vt:lpstr> У ЗЗСО І-ІІ ступенів села Великосілля до Дня захисників і захисниць було проведено літературно-музичну композицію "Слава незламним захисникам!". Хочемо побажати всім захисникам України ПЕРЕМОГИ над ворогами!  </vt:lpstr>
      <vt:lpstr> На один день у школі відбулися великі зміни – до роботи взявся новий пед пагогічний колектив, а саме найстарші учні нашої школи, які проводили уроки із різних предметів. Вони готувалися і хвилювалися. Робочий день виявився нелегким, але успішним.  День самоврядування подарував багато позитивних емоцій </vt:lpstr>
      <vt:lpstr>  31 жовтня у ЗЗСО І - ІІ ступенів села Великосілля проводилась акція " Сад Перемоги" та благодійний ярмарок на підтримку ЗСУ.  </vt:lpstr>
      <vt:lpstr>З нагоди відзначення трагічної для українського народу дати у ЗЗСО І-ІІ ступенів села Великосілля було проведено тематичні виховні години та лінійку- реквієм "Прости нас, пам'яте, прости!</vt:lpstr>
      <vt:lpstr>З нагоди 10-річчя Революції Гідності було проведено виховні години та годину- роздуми  " Чи важлива свобода для людини?'</vt:lpstr>
      <vt:lpstr>Цей святковий зимовий час розпочинається 6 грудня, коли відзначається День Святого Миколая.  Шумно і гамірно напередодні свята у ЗЗСО І-ІІ супенів села Великосілля, до світлиці завітав Святий Миколай, покровитель усіх діток, щоб нагородити за їх добрі вчинки. Порадував він їх солодкими подаруночками за слухняність, старанність, працьовитість. Щирі посмішки, які є джерелом щастя, були на обличчі у кожного! </vt:lpstr>
      <vt:lpstr>Відкритий урок з фізичної культури на тему:» Бадмінтон.</vt:lpstr>
      <vt:lpstr>Урочиста лінійка "Вона - наш скарб і наша мрія: соборна, вільна Україна"</vt:lpstr>
      <vt:lpstr>Виховна година «29 січня День пам’яті Героїв Крут» </vt:lpstr>
      <vt:lpstr>6 лютого 2024 року ми відзначали  День безпечного Інтернету</vt:lpstr>
      <vt:lpstr> До Дня єднання пройшла акція під гаслом  «Ми - єдині! Нас не зламати і не перемогти! Разом ми зможемо все!"</vt:lpstr>
      <vt:lpstr>Урочиста лінійка, присвячена Дню Героїв Небесної Сотні та тиха акція "Ангели пам'яті" Герої не вмирають. Просто йдуть </vt:lpstr>
      <vt:lpstr>21 лютого - Міжнародний день рідної мови.</vt:lpstr>
      <vt:lpstr> Виховний захід у 2 класі. " Наш край віддавна вільний був, Таким навік він буде Ви бачили, як прав своїх боронять вільні люди"...                                                                                       Леся Українка </vt:lpstr>
      <vt:lpstr> Виховний захід у 5 класі « Міжнародний день щастя»</vt:lpstr>
      <vt:lpstr>26квітня - День пам’яті жертв Чорнобильської трагедії</vt:lpstr>
      <vt:lpstr>Зворушливе свято з нагоди дня Матері відбулося у ЗЗСО І-ІІ ступенів с. Великосілля. З дитячих вуст лунали щирі слова вдячності до найдорожчих у світі людей. Матусі, ви - джерело життя, тепла та любові, ви - наші берегині та захисниці. </vt:lpstr>
      <vt:lpstr>Національна руханка у вишиванках "Дякуємо ЗСУ" до МІЖНАРОДНОГО ДНЯ ВИШИВАНКИ у ЗЗСО І-ІІ ст. с.Великосілля</vt:lpstr>
      <vt:lpstr>Виховний захід" Неоголошена війна", присвячений  Дню Героїв.</vt:lpstr>
      <vt:lpstr>Учні ЗЗСО І-ІІ ст.с.Великосілля з нагоди Дня Героїв взяли участь у Святій Літургії та панахиді на могилі полеглого Героя Олега Павліша.</vt:lpstr>
      <vt:lpstr>28 травня здобувачі освіти ЗЗСО l-llст. села Великосілля вдруге взяли участь у територіальному етапі Всеукраїнської дитячо- юнацької військово-патріотичної гри «Сокіл»(Джура).</vt:lpstr>
      <vt:lpstr> Останній дзвоник!  Скільки в ньому урочистості, спогадів, мрій і сподівань, радості і смутку. Які ніжні почуття охоплюють душу!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Звіт виховної роботи ЗЗСО І-ІІ ступенів с. Великосілля за 2023-2024 н.р.</dc:title>
  <dc:creator>Iruna</dc:creator>
  <cp:lastModifiedBy>Iruna</cp:lastModifiedBy>
  <cp:revision>36</cp:revision>
  <dcterms:created xsi:type="dcterms:W3CDTF">2024-06-21T09:16:35Z</dcterms:created>
  <dcterms:modified xsi:type="dcterms:W3CDTF">2024-06-24T19:06:40Z</dcterms:modified>
</cp:coreProperties>
</file>