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2" r:id="rId1"/>
  </p:sldMasterIdLst>
  <p:notesMasterIdLst>
    <p:notesMasterId r:id="rId10"/>
  </p:notesMasterIdLst>
  <p:sldIdLst>
    <p:sldId id="256" r:id="rId2"/>
    <p:sldId id="339" r:id="rId3"/>
    <p:sldId id="340" r:id="rId4"/>
    <p:sldId id="341" r:id="rId5"/>
    <p:sldId id="342" r:id="rId6"/>
    <p:sldId id="322" r:id="rId7"/>
    <p:sldId id="323" r:id="rId8"/>
    <p:sldId id="338" r:id="rId9"/>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99"/>
    <a:srgbClr val="DDDDDD"/>
    <a:srgbClr val="000000"/>
    <a:srgbClr val="C0E577"/>
    <a:srgbClr val="EDF8D4"/>
    <a:srgbClr val="DCFECE"/>
    <a:srgbClr val="F1FBD1"/>
    <a:srgbClr val="DBF6B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2" d="100"/>
          <a:sy n="82" d="100"/>
        </p:scale>
        <p:origin x="-240" y="510"/>
      </p:cViewPr>
      <p:guideLst>
        <p:guide orient="horz" pos="2160"/>
        <p:guide pos="3840"/>
        <p:guide pos="3940"/>
      </p:guideLst>
    </p:cSldViewPr>
  </p:slideViewPr>
  <p:notesTextViewPr>
    <p:cViewPr>
      <p:scale>
        <a:sx n="1" d="1"/>
        <a:sy n="1" d="1"/>
      </p:scale>
      <p:origin x="0" y="0"/>
    </p:cViewPr>
  </p:notesTextViewPr>
  <p:sorterViewPr>
    <p:cViewPr>
      <p:scale>
        <a:sx n="88" d="100"/>
        <a:sy n="88" d="100"/>
      </p:scale>
      <p:origin x="0" y="-169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D21C56F-5D99-4E3A-95AB-8775D79674CD}" type="datetimeFigureOut">
              <a:rPr lang="ru-RU"/>
              <a:pPr>
                <a:defRPr/>
              </a:pPr>
              <a:t>13.03.2020</a:t>
            </a:fld>
            <a:endParaRPr lang="ru-RU" dirty="0"/>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43A5270-D6EF-4C3F-B581-76C570213330}"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2192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7"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10"/>
          <p:cNvSpPr/>
          <p:nvPr/>
        </p:nvSpPr>
        <p:spPr>
          <a:xfrm>
            <a:off x="1319213" y="1017588"/>
            <a:ext cx="9574212"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11"/>
          <p:cNvSpPr/>
          <p:nvPr/>
        </p:nvSpPr>
        <p:spPr>
          <a:xfrm>
            <a:off x="1320800" y="1009650"/>
            <a:ext cx="9572625"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5525" y="701675"/>
            <a:ext cx="757238" cy="568325"/>
          </a:xfrm>
          <a:prstGeom prst="rect">
            <a:avLst/>
          </a:prstGeom>
          <a:noFill/>
          <a:ln w="9525">
            <a:noFill/>
            <a:miter lim="800000"/>
            <a:headEnd/>
            <a:tailEnd/>
          </a:ln>
        </p:spPr>
      </p:pic>
      <p:pic>
        <p:nvPicPr>
          <p:cNvPr id="11"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781" y="654844"/>
            <a:ext cx="566738" cy="755650"/>
          </a:xfrm>
          <a:prstGeom prst="rect">
            <a:avLst/>
          </a:prstGeom>
          <a:noFill/>
          <a:ln w="9525">
            <a:noFill/>
            <a:miter lim="800000"/>
            <a:headEnd/>
            <a:tailEnd/>
          </a:ln>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2" name="Date Placeholder 3"/>
          <p:cNvSpPr>
            <a:spLocks noGrp="1"/>
          </p:cNvSpPr>
          <p:nvPr>
            <p:ph type="dt" sz="half" idx="10"/>
          </p:nvPr>
        </p:nvSpPr>
        <p:spPr>
          <a:xfrm>
            <a:off x="9028113" y="5357813"/>
            <a:ext cx="1617662" cy="365125"/>
          </a:xfrm>
        </p:spPr>
        <p:txBody>
          <a:bodyPr/>
          <a:lstStyle>
            <a:lvl1pPr>
              <a:defRPr>
                <a:solidFill>
                  <a:schemeClr val="tx2"/>
                </a:solidFill>
              </a:defRPr>
            </a:lvl1pPr>
          </a:lstStyle>
          <a:p>
            <a:pPr>
              <a:defRPr/>
            </a:pPr>
            <a:fld id="{1965054B-C949-441E-BE0B-1AE46FB27314}" type="datetimeFigureOut">
              <a:rPr lang="ru-RU"/>
              <a:pPr>
                <a:defRPr/>
              </a:pPr>
              <a:t>13.03.2020</a:t>
            </a:fld>
            <a:endParaRPr lang="ru-RU" dirty="0"/>
          </a:p>
        </p:txBody>
      </p:sp>
      <p:sp>
        <p:nvSpPr>
          <p:cNvPr id="13" name="Footer Placeholder 4"/>
          <p:cNvSpPr>
            <a:spLocks noGrp="1"/>
          </p:cNvSpPr>
          <p:nvPr>
            <p:ph type="ftr" sz="quarter" idx="11"/>
          </p:nvPr>
        </p:nvSpPr>
        <p:spPr>
          <a:xfrm>
            <a:off x="1565275" y="5357813"/>
            <a:ext cx="6713538" cy="365125"/>
          </a:xfrm>
        </p:spPr>
        <p:txBody>
          <a:bodyPr/>
          <a:lstStyle>
            <a:lvl1pPr>
              <a:defRPr>
                <a:solidFill>
                  <a:schemeClr val="tx2"/>
                </a:solidFill>
              </a:defRPr>
            </a:lvl1pPr>
          </a:lstStyle>
          <a:p>
            <a:pPr>
              <a:defRPr/>
            </a:pPr>
            <a:endParaRPr lang="ru-RU"/>
          </a:p>
        </p:txBody>
      </p:sp>
      <p:sp>
        <p:nvSpPr>
          <p:cNvPr id="14" name="Slide Number Placeholder 5"/>
          <p:cNvSpPr>
            <a:spLocks noGrp="1"/>
          </p:cNvSpPr>
          <p:nvPr>
            <p:ph type="sldNum" sz="quarter" idx="12"/>
          </p:nvPr>
        </p:nvSpPr>
        <p:spPr>
          <a:xfrm>
            <a:off x="8285163" y="5357813"/>
            <a:ext cx="738187" cy="365125"/>
          </a:xfrm>
        </p:spPr>
        <p:txBody>
          <a:bodyPr/>
          <a:lstStyle>
            <a:lvl1pPr algn="ctr">
              <a:defRPr smtClean="0">
                <a:solidFill>
                  <a:schemeClr val="tx2"/>
                </a:solidFill>
              </a:defRPr>
            </a:lvl1pPr>
          </a:lstStyle>
          <a:p>
            <a:pPr>
              <a:defRPr/>
            </a:pPr>
            <a:fld id="{E20495EC-D2FC-47D2-8B5C-E43442CF808F}"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solidFill>
                  <a:schemeClr val="tx2"/>
                </a:solidFill>
              </a:defRPr>
            </a:lvl1pPr>
          </a:lstStyle>
          <a:p>
            <a:pPr>
              <a:defRPr/>
            </a:pPr>
            <a:fld id="{105696C6-1C36-4EA4-9C66-AE59C9090187}" type="datetimeFigureOut">
              <a:rPr lang="ru-RU"/>
              <a:pPr>
                <a:defRPr/>
              </a:pPr>
              <a:t>13.03.2020</a:t>
            </a:fld>
            <a:endParaRPr lang="ru-RU" dirty="0"/>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DA06A595-E11C-4051-98B2-B065C6FA0AAC}"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solidFill>
                  <a:schemeClr val="tx2"/>
                </a:solidFill>
              </a:defRPr>
            </a:lvl1pPr>
          </a:lstStyle>
          <a:p>
            <a:pPr>
              <a:defRPr/>
            </a:pPr>
            <a:fld id="{B7E92020-3C5D-44EC-8DE4-2C5396AFF2FB}" type="datetimeFigureOut">
              <a:rPr lang="ru-RU"/>
              <a:pPr>
                <a:defRPr/>
              </a:pPr>
              <a:t>13.03.2020</a:t>
            </a:fld>
            <a:endParaRPr lang="ru-RU" dirty="0"/>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CCA582D8-B6AB-4FE4-B0FD-7DD214D3B8F9}"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solidFill>
                  <a:schemeClr val="tx2"/>
                </a:solidFill>
              </a:defRPr>
            </a:lvl1pPr>
          </a:lstStyle>
          <a:p>
            <a:pPr>
              <a:defRPr/>
            </a:pPr>
            <a:fld id="{0CA96091-CE64-4851-892D-AEABB6C0DD75}" type="datetimeFigureOut">
              <a:rPr lang="ru-RU"/>
              <a:pPr>
                <a:defRPr/>
              </a:pPr>
              <a:t>13.03.2020</a:t>
            </a:fld>
            <a:endParaRPr lang="ru-RU" dirty="0"/>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06FEA907-98C8-425F-9F5E-0E7B2850BAB4}"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941690" y="3725335"/>
            <a:ext cx="8308623"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chemeClr val="tx2"/>
                </a:solidFill>
              </a:defRPr>
            </a:lvl1pPr>
          </a:lstStyle>
          <a:p>
            <a:pPr>
              <a:defRPr/>
            </a:pPr>
            <a:fld id="{7B2BE3C1-E672-4FCE-975B-343943BE0840}" type="datetimeFigureOut">
              <a:rPr lang="ru-RU"/>
              <a:pPr>
                <a:defRPr/>
              </a:pPr>
              <a:t>13.03.2020</a:t>
            </a:fld>
            <a:endParaRPr lang="ru-RU" dirty="0"/>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7184BA5E-125E-4B95-BCDC-441664A3CF51}"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731264" y="2121407"/>
            <a:ext cx="42672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5"/>
          </p:nvPr>
        </p:nvSpPr>
        <p:spPr/>
        <p:txBody>
          <a:bodyPr/>
          <a:lstStyle>
            <a:lvl1pPr>
              <a:defRPr>
                <a:solidFill>
                  <a:schemeClr val="tx2"/>
                </a:solidFill>
              </a:defRPr>
            </a:lvl1pPr>
          </a:lstStyle>
          <a:p>
            <a:pPr>
              <a:defRPr/>
            </a:pPr>
            <a:fld id="{B7F90C81-3018-478B-BCF5-42AF6771590E}" type="datetimeFigureOut">
              <a:rPr lang="ru-RU"/>
              <a:pPr>
                <a:defRPr/>
              </a:pPr>
              <a:t>13.03.2020</a:t>
            </a:fld>
            <a:endParaRPr lang="ru-RU" dirty="0"/>
          </a:p>
        </p:txBody>
      </p:sp>
      <p:sp>
        <p:nvSpPr>
          <p:cNvPr id="6" name="Footer Placeholder 5"/>
          <p:cNvSpPr>
            <a:spLocks noGrp="1"/>
          </p:cNvSpPr>
          <p:nvPr>
            <p:ph type="ftr" sz="quarter" idx="16"/>
          </p:nvPr>
        </p:nvSpPr>
        <p:spPr/>
        <p:txBody>
          <a:bodyPr/>
          <a:lstStyle>
            <a:lvl1pPr>
              <a:defRPr>
                <a:solidFill>
                  <a:schemeClr val="tx2"/>
                </a:solidFill>
              </a:defRPr>
            </a:lvl1pPr>
          </a:lstStyle>
          <a:p>
            <a:pPr>
              <a:defRPr/>
            </a:pPr>
            <a:endParaRPr lang="ru-RU"/>
          </a:p>
        </p:txBody>
      </p:sp>
      <p:sp>
        <p:nvSpPr>
          <p:cNvPr id="7" name="Slide Number Placeholder 6"/>
          <p:cNvSpPr>
            <a:spLocks noGrp="1"/>
          </p:cNvSpPr>
          <p:nvPr>
            <p:ph type="sldNum" sz="quarter" idx="17"/>
          </p:nvPr>
        </p:nvSpPr>
        <p:spPr/>
        <p:txBody>
          <a:bodyPr/>
          <a:lstStyle>
            <a:lvl1pPr>
              <a:defRPr>
                <a:solidFill>
                  <a:schemeClr val="tx2"/>
                </a:solidFill>
              </a:defRPr>
            </a:lvl1pPr>
          </a:lstStyle>
          <a:p>
            <a:pPr>
              <a:defRPr/>
            </a:pPr>
            <a:fld id="{D9849DA2-30D6-49AF-B502-E4F6C9E0D07B}"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1" name="Content Placeholder 10"/>
          <p:cNvSpPr>
            <a:spLocks noGrp="1"/>
          </p:cNvSpPr>
          <p:nvPr>
            <p:ph sz="quarter" idx="13"/>
          </p:nvPr>
        </p:nvSpPr>
        <p:spPr>
          <a:xfrm>
            <a:off x="1731264" y="2944368"/>
            <a:ext cx="4303776"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5"/>
          </p:nvPr>
        </p:nvSpPr>
        <p:spPr/>
        <p:txBody>
          <a:bodyPr/>
          <a:lstStyle>
            <a:lvl1pPr>
              <a:defRPr>
                <a:solidFill>
                  <a:schemeClr val="tx2"/>
                </a:solidFill>
              </a:defRPr>
            </a:lvl1pPr>
          </a:lstStyle>
          <a:p>
            <a:pPr>
              <a:defRPr/>
            </a:pPr>
            <a:fld id="{BCF9BB33-4480-4F02-BB17-ABAC49AC9C59}" type="datetimeFigureOut">
              <a:rPr lang="ru-RU"/>
              <a:pPr>
                <a:defRPr/>
              </a:pPr>
              <a:t>13.03.2020</a:t>
            </a:fld>
            <a:endParaRPr lang="ru-RU" dirty="0"/>
          </a:p>
        </p:txBody>
      </p:sp>
      <p:sp>
        <p:nvSpPr>
          <p:cNvPr id="8" name="Footer Placeholder 7"/>
          <p:cNvSpPr>
            <a:spLocks noGrp="1"/>
          </p:cNvSpPr>
          <p:nvPr>
            <p:ph type="ftr" sz="quarter" idx="16"/>
          </p:nvPr>
        </p:nvSpPr>
        <p:spPr/>
        <p:txBody>
          <a:bodyPr/>
          <a:lstStyle>
            <a:lvl1pPr>
              <a:defRPr>
                <a:solidFill>
                  <a:schemeClr val="tx2"/>
                </a:solidFill>
              </a:defRPr>
            </a:lvl1pPr>
          </a:lstStyle>
          <a:p>
            <a:pPr>
              <a:defRPr/>
            </a:pPr>
            <a:endParaRPr lang="ru-RU"/>
          </a:p>
        </p:txBody>
      </p:sp>
      <p:sp>
        <p:nvSpPr>
          <p:cNvPr id="9" name="Slide Number Placeholder 8"/>
          <p:cNvSpPr>
            <a:spLocks noGrp="1"/>
          </p:cNvSpPr>
          <p:nvPr>
            <p:ph type="sldNum" sz="quarter" idx="17"/>
          </p:nvPr>
        </p:nvSpPr>
        <p:spPr/>
        <p:txBody>
          <a:bodyPr/>
          <a:lstStyle>
            <a:lvl1pPr>
              <a:defRPr>
                <a:solidFill>
                  <a:schemeClr val="tx2"/>
                </a:solidFill>
              </a:defRPr>
            </a:lvl1pPr>
          </a:lstStyle>
          <a:p>
            <a:pPr>
              <a:defRPr/>
            </a:pPr>
            <a:fld id="{A4C71EED-5A32-48CD-82E4-3ACBDA385AF4}"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solidFill>
                  <a:schemeClr val="tx2"/>
                </a:solidFill>
              </a:defRPr>
            </a:lvl1pPr>
          </a:lstStyle>
          <a:p>
            <a:pPr>
              <a:defRPr/>
            </a:pPr>
            <a:fld id="{5482118B-BA98-4F7F-9A57-AA35487FE98A}" type="datetimeFigureOut">
              <a:rPr lang="ru-RU"/>
              <a:pPr>
                <a:defRPr/>
              </a:pPr>
              <a:t>13.03.2020</a:t>
            </a:fld>
            <a:endParaRPr lang="ru-RU" dirty="0"/>
          </a:p>
        </p:txBody>
      </p:sp>
      <p:sp>
        <p:nvSpPr>
          <p:cNvPr id="4" name="Footer Placeholder 3"/>
          <p:cNvSpPr>
            <a:spLocks noGrp="1"/>
          </p:cNvSpPr>
          <p:nvPr>
            <p:ph type="ftr" sz="quarter" idx="11"/>
          </p:nvPr>
        </p:nvSpPr>
        <p:spPr/>
        <p:txBody>
          <a:bodyPr/>
          <a:lstStyle>
            <a:lvl1pPr>
              <a:defRPr>
                <a:solidFill>
                  <a:schemeClr val="tx2"/>
                </a:solidFill>
              </a:defRPr>
            </a:lvl1pPr>
          </a:lstStyle>
          <a:p>
            <a:pPr>
              <a:defRPr/>
            </a:pPr>
            <a:endParaRPr lang="ru-RU"/>
          </a:p>
        </p:txBody>
      </p:sp>
      <p:sp>
        <p:nvSpPr>
          <p:cNvPr id="5" name="Slide Number Placeholder 4"/>
          <p:cNvSpPr>
            <a:spLocks noGrp="1"/>
          </p:cNvSpPr>
          <p:nvPr>
            <p:ph type="sldNum" sz="quarter" idx="12"/>
          </p:nvPr>
        </p:nvSpPr>
        <p:spPr/>
        <p:txBody>
          <a:bodyPr/>
          <a:lstStyle>
            <a:lvl1pPr>
              <a:defRPr>
                <a:solidFill>
                  <a:schemeClr val="tx2"/>
                </a:solidFill>
              </a:defRPr>
            </a:lvl1pPr>
          </a:lstStyle>
          <a:p>
            <a:pPr>
              <a:defRPr/>
            </a:pPr>
            <a:fld id="{76FAF38D-5DA9-473B-B36C-9D91E2F990C1}"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pPr>
              <a:defRPr/>
            </a:pPr>
            <a:fld id="{800D566C-A28A-494A-926C-1FADDF59A5CC}" type="datetimeFigureOut">
              <a:rPr lang="ru-RU"/>
              <a:pPr>
                <a:defRPr/>
              </a:pPr>
              <a:t>13.03.2020</a:t>
            </a:fld>
            <a:endParaRPr lang="ru-RU" dirty="0"/>
          </a:p>
        </p:txBody>
      </p:sp>
      <p:sp>
        <p:nvSpPr>
          <p:cNvPr id="3" name="Footer Placeholder 2"/>
          <p:cNvSpPr>
            <a:spLocks noGrp="1"/>
          </p:cNvSpPr>
          <p:nvPr>
            <p:ph type="ftr" sz="quarter" idx="11"/>
          </p:nvPr>
        </p:nvSpPr>
        <p:spPr/>
        <p:txBody>
          <a:bodyPr/>
          <a:lstStyle>
            <a:lvl1pPr>
              <a:defRPr>
                <a:solidFill>
                  <a:schemeClr val="tx2"/>
                </a:solidFill>
              </a:defRPr>
            </a:lvl1pPr>
          </a:lstStyle>
          <a:p>
            <a:pPr>
              <a:defRPr/>
            </a:pPr>
            <a:endParaRPr lang="ru-RU"/>
          </a:p>
        </p:txBody>
      </p:sp>
      <p:sp>
        <p:nvSpPr>
          <p:cNvPr id="4" name="Slide Number Placeholder 3"/>
          <p:cNvSpPr>
            <a:spLocks noGrp="1"/>
          </p:cNvSpPr>
          <p:nvPr>
            <p:ph type="sldNum" sz="quarter" idx="12"/>
          </p:nvPr>
        </p:nvSpPr>
        <p:spPr/>
        <p:txBody>
          <a:bodyPr/>
          <a:lstStyle>
            <a:lvl1pPr>
              <a:defRPr>
                <a:solidFill>
                  <a:schemeClr val="tx2"/>
                </a:solidFill>
              </a:defRPr>
            </a:lvl1pPr>
          </a:lstStyle>
          <a:p>
            <a:pPr>
              <a:defRPr/>
            </a:pPr>
            <a:fld id="{27A0FC0E-D310-4C65-97B3-78903F42BD37}"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2192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8"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15"/>
          <p:cNvSpPr/>
          <p:nvPr/>
        </p:nvSpPr>
        <p:spPr>
          <a:xfrm rot="60000">
            <a:off x="5957888" y="604838"/>
            <a:ext cx="505301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16"/>
          <p:cNvSpPr/>
          <p:nvPr/>
        </p:nvSpPr>
        <p:spPr>
          <a:xfrm rot="60000">
            <a:off x="5962650" y="603250"/>
            <a:ext cx="505142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2"/>
          <p:cNvSpPr/>
          <p:nvPr/>
        </p:nvSpPr>
        <p:spPr>
          <a:xfrm rot="21540000">
            <a:off x="998538" y="576263"/>
            <a:ext cx="505301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3"/>
          <p:cNvSpPr/>
          <p:nvPr/>
        </p:nvSpPr>
        <p:spPr>
          <a:xfrm rot="21540000">
            <a:off x="1000125" y="576263"/>
            <a:ext cx="5051425"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0713" y="293688"/>
            <a:ext cx="757237"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6931" y="238919"/>
            <a:ext cx="566738" cy="755650"/>
          </a:xfrm>
          <a:prstGeom prst="rect">
            <a:avLst/>
          </a:prstGeom>
          <a:noFill/>
          <a:ln w="9525">
            <a:noFill/>
            <a:miter lim="800000"/>
            <a:headEnd/>
            <a:tailEnd/>
          </a:ln>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4"/>
          <p:cNvSpPr>
            <a:spLocks noGrp="1"/>
          </p:cNvSpPr>
          <p:nvPr>
            <p:ph type="dt" sz="half" idx="10"/>
          </p:nvPr>
        </p:nvSpPr>
        <p:spPr>
          <a:xfrm rot="60000">
            <a:off x="8455025" y="5886450"/>
            <a:ext cx="1619250" cy="365125"/>
          </a:xfrm>
        </p:spPr>
        <p:txBody>
          <a:bodyPr/>
          <a:lstStyle>
            <a:lvl1pPr>
              <a:defRPr>
                <a:solidFill>
                  <a:schemeClr val="tx2"/>
                </a:solidFill>
              </a:defRPr>
            </a:lvl1pPr>
          </a:lstStyle>
          <a:p>
            <a:pPr>
              <a:defRPr/>
            </a:pPr>
            <a:fld id="{2CEE7DD1-7081-4BD4-8CC9-7AF614A7CC0A}" type="datetimeFigureOut">
              <a:rPr lang="ru-RU"/>
              <a:pPr>
                <a:defRPr/>
              </a:pPr>
              <a:t>13.03.2020</a:t>
            </a:fld>
            <a:endParaRPr lang="ru-RU" dirty="0"/>
          </a:p>
        </p:txBody>
      </p:sp>
      <p:sp>
        <p:nvSpPr>
          <p:cNvPr id="16" name="Footer Placeholder 5"/>
          <p:cNvSpPr>
            <a:spLocks noGrp="1"/>
          </p:cNvSpPr>
          <p:nvPr>
            <p:ph type="ftr" sz="quarter" idx="11"/>
          </p:nvPr>
        </p:nvSpPr>
        <p:spPr>
          <a:xfrm rot="21540000">
            <a:off x="1219200" y="5829300"/>
            <a:ext cx="4697413" cy="365125"/>
          </a:xfrm>
        </p:spPr>
        <p:txBody>
          <a:bodyPr/>
          <a:lstStyle>
            <a:lvl1pPr>
              <a:defRPr>
                <a:solidFill>
                  <a:schemeClr val="tx2"/>
                </a:solidFill>
              </a:defRPr>
            </a:lvl1pPr>
          </a:lstStyle>
          <a:p>
            <a:pPr>
              <a:defRPr/>
            </a:pPr>
            <a:endParaRPr lang="ru-RU"/>
          </a:p>
        </p:txBody>
      </p:sp>
      <p:sp>
        <p:nvSpPr>
          <p:cNvPr id="17" name="Slide Number Placeholder 6"/>
          <p:cNvSpPr>
            <a:spLocks noGrp="1"/>
          </p:cNvSpPr>
          <p:nvPr>
            <p:ph type="sldNum" sz="quarter" idx="12"/>
          </p:nvPr>
        </p:nvSpPr>
        <p:spPr>
          <a:xfrm rot="60000">
            <a:off x="10075863" y="5897563"/>
            <a:ext cx="739775" cy="365125"/>
          </a:xfrm>
        </p:spPr>
        <p:txBody>
          <a:bodyPr/>
          <a:lstStyle>
            <a:lvl1pPr>
              <a:defRPr>
                <a:solidFill>
                  <a:schemeClr val="tx2"/>
                </a:solidFill>
              </a:defRPr>
            </a:lvl1pPr>
          </a:lstStyle>
          <a:p>
            <a:pPr>
              <a:defRPr/>
            </a:pPr>
            <a:fld id="{54826071-68FC-47A1-AD46-F95A541D1D76}"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2192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8"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11"/>
          <p:cNvSpPr/>
          <p:nvPr/>
        </p:nvSpPr>
        <p:spPr>
          <a:xfrm rot="21540000">
            <a:off x="998538" y="576263"/>
            <a:ext cx="505301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12"/>
          <p:cNvSpPr/>
          <p:nvPr/>
        </p:nvSpPr>
        <p:spPr>
          <a:xfrm rot="21540000">
            <a:off x="993775" y="576263"/>
            <a:ext cx="5051425"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28"/>
          <p:cNvSpPr/>
          <p:nvPr/>
        </p:nvSpPr>
        <p:spPr>
          <a:xfrm rot="60000">
            <a:off x="5957888" y="604838"/>
            <a:ext cx="505301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29"/>
          <p:cNvSpPr/>
          <p:nvPr/>
        </p:nvSpPr>
        <p:spPr>
          <a:xfrm rot="60000">
            <a:off x="5953125" y="603250"/>
            <a:ext cx="505142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0713" y="293688"/>
            <a:ext cx="757237"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6931" y="238919"/>
            <a:ext cx="566738" cy="755650"/>
          </a:xfrm>
          <a:prstGeom prst="rect">
            <a:avLst/>
          </a:prstGeom>
          <a:noFill/>
          <a:ln w="9525">
            <a:noFill/>
            <a:miter lim="800000"/>
            <a:headEnd/>
            <a:tailEnd/>
          </a:ln>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US" noProof="0" dirty="0"/>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4"/>
          <p:cNvSpPr>
            <a:spLocks noGrp="1"/>
          </p:cNvSpPr>
          <p:nvPr>
            <p:ph type="dt" sz="half" idx="10"/>
          </p:nvPr>
        </p:nvSpPr>
        <p:spPr>
          <a:xfrm rot="60000">
            <a:off x="8461375" y="5888038"/>
            <a:ext cx="1617663" cy="365125"/>
          </a:xfrm>
        </p:spPr>
        <p:txBody>
          <a:bodyPr/>
          <a:lstStyle>
            <a:lvl1pPr>
              <a:defRPr>
                <a:solidFill>
                  <a:schemeClr val="tx2"/>
                </a:solidFill>
              </a:defRPr>
            </a:lvl1pPr>
          </a:lstStyle>
          <a:p>
            <a:pPr>
              <a:defRPr/>
            </a:pPr>
            <a:fld id="{A34A7341-8A67-4386-9EDF-9DA1C66F33DF}" type="datetimeFigureOut">
              <a:rPr lang="ru-RU"/>
              <a:pPr>
                <a:defRPr/>
              </a:pPr>
              <a:t>13.03.2020</a:t>
            </a:fld>
            <a:endParaRPr lang="ru-RU" dirty="0"/>
          </a:p>
        </p:txBody>
      </p:sp>
      <p:sp>
        <p:nvSpPr>
          <p:cNvPr id="16" name="Footer Placeholder 5"/>
          <p:cNvSpPr>
            <a:spLocks noGrp="1"/>
          </p:cNvSpPr>
          <p:nvPr>
            <p:ph type="ftr" sz="quarter" idx="11"/>
          </p:nvPr>
        </p:nvSpPr>
        <p:spPr>
          <a:xfrm rot="21540000">
            <a:off x="1219200" y="5830888"/>
            <a:ext cx="4425950" cy="365125"/>
          </a:xfrm>
        </p:spPr>
        <p:txBody>
          <a:bodyPr/>
          <a:lstStyle>
            <a:lvl1pPr>
              <a:defRPr>
                <a:solidFill>
                  <a:schemeClr val="tx2"/>
                </a:solidFill>
              </a:defRPr>
            </a:lvl1pPr>
          </a:lstStyle>
          <a:p>
            <a:pPr>
              <a:defRPr/>
            </a:pPr>
            <a:endParaRPr lang="ru-RU"/>
          </a:p>
        </p:txBody>
      </p:sp>
      <p:sp>
        <p:nvSpPr>
          <p:cNvPr id="17" name="Slide Number Placeholder 6"/>
          <p:cNvSpPr>
            <a:spLocks noGrp="1"/>
          </p:cNvSpPr>
          <p:nvPr>
            <p:ph type="sldNum" sz="quarter" idx="12"/>
          </p:nvPr>
        </p:nvSpPr>
        <p:spPr>
          <a:xfrm rot="60000">
            <a:off x="10082213" y="5900738"/>
            <a:ext cx="739775" cy="365125"/>
          </a:xfrm>
        </p:spPr>
        <p:txBody>
          <a:bodyPr/>
          <a:lstStyle>
            <a:lvl1pPr>
              <a:defRPr>
                <a:solidFill>
                  <a:schemeClr val="tx2"/>
                </a:solidFill>
              </a:defRPr>
            </a:lvl1pPr>
          </a:lstStyle>
          <a:p>
            <a:pPr>
              <a:defRPr/>
            </a:pPr>
            <a:fld id="{3737EA8D-CBEC-4F12-821C-E25FEE30A053}"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974725" y="574675"/>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974725" y="576263"/>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32"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5488" y="273050"/>
            <a:ext cx="757237" cy="568325"/>
          </a:xfrm>
          <a:prstGeom prst="rect">
            <a:avLst/>
          </a:prstGeom>
          <a:noFill/>
          <a:ln w="9525">
            <a:noFill/>
            <a:miter lim="800000"/>
            <a:headEnd/>
            <a:tailEnd/>
          </a:ln>
        </p:spPr>
      </p:pic>
      <p:pic>
        <p:nvPicPr>
          <p:cNvPr id="1033"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856" y="203994"/>
            <a:ext cx="566738" cy="755650"/>
          </a:xfrm>
          <a:prstGeom prst="rect">
            <a:avLst/>
          </a:prstGeom>
          <a:noFill/>
          <a:ln w="9525">
            <a:noFill/>
            <a:miter lim="800000"/>
            <a:headEnd/>
            <a:tailEnd/>
          </a:ln>
        </p:spPr>
      </p:pic>
      <p:sp>
        <p:nvSpPr>
          <p:cNvPr id="1034" name="Title Placeholder 1"/>
          <p:cNvSpPr>
            <a:spLocks noGrp="1"/>
          </p:cNvSpPr>
          <p:nvPr>
            <p:ph type="title"/>
          </p:nvPr>
        </p:nvSpPr>
        <p:spPr bwMode="auto">
          <a:xfrm>
            <a:off x="1460500" y="817563"/>
            <a:ext cx="9286875" cy="1201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35" name="Text Placeholder 2"/>
          <p:cNvSpPr>
            <a:spLocks noGrp="1"/>
          </p:cNvSpPr>
          <p:nvPr>
            <p:ph type="body" idx="1"/>
          </p:nvPr>
        </p:nvSpPr>
        <p:spPr bwMode="auto">
          <a:xfrm>
            <a:off x="1951038" y="2119313"/>
            <a:ext cx="8261350" cy="360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8605838" y="5808663"/>
            <a:ext cx="161925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Rage Italic" pitchFamily="66" charset="0"/>
              </a:defRPr>
            </a:lvl1pPr>
          </a:lstStyle>
          <a:p>
            <a:pPr>
              <a:defRPr/>
            </a:pPr>
            <a:fld id="{D4823699-56A0-4F39-9B49-34B112251F15}" type="datetimeFigureOut">
              <a:rPr lang="ru-RU"/>
              <a:pPr>
                <a:defRPr/>
              </a:pPr>
              <a:t>13.03.2020</a:t>
            </a:fld>
            <a:endParaRPr lang="ru-RU" dirty="0"/>
          </a:p>
        </p:txBody>
      </p:sp>
      <p:sp>
        <p:nvSpPr>
          <p:cNvPr id="5" name="Footer Placeholder 4"/>
          <p:cNvSpPr>
            <a:spLocks noGrp="1"/>
          </p:cNvSpPr>
          <p:nvPr>
            <p:ph type="ftr" sz="quarter" idx="3"/>
          </p:nvPr>
        </p:nvSpPr>
        <p:spPr>
          <a:xfrm>
            <a:off x="1219200" y="5808663"/>
            <a:ext cx="7386638" cy="365125"/>
          </a:xfrm>
          <a:prstGeom prst="rect">
            <a:avLst/>
          </a:prstGeom>
        </p:spPr>
        <p:txBody>
          <a:bodyPr vert="horz" lIns="91440" tIns="45720" rIns="91440" bIns="45720" rtlCol="0" anchor="ctr"/>
          <a:lstStyle>
            <a:lvl1pPr algn="l" fontAlgn="auto">
              <a:spcBef>
                <a:spcPts val="0"/>
              </a:spcBef>
              <a:spcAft>
                <a:spcPts val="0"/>
              </a:spcAft>
              <a:defRPr sz="1400" dirty="0">
                <a:solidFill>
                  <a:prstClr val="black">
                    <a:tint val="75000"/>
                  </a:prstClr>
                </a:solidFill>
                <a:latin typeface="Rage Italic" pitchFamily="66" charset="0"/>
              </a:defRPr>
            </a:lvl1pPr>
          </a:lstStyle>
          <a:p>
            <a:pPr>
              <a:defRPr/>
            </a:pPr>
            <a:endParaRPr lang="ru-RU"/>
          </a:p>
        </p:txBody>
      </p:sp>
      <p:sp>
        <p:nvSpPr>
          <p:cNvPr id="6" name="Slide Number Placeholder 5"/>
          <p:cNvSpPr>
            <a:spLocks noGrp="1"/>
          </p:cNvSpPr>
          <p:nvPr>
            <p:ph type="sldNum" sz="quarter" idx="4"/>
          </p:nvPr>
        </p:nvSpPr>
        <p:spPr>
          <a:xfrm>
            <a:off x="10226675" y="5808663"/>
            <a:ext cx="738188" cy="365125"/>
          </a:xfrm>
          <a:prstGeom prst="rect">
            <a:avLst/>
          </a:prstGeom>
        </p:spPr>
        <p:txBody>
          <a:bodyPr vert="horz" lIns="91440" tIns="45720" rIns="91440" bIns="45720" rtlCol="0" anchor="ctr"/>
          <a:lstStyle>
            <a:lvl1pPr algn="r" fontAlgn="auto">
              <a:spcBef>
                <a:spcPts val="0"/>
              </a:spcBef>
              <a:spcAft>
                <a:spcPts val="0"/>
              </a:spcAft>
              <a:defRPr sz="1400" smtClean="0">
                <a:solidFill>
                  <a:srgbClr val="90C226"/>
                </a:solidFill>
                <a:latin typeface="Rage Italic" pitchFamily="66" charset="0"/>
              </a:defRPr>
            </a:lvl1pPr>
          </a:lstStyle>
          <a:p>
            <a:pPr>
              <a:defRPr/>
            </a:pPr>
            <a:fld id="{D2F9856D-8596-427D-A3F7-8B7F7C0CE604}"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onstantia" pitchFamily="18" charset="0"/>
        </a:defRPr>
      </a:lvl2pPr>
      <a:lvl3pPr algn="ctr" rtl="0" fontAlgn="base">
        <a:spcBef>
          <a:spcPct val="0"/>
        </a:spcBef>
        <a:spcAft>
          <a:spcPct val="0"/>
        </a:spcAft>
        <a:defRPr sz="4400">
          <a:solidFill>
            <a:schemeClr val="tx1"/>
          </a:solidFill>
          <a:latin typeface="Constantia" pitchFamily="18" charset="0"/>
        </a:defRPr>
      </a:lvl3pPr>
      <a:lvl4pPr algn="ctr" rtl="0" fontAlgn="base">
        <a:spcBef>
          <a:spcPct val="0"/>
        </a:spcBef>
        <a:spcAft>
          <a:spcPct val="0"/>
        </a:spcAft>
        <a:defRPr sz="4400">
          <a:solidFill>
            <a:schemeClr val="tx1"/>
          </a:solidFill>
          <a:latin typeface="Constantia" pitchFamily="18" charset="0"/>
        </a:defRPr>
      </a:lvl4pPr>
      <a:lvl5pPr algn="ctr" rtl="0" fontAlgn="base">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fontAlgn="base">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fontAlgn="base">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4pPr>
      <a:lvl5pPr marL="1644650" indent="-228600" algn="l" rtl="0" fontAlgn="base">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55838" y="379413"/>
            <a:ext cx="8012112" cy="855662"/>
          </a:xfrm>
        </p:spPr>
        <p:txBody>
          <a:bodyPr rtlCol="0">
            <a:normAutofit fontScale="90000"/>
          </a:bodyPr>
          <a:lstStyle/>
          <a:p>
            <a:pPr fontAlgn="auto">
              <a:spcAft>
                <a:spcPts val="0"/>
              </a:spcAft>
              <a:defRPr/>
            </a:pPr>
            <a:r>
              <a:rPr lang="uk-UA" sz="1800" b="1" dirty="0" smtClean="0">
                <a:latin typeface="Times New Roman" panose="02020603050405020304" pitchFamily="18" charset="0"/>
                <a:cs typeface="Times New Roman" panose="02020603050405020304" pitchFamily="18" charset="0"/>
              </a:rPr>
              <a:t/>
            </a:r>
            <a:br>
              <a:rPr lang="uk-UA" sz="1800" b="1" dirty="0" smtClean="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
            </a:r>
            <a:br>
              <a:rPr lang="uk-UA" sz="1800" b="1" dirty="0">
                <a:latin typeface="Times New Roman" panose="02020603050405020304" pitchFamily="18" charset="0"/>
                <a:cs typeface="Times New Roman" panose="02020603050405020304" pitchFamily="18" charset="0"/>
              </a:rPr>
            </a:br>
            <a:r>
              <a:rPr lang="uk-UA" sz="1800" b="1" dirty="0" smtClean="0">
                <a:latin typeface="Times New Roman" panose="02020603050405020304" pitchFamily="18" charset="0"/>
                <a:cs typeface="Times New Roman" panose="02020603050405020304" pitchFamily="18" charset="0"/>
              </a:rPr>
              <a:t/>
            </a:r>
            <a:br>
              <a:rPr lang="uk-UA" sz="1800" b="1" dirty="0" smtClean="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
            </a:r>
            <a:br>
              <a:rPr lang="uk-UA" sz="1800" b="1" dirty="0">
                <a:latin typeface="Times New Roman" panose="02020603050405020304" pitchFamily="18" charset="0"/>
                <a:cs typeface="Times New Roman" panose="02020603050405020304" pitchFamily="18" charset="0"/>
              </a:rPr>
            </a:br>
            <a:r>
              <a:rPr lang="uk-UA" sz="1800" b="1" dirty="0" smtClean="0">
                <a:latin typeface="Times New Roman" panose="02020603050405020304" pitchFamily="18" charset="0"/>
                <a:cs typeface="Times New Roman" panose="02020603050405020304" pitchFamily="18" charset="0"/>
              </a:rPr>
              <a:t/>
            </a:r>
            <a:br>
              <a:rPr lang="uk-UA" sz="1800" b="1" dirty="0" smtClean="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
            </a:r>
            <a:br>
              <a:rPr lang="uk-UA" sz="1800" b="1" dirty="0">
                <a:latin typeface="Times New Roman" panose="02020603050405020304" pitchFamily="18" charset="0"/>
                <a:cs typeface="Times New Roman" panose="02020603050405020304" pitchFamily="18" charset="0"/>
              </a:rPr>
            </a:br>
            <a:r>
              <a:rPr lang="uk-UA" sz="1800" b="1" dirty="0" smtClean="0">
                <a:latin typeface="Times New Roman" panose="02020603050405020304" pitchFamily="18" charset="0"/>
                <a:cs typeface="Times New Roman" panose="02020603050405020304" pitchFamily="18" charset="0"/>
              </a:rPr>
              <a:t/>
            </a:r>
            <a:br>
              <a:rPr lang="uk-UA" sz="1800" b="1" dirty="0" smtClean="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
            </a:r>
            <a:br>
              <a:rPr lang="uk-UA" sz="1800" b="1" dirty="0">
                <a:latin typeface="Times New Roman" panose="02020603050405020304" pitchFamily="18" charset="0"/>
                <a:cs typeface="Times New Roman" panose="02020603050405020304" pitchFamily="18" charset="0"/>
              </a:rPr>
            </a:br>
            <a:r>
              <a:rPr lang="uk-UA" sz="1800" b="1" dirty="0" smtClean="0">
                <a:latin typeface="Times New Roman" panose="02020603050405020304" pitchFamily="18" charset="0"/>
                <a:cs typeface="Times New Roman" panose="02020603050405020304" pitchFamily="18" charset="0"/>
              </a:rPr>
              <a:t/>
            </a:r>
            <a:br>
              <a:rPr lang="uk-UA" sz="1800" b="1" dirty="0" smtClean="0">
                <a:latin typeface="Times New Roman" panose="02020603050405020304" pitchFamily="18" charset="0"/>
                <a:cs typeface="Times New Roman" panose="02020603050405020304" pitchFamily="18" charset="0"/>
              </a:rPr>
            </a:br>
            <a:r>
              <a:rPr lang="uk-UA" sz="1800" b="1" dirty="0" smtClean="0">
                <a:latin typeface="Times New Roman" panose="02020603050405020304" pitchFamily="18" charset="0"/>
                <a:cs typeface="Times New Roman" panose="02020603050405020304" pitchFamily="18" charset="0"/>
              </a:rPr>
              <a:t/>
            </a:r>
            <a:br>
              <a:rPr lang="uk-UA" sz="1800" b="1" dirty="0" smtClean="0">
                <a:latin typeface="Times New Roman" panose="02020603050405020304" pitchFamily="18" charset="0"/>
                <a:cs typeface="Times New Roman" panose="02020603050405020304" pitchFamily="18" charset="0"/>
              </a:rPr>
            </a:br>
            <a:r>
              <a:rPr lang="uk-UA" sz="1800" b="1" dirty="0" smtClean="0">
                <a:latin typeface="Times New Roman" panose="02020603050405020304" pitchFamily="18" charset="0"/>
                <a:cs typeface="Times New Roman" panose="02020603050405020304" pitchFamily="18" charset="0"/>
              </a:rPr>
              <a:t/>
            </a:r>
            <a:br>
              <a:rPr lang="uk-UA" sz="1800" b="1" dirty="0" smtClean="0">
                <a:latin typeface="Times New Roman" panose="02020603050405020304" pitchFamily="18" charset="0"/>
                <a:cs typeface="Times New Roman" panose="02020603050405020304" pitchFamily="18" charset="0"/>
              </a:rPr>
            </a:br>
            <a:r>
              <a:rPr lang="uk-UA" sz="1800" b="1" dirty="0" smtClean="0">
                <a:latin typeface="Times New Roman" panose="02020603050405020304" pitchFamily="18" charset="0"/>
                <a:cs typeface="Times New Roman" panose="02020603050405020304" pitchFamily="18" charset="0"/>
              </a:rPr>
              <a:t/>
            </a:r>
            <a:br>
              <a:rPr lang="uk-UA" sz="1800" b="1" dirty="0" smtClean="0">
                <a:latin typeface="Times New Roman" panose="02020603050405020304" pitchFamily="18" charset="0"/>
                <a:cs typeface="Times New Roman" panose="02020603050405020304" pitchFamily="18" charset="0"/>
              </a:rPr>
            </a:br>
            <a:endParaRPr lang="ru-RU"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674813" y="1793875"/>
            <a:ext cx="8823325" cy="1590675"/>
          </a:xfrm>
        </p:spPr>
        <p:txBody>
          <a:bodyPr rtlCol="0">
            <a:normAutofit fontScale="85000" lnSpcReduction="10000"/>
          </a:bodyPr>
          <a:lstStyle/>
          <a:p>
            <a:pPr fontAlgn="auto">
              <a:spcAft>
                <a:spcPts val="0"/>
              </a:spcAft>
              <a:defRPr/>
            </a:pPr>
            <a:r>
              <a:rPr lang="uk-UA" sz="3000" b="1" dirty="0" smtClean="0">
                <a:solidFill>
                  <a:srgbClr val="C00000"/>
                </a:solidFill>
                <a:effectLst>
                  <a:outerShdw blurRad="38100" dist="38100" dir="2700000" algn="tl">
                    <a:srgbClr val="000000">
                      <a:alpha val="43137"/>
                    </a:srgbClr>
                  </a:outerShdw>
                </a:effectLst>
              </a:rPr>
              <a:t>БУЛІНГ</a:t>
            </a:r>
            <a:r>
              <a:rPr lang="uk-UA" sz="3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fontAlgn="auto">
              <a:spcAft>
                <a:spcPts val="0"/>
              </a:spcAft>
              <a:defRPr/>
            </a:pPr>
            <a:r>
              <a:rPr lang="uk-UA" sz="3000" b="1"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ПОРЯДОК </a:t>
            </a:r>
            <a:r>
              <a:rPr lang="en-US" sz="3000" b="1"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3000" b="1"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РЕАГУВАННЯ ТА ВІДПОВІДАЛЬНІСТЬ </a:t>
            </a:r>
          </a:p>
          <a:p>
            <a:pPr fontAlgn="auto">
              <a:spcAft>
                <a:spcPts val="0"/>
              </a:spcAft>
              <a:defRPr/>
            </a:pPr>
            <a:r>
              <a:rPr lang="uk-UA" sz="3000" b="1"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КЕРІВНИКА ЗАКЛАДУ ОСВІТИ</a:t>
            </a:r>
            <a:endParaRPr lang="ru-RU" sz="3000" dirty="0">
              <a:solidFill>
                <a:schemeClr val="bg2">
                  <a:lumMod val="25000"/>
                </a:schemeClr>
              </a:solidFill>
              <a:effectLst>
                <a:outerShdw blurRad="38100" dist="38100" dir="2700000" algn="tl">
                  <a:srgbClr val="000000">
                    <a:alpha val="43137"/>
                  </a:srgbClr>
                </a:outerShdw>
              </a:effectLst>
            </a:endParaRPr>
          </a:p>
        </p:txBody>
      </p:sp>
      <p:sp>
        <p:nvSpPr>
          <p:cNvPr id="14339" name="Прямоугольник 3"/>
          <p:cNvSpPr>
            <a:spLocks noChangeArrowheads="1"/>
          </p:cNvSpPr>
          <p:nvPr/>
        </p:nvSpPr>
        <p:spPr bwMode="auto">
          <a:xfrm>
            <a:off x="4437063" y="3835400"/>
            <a:ext cx="6145212" cy="368300"/>
          </a:xfrm>
          <a:prstGeom prst="rect">
            <a:avLst/>
          </a:prstGeom>
          <a:noFill/>
          <a:ln w="9525">
            <a:noFill/>
            <a:miter lim="800000"/>
            <a:headEnd/>
            <a:tailEnd/>
          </a:ln>
        </p:spPr>
        <p:txBody>
          <a:bodyPr>
            <a:spAutoFit/>
          </a:bodyPr>
          <a:lstStyle/>
          <a:p>
            <a:endParaRPr lang="uk-UA" b="1">
              <a:latin typeface="Times New Roman" pitchFamily="18" charset="0"/>
              <a:cs typeface="Times New Roman" pitchFamily="18" charset="0"/>
            </a:endParaRPr>
          </a:p>
        </p:txBody>
      </p:sp>
      <p:pic>
        <p:nvPicPr>
          <p:cNvPr id="14342" name="Picture 2"/>
          <p:cNvPicPr>
            <a:picLocks noChangeAspect="1" noChangeArrowheads="1"/>
          </p:cNvPicPr>
          <p:nvPr/>
        </p:nvPicPr>
        <p:blipFill>
          <a:blip r:embed="rId2" cstate="print"/>
          <a:srcRect/>
          <a:stretch>
            <a:fillRect/>
          </a:stretch>
        </p:blipFill>
        <p:spPr bwMode="auto">
          <a:xfrm>
            <a:off x="1781175" y="3336925"/>
            <a:ext cx="365760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1284288" y="92075"/>
            <a:ext cx="9607550" cy="6054725"/>
          </a:xfrm>
        </p:spPr>
        <p:txBody>
          <a:bodyPr rtlCol="0">
            <a:normAutofit/>
          </a:bodyPr>
          <a:lstStyle/>
          <a:p>
            <a:pPr marL="0" indent="0" defTabSz="457200" fontAlgn="auto">
              <a:spcBef>
                <a:spcPts val="1000"/>
              </a:spcBef>
              <a:spcAft>
                <a:spcPts val="0"/>
              </a:spcAft>
              <a:buClr>
                <a:srgbClr val="90C226"/>
              </a:buClr>
              <a:buSzPct val="80000"/>
              <a:buFont typeface="Brush Script MT" pitchFamily="66" charset="0"/>
              <a:buNone/>
              <a:defRPr/>
            </a:pPr>
            <a:endParaRPr lang="uk-UA" sz="1900" b="1" dirty="0" smtClean="0">
              <a:solidFill>
                <a:prstClr val="black">
                  <a:lumMod val="75000"/>
                  <a:lumOff val="25000"/>
                </a:prstClr>
              </a:solidFill>
              <a:latin typeface="Times New Roman" panose="02020603050405020304" pitchFamily="18" charset="0"/>
              <a:cs typeface="Times New Roman" panose="02020603050405020304" pitchFamily="18" charset="0"/>
            </a:endParaRPr>
          </a:p>
          <a:p>
            <a:pPr marL="342900" indent="-342900" algn="just" defTabSz="457200" fontAlgn="auto">
              <a:spcBef>
                <a:spcPts val="1000"/>
              </a:spcBef>
              <a:spcAft>
                <a:spcPts val="0"/>
              </a:spcAft>
              <a:buClr>
                <a:schemeClr val="bg2">
                  <a:lumMod val="50000"/>
                </a:schemeClr>
              </a:buClr>
              <a:buSzPct val="80000"/>
              <a:buFont typeface="Wingdings 3" charset="2"/>
              <a:buChar char=""/>
              <a:defRPr/>
            </a:pPr>
            <a:endParaRPr lang="ru-RU" sz="1600" dirty="0" smtClean="0">
              <a:solidFill>
                <a:srgbClr val="000000"/>
              </a:solidFill>
              <a:latin typeface="Times New Roman"/>
            </a:endParaRPr>
          </a:p>
          <a:p>
            <a:pPr marL="342900" indent="-342900" algn="just" defTabSz="457200" fontAlgn="auto">
              <a:spcBef>
                <a:spcPts val="1000"/>
              </a:spcBef>
              <a:spcAft>
                <a:spcPts val="0"/>
              </a:spcAft>
              <a:buClr>
                <a:schemeClr val="bg2">
                  <a:lumMod val="50000"/>
                </a:schemeClr>
              </a:buClr>
              <a:buSzPct val="80000"/>
              <a:buFont typeface="Wingdings 3" charset="2"/>
              <a:buChar char=""/>
              <a:defRPr/>
            </a:pPr>
            <a:endParaRPr lang="ru-RU" sz="1600" dirty="0">
              <a:solidFill>
                <a:srgbClr val="000000"/>
              </a:solidFill>
              <a:latin typeface="Times New Roman"/>
            </a:endParaRPr>
          </a:p>
          <a:p>
            <a:pPr marL="0" indent="0" algn="just" defTabSz="457200" fontAlgn="auto">
              <a:spcBef>
                <a:spcPts val="1000"/>
              </a:spcBef>
              <a:spcAft>
                <a:spcPts val="0"/>
              </a:spcAft>
              <a:buClr>
                <a:schemeClr val="bg2">
                  <a:lumMod val="50000"/>
                </a:schemeClr>
              </a:buClr>
              <a:buSzPct val="80000"/>
              <a:buFont typeface="Brush Script MT" pitchFamily="66" charset="0"/>
              <a:buNone/>
              <a:defRPr/>
            </a:pPr>
            <a:endParaRPr lang="uk-UA" sz="1600" dirty="0">
              <a:solidFill>
                <a:srgbClr val="000000"/>
              </a:solidFill>
              <a:latin typeface="Times New Roman"/>
            </a:endParaRPr>
          </a:p>
          <a:p>
            <a:pPr marL="342900" indent="-342900" algn="just" defTabSz="457200" fontAlgn="auto">
              <a:spcBef>
                <a:spcPts val="1000"/>
              </a:spcBef>
              <a:spcAft>
                <a:spcPts val="0"/>
              </a:spcAft>
              <a:buClr>
                <a:schemeClr val="bg2">
                  <a:lumMod val="50000"/>
                </a:schemeClr>
              </a:buClr>
              <a:buSzPct val="80000"/>
              <a:buFont typeface="Wingdings 3" charset="2"/>
              <a:buChar char=""/>
              <a:defRPr/>
            </a:pPr>
            <a:r>
              <a:rPr lang="uk-UA" sz="1600" b="1" dirty="0" smtClean="0">
                <a:solidFill>
                  <a:srgbClr val="000000"/>
                </a:solidFill>
                <a:latin typeface="Times New Roman"/>
              </a:rPr>
              <a:t>розробляє</a:t>
            </a:r>
            <a:r>
              <a:rPr lang="uk-UA" sz="1600" b="1" dirty="0">
                <a:solidFill>
                  <a:srgbClr val="000000"/>
                </a:solidFill>
                <a:latin typeface="Times New Roman"/>
              </a:rPr>
              <a:t>, затверджує та оприлюднює план заходів, спрямованих на запобігання та протидію булінгу (цькуванню) в закладі </a:t>
            </a:r>
            <a:r>
              <a:rPr lang="uk-UA" sz="1600" b="1" dirty="0" smtClean="0">
                <a:solidFill>
                  <a:srgbClr val="000000"/>
                </a:solidFill>
                <a:latin typeface="Times New Roman"/>
              </a:rPr>
              <a:t>освіти </a:t>
            </a:r>
            <a:r>
              <a:rPr lang="uk-UA" sz="1400" b="1" i="1" dirty="0" smtClean="0">
                <a:solidFill>
                  <a:srgbClr val="000000"/>
                </a:solidFill>
                <a:latin typeface="Times New Roman"/>
              </a:rPr>
              <a:t>(</a:t>
            </a:r>
            <a:r>
              <a:rPr lang="uk-UA" sz="1400" i="1" dirty="0" smtClean="0">
                <a:solidFill>
                  <a:srgbClr val="000000"/>
                </a:solidFill>
                <a:latin typeface="Times New Roman"/>
              </a:rPr>
              <a:t>з урахуванням пропозицій територіальних органів (підрозділів) Національної поліції України, центрального органу виконавчої влади, що забезпечує формування та реалізує державну політику у сфері охорони здоров’я, головного органу у системі центральних органів виконавчої влади, що забезпечує формування та реалізує державну правову політику, служб у справах дітей та центрів соціальних служб для сім’ї, дітей та молоді;</a:t>
            </a:r>
          </a:p>
          <a:p>
            <a:pPr marL="342900" indent="-342900" algn="just" defTabSz="457200" fontAlgn="auto">
              <a:spcBef>
                <a:spcPts val="1000"/>
              </a:spcBef>
              <a:spcAft>
                <a:spcPts val="0"/>
              </a:spcAft>
              <a:buClr>
                <a:schemeClr val="bg2">
                  <a:lumMod val="50000"/>
                </a:schemeClr>
              </a:buClr>
              <a:buSzPct val="80000"/>
              <a:buFont typeface="Wingdings 3" charset="2"/>
              <a:buChar char=""/>
              <a:defRPr/>
            </a:pPr>
            <a:r>
              <a:rPr lang="uk-UA" sz="1600" b="1" dirty="0" smtClean="0">
                <a:solidFill>
                  <a:srgbClr val="000000"/>
                </a:solidFill>
                <a:latin typeface="Times New Roman"/>
              </a:rPr>
              <a:t>розглядає заяви про випадки булінгу (цькування) здобувачів освіти, </a:t>
            </a:r>
            <a:r>
              <a:rPr lang="uk-UA" sz="1600" dirty="0" smtClean="0">
                <a:solidFill>
                  <a:srgbClr val="000000"/>
                </a:solidFill>
                <a:latin typeface="Times New Roman"/>
              </a:rPr>
              <a:t>їхніх батьків, законних представників, інших осіб та </a:t>
            </a:r>
            <a:r>
              <a:rPr lang="uk-UA" sz="1600" b="1" dirty="0" smtClean="0">
                <a:solidFill>
                  <a:srgbClr val="000000"/>
                </a:solidFill>
                <a:latin typeface="Times New Roman"/>
              </a:rPr>
              <a:t>видає рішення про проведення розслідування</a:t>
            </a:r>
            <a:r>
              <a:rPr lang="uk-UA" sz="1600" dirty="0" smtClean="0">
                <a:solidFill>
                  <a:srgbClr val="000000"/>
                </a:solidFill>
                <a:latin typeface="Times New Roman"/>
              </a:rPr>
              <a:t>; </a:t>
            </a:r>
            <a:r>
              <a:rPr lang="uk-UA" sz="1600" b="1" dirty="0" smtClean="0">
                <a:solidFill>
                  <a:srgbClr val="000000"/>
                </a:solidFill>
                <a:latin typeface="Times New Roman"/>
              </a:rPr>
              <a:t>скликає засідання комісії з розгляду випадків булінгу </a:t>
            </a:r>
            <a:r>
              <a:rPr lang="uk-UA" sz="1600" dirty="0" smtClean="0">
                <a:solidFill>
                  <a:srgbClr val="000000"/>
                </a:solidFill>
                <a:latin typeface="Times New Roman"/>
              </a:rPr>
              <a:t>(цькування) для прийняття рішення за результатами проведеного розслідування та </a:t>
            </a:r>
            <a:r>
              <a:rPr lang="uk-UA" sz="1600" b="1" dirty="0" smtClean="0">
                <a:solidFill>
                  <a:srgbClr val="000000"/>
                </a:solidFill>
                <a:latin typeface="Times New Roman"/>
              </a:rPr>
              <a:t>вживає відповідних заходів реагування</a:t>
            </a:r>
            <a:r>
              <a:rPr lang="uk-UA" sz="1600" dirty="0" smtClean="0">
                <a:solidFill>
                  <a:srgbClr val="000000"/>
                </a:solidFill>
                <a:latin typeface="Times New Roman"/>
              </a:rPr>
              <a:t>;</a:t>
            </a:r>
          </a:p>
          <a:p>
            <a:pPr marL="342900" indent="-342900" algn="just" defTabSz="457200" fontAlgn="auto">
              <a:spcBef>
                <a:spcPts val="1000"/>
              </a:spcBef>
              <a:spcAft>
                <a:spcPts val="0"/>
              </a:spcAft>
              <a:buClr>
                <a:schemeClr val="bg2">
                  <a:lumMod val="50000"/>
                </a:schemeClr>
              </a:buClr>
              <a:buSzPct val="80000"/>
              <a:buFont typeface="Wingdings 3" charset="2"/>
              <a:buChar char=""/>
              <a:defRPr/>
            </a:pPr>
            <a:r>
              <a:rPr lang="uk-UA" sz="1600" b="1" dirty="0" smtClean="0">
                <a:solidFill>
                  <a:srgbClr val="000000"/>
                </a:solidFill>
                <a:latin typeface="Times New Roman"/>
              </a:rPr>
              <a:t>забезпечує виконання заходів для надання соціальних та психолого-педагогічних послуг здобувачам освіти,</a:t>
            </a:r>
            <a:r>
              <a:rPr lang="uk-UA" sz="1600" dirty="0" smtClean="0">
                <a:solidFill>
                  <a:srgbClr val="000000"/>
                </a:solidFill>
                <a:latin typeface="Times New Roman"/>
              </a:rPr>
              <a:t> які вчинили булінг, стали його свідками або постраждали від булінгу (цькування);</a:t>
            </a:r>
          </a:p>
          <a:p>
            <a:pPr marL="342900" indent="-342900" algn="just" defTabSz="457200" fontAlgn="auto">
              <a:spcBef>
                <a:spcPts val="1000"/>
              </a:spcBef>
              <a:spcAft>
                <a:spcPts val="0"/>
              </a:spcAft>
              <a:buClr>
                <a:schemeClr val="bg2">
                  <a:lumMod val="50000"/>
                </a:schemeClr>
              </a:buClr>
              <a:buSzPct val="80000"/>
              <a:buFont typeface="Wingdings 3" charset="2"/>
              <a:buChar char=""/>
              <a:defRPr/>
            </a:pPr>
            <a:r>
              <a:rPr lang="uk-UA" sz="1600" b="1" dirty="0" smtClean="0">
                <a:solidFill>
                  <a:srgbClr val="000000"/>
                </a:solidFill>
                <a:latin typeface="Times New Roman"/>
              </a:rPr>
              <a:t>повідомляє уповноваженим підрозділам органів Національної поліції України та службі у справах дітей про випадки булінгу (цькування) в закладі освіти;</a:t>
            </a:r>
          </a:p>
          <a:p>
            <a:pPr marL="342900" indent="-342900" algn="just" defTabSz="457200" fontAlgn="auto">
              <a:spcBef>
                <a:spcPts val="1000"/>
              </a:spcBef>
              <a:spcAft>
                <a:spcPts val="0"/>
              </a:spcAft>
              <a:buClr>
                <a:schemeClr val="bg2">
                  <a:lumMod val="50000"/>
                </a:schemeClr>
              </a:buClr>
              <a:buSzPct val="80000"/>
              <a:buFont typeface="Wingdings 3" charset="2"/>
              <a:buChar char=""/>
              <a:defRPr/>
            </a:pPr>
            <a:r>
              <a:rPr lang="uk-UA" sz="1600" dirty="0" smtClean="0">
                <a:solidFill>
                  <a:srgbClr val="000000"/>
                </a:solidFill>
                <a:latin typeface="Times New Roman"/>
              </a:rPr>
              <a:t>здійснює інші повноваження, передбачені законом та установчими документами закладу освіти.</a:t>
            </a:r>
          </a:p>
          <a:p>
            <a:pPr marL="0" indent="0" fontAlgn="auto">
              <a:spcAft>
                <a:spcPts val="0"/>
              </a:spcAft>
              <a:buFont typeface="Brush Script MT" pitchFamily="66" charset="0"/>
              <a:buNone/>
              <a:defRPr/>
            </a:pPr>
            <a:endParaRPr lang="ru-RU" dirty="0"/>
          </a:p>
        </p:txBody>
      </p:sp>
      <p:pic>
        <p:nvPicPr>
          <p:cNvPr id="16386" name="Picture 2"/>
          <p:cNvPicPr>
            <a:picLocks noChangeAspect="1" noChangeArrowheads="1"/>
          </p:cNvPicPr>
          <p:nvPr/>
        </p:nvPicPr>
        <p:blipFill>
          <a:blip r:embed="rId2" cstate="print"/>
          <a:srcRect/>
          <a:stretch>
            <a:fillRect/>
          </a:stretch>
        </p:blipFill>
        <p:spPr bwMode="auto">
          <a:xfrm>
            <a:off x="1811338" y="-92075"/>
            <a:ext cx="8321675" cy="1524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08100" y="1365250"/>
            <a:ext cx="9594850" cy="4746625"/>
          </a:xfrm>
        </p:spPr>
        <p:txBody>
          <a:bodyPr rtlCol="0">
            <a:normAutofit/>
          </a:bodyPr>
          <a:lstStyle/>
          <a:p>
            <a:pPr marL="0" indent="0" defTabSz="457200" fontAlgn="auto">
              <a:spcBef>
                <a:spcPts val="1000"/>
              </a:spcBef>
              <a:spcAft>
                <a:spcPts val="0"/>
              </a:spcAft>
              <a:buClr>
                <a:srgbClr val="90C226"/>
              </a:buClr>
              <a:buSzPct val="80000"/>
              <a:buFont typeface="Brush Script MT" pitchFamily="66" charset="0"/>
              <a:buNone/>
              <a:defRPr/>
            </a:pPr>
            <a:endParaRPr lang="uk-UA" sz="1500" b="1" dirty="0" smtClean="0">
              <a:solidFill>
                <a:srgbClr val="000000"/>
              </a:solidFill>
              <a:latin typeface="Times New Roman"/>
            </a:endParaRPr>
          </a:p>
          <a:p>
            <a:pPr marL="342900" indent="-342900" algn="just" defTabSz="457200" fontAlgn="auto">
              <a:spcBef>
                <a:spcPts val="1000"/>
              </a:spcBef>
              <a:spcAft>
                <a:spcPts val="0"/>
              </a:spcAft>
              <a:buClr>
                <a:schemeClr val="bg2">
                  <a:lumMod val="25000"/>
                </a:schemeClr>
              </a:buClr>
              <a:buSzPct val="80000"/>
              <a:buFont typeface="Wingdings" panose="05000000000000000000" pitchFamily="2" charset="2"/>
              <a:buChar char="Ø"/>
              <a:defRPr/>
            </a:pPr>
            <a:r>
              <a:rPr lang="ru-RU" sz="2000" b="1" dirty="0" smtClean="0">
                <a:solidFill>
                  <a:schemeClr val="bg2">
                    <a:lumMod val="25000"/>
                  </a:schemeClr>
                </a:solidFill>
                <a:latin typeface="Times New Roman"/>
              </a:rPr>
              <a:t>Правила </a:t>
            </a:r>
            <a:r>
              <a:rPr lang="ru-RU" sz="2000" b="1" dirty="0">
                <a:solidFill>
                  <a:schemeClr val="bg2">
                    <a:lumMod val="25000"/>
                  </a:schemeClr>
                </a:solidFill>
                <a:latin typeface="Times New Roman"/>
              </a:rPr>
              <a:t>поведінки здобувача освіти в закладі освіти</a:t>
            </a:r>
            <a:r>
              <a:rPr lang="ru-RU" sz="2000" b="1" dirty="0" smtClean="0">
                <a:solidFill>
                  <a:schemeClr val="bg2">
                    <a:lumMod val="25000"/>
                  </a:schemeClr>
                </a:solidFill>
                <a:latin typeface="Times New Roman"/>
              </a:rPr>
              <a:t>;</a:t>
            </a:r>
          </a:p>
          <a:p>
            <a:pPr marL="0" indent="0" algn="just" defTabSz="457200" fontAlgn="auto">
              <a:spcBef>
                <a:spcPts val="1000"/>
              </a:spcBef>
              <a:spcAft>
                <a:spcPts val="0"/>
              </a:spcAft>
              <a:buClr>
                <a:schemeClr val="bg2">
                  <a:lumMod val="25000"/>
                </a:schemeClr>
              </a:buClr>
              <a:buSzPct val="80000"/>
              <a:buFont typeface="Brush Script MT" pitchFamily="66" charset="0"/>
              <a:buNone/>
              <a:defRPr/>
            </a:pPr>
            <a:endParaRPr lang="uk-UA" sz="2000" b="1" dirty="0">
              <a:solidFill>
                <a:schemeClr val="bg2">
                  <a:lumMod val="25000"/>
                </a:schemeClr>
              </a:solidFill>
              <a:latin typeface="Times New Roman"/>
            </a:endParaRPr>
          </a:p>
          <a:p>
            <a:pPr marL="342900" indent="-342900" algn="just" defTabSz="457200" fontAlgn="auto">
              <a:spcBef>
                <a:spcPts val="1000"/>
              </a:spcBef>
              <a:spcAft>
                <a:spcPts val="0"/>
              </a:spcAft>
              <a:buClr>
                <a:schemeClr val="bg2">
                  <a:lumMod val="25000"/>
                </a:schemeClr>
              </a:buClr>
              <a:buSzPct val="80000"/>
              <a:buFont typeface="Wingdings" panose="05000000000000000000" pitchFamily="2" charset="2"/>
              <a:buChar char="Ø"/>
              <a:defRPr/>
            </a:pPr>
            <a:r>
              <a:rPr lang="uk-UA" sz="2000" b="1" dirty="0">
                <a:solidFill>
                  <a:schemeClr val="bg2">
                    <a:lumMod val="25000"/>
                  </a:schemeClr>
                </a:solidFill>
                <a:latin typeface="Times New Roman"/>
              </a:rPr>
              <a:t>План заходів,  спрямованих на запобігання та протидію булінгу (цькуванню</a:t>
            </a:r>
            <a:r>
              <a:rPr lang="uk-UA" sz="2000" b="1" dirty="0" smtClean="0">
                <a:solidFill>
                  <a:schemeClr val="bg2">
                    <a:lumMod val="25000"/>
                  </a:schemeClr>
                </a:solidFill>
                <a:latin typeface="Times New Roman"/>
              </a:rPr>
              <a:t>);</a:t>
            </a:r>
          </a:p>
          <a:p>
            <a:pPr marL="0" indent="0" algn="just" defTabSz="457200" fontAlgn="auto">
              <a:spcBef>
                <a:spcPts val="1000"/>
              </a:spcBef>
              <a:spcAft>
                <a:spcPts val="0"/>
              </a:spcAft>
              <a:buClr>
                <a:schemeClr val="bg2">
                  <a:lumMod val="25000"/>
                </a:schemeClr>
              </a:buClr>
              <a:buSzPct val="80000"/>
              <a:buFont typeface="Brush Script MT" pitchFamily="66" charset="0"/>
              <a:buNone/>
              <a:defRPr/>
            </a:pPr>
            <a:endParaRPr lang="uk-UA" sz="2000" b="1" dirty="0">
              <a:solidFill>
                <a:schemeClr val="bg2">
                  <a:lumMod val="25000"/>
                </a:schemeClr>
              </a:solidFill>
              <a:latin typeface="Times New Roman"/>
            </a:endParaRPr>
          </a:p>
          <a:p>
            <a:pPr marL="342900" indent="-342900" algn="just" defTabSz="457200" fontAlgn="auto">
              <a:spcBef>
                <a:spcPts val="1000"/>
              </a:spcBef>
              <a:spcAft>
                <a:spcPts val="0"/>
              </a:spcAft>
              <a:buClr>
                <a:schemeClr val="bg2">
                  <a:lumMod val="25000"/>
                </a:schemeClr>
              </a:buClr>
              <a:buSzPct val="80000"/>
              <a:buFont typeface="Wingdings" panose="05000000000000000000" pitchFamily="2" charset="2"/>
              <a:buChar char="Ø"/>
              <a:defRPr/>
            </a:pPr>
            <a:r>
              <a:rPr lang="uk-UA" sz="2000" b="1" dirty="0">
                <a:solidFill>
                  <a:schemeClr val="bg2">
                    <a:lumMod val="25000"/>
                  </a:schemeClr>
                </a:solidFill>
                <a:latin typeface="Times New Roman"/>
              </a:rPr>
              <a:t>Порядок подання та розгляду (з дотриманням конфіденційності) заяв про випадки булінгу в закладі освіти</a:t>
            </a:r>
            <a:r>
              <a:rPr lang="uk-UA" sz="2000" b="1" dirty="0" smtClean="0">
                <a:solidFill>
                  <a:schemeClr val="bg2">
                    <a:lumMod val="25000"/>
                  </a:schemeClr>
                </a:solidFill>
                <a:latin typeface="Times New Roman"/>
              </a:rPr>
              <a:t>;</a:t>
            </a:r>
          </a:p>
          <a:p>
            <a:pPr marL="0" indent="0" algn="just" defTabSz="457200" fontAlgn="auto">
              <a:spcBef>
                <a:spcPts val="1000"/>
              </a:spcBef>
              <a:spcAft>
                <a:spcPts val="0"/>
              </a:spcAft>
              <a:buClr>
                <a:schemeClr val="bg2">
                  <a:lumMod val="25000"/>
                </a:schemeClr>
              </a:buClr>
              <a:buSzPct val="80000"/>
              <a:buFont typeface="Brush Script MT" pitchFamily="66" charset="0"/>
              <a:buNone/>
              <a:defRPr/>
            </a:pPr>
            <a:endParaRPr lang="uk-UA" sz="2000" b="1" dirty="0">
              <a:solidFill>
                <a:schemeClr val="bg2">
                  <a:lumMod val="25000"/>
                </a:schemeClr>
              </a:solidFill>
              <a:latin typeface="Times New Roman"/>
            </a:endParaRPr>
          </a:p>
          <a:p>
            <a:pPr marL="342900" indent="-342900" algn="just" defTabSz="457200" fontAlgn="auto">
              <a:spcBef>
                <a:spcPts val="1000"/>
              </a:spcBef>
              <a:spcAft>
                <a:spcPts val="0"/>
              </a:spcAft>
              <a:buClr>
                <a:schemeClr val="bg2">
                  <a:lumMod val="25000"/>
                </a:schemeClr>
              </a:buClr>
              <a:buSzPct val="80000"/>
              <a:buFont typeface="Wingdings" panose="05000000000000000000" pitchFamily="2" charset="2"/>
              <a:buChar char="Ø"/>
              <a:defRPr/>
            </a:pPr>
            <a:r>
              <a:rPr lang="ru-RU" sz="2000" b="1" dirty="0">
                <a:solidFill>
                  <a:schemeClr val="bg2">
                    <a:lumMod val="25000"/>
                  </a:schemeClr>
                </a:solidFill>
                <a:latin typeface="Times New Roman"/>
              </a:rPr>
              <a:t>Порядок реагування на доведені випадки булінгу (цькування) в закладі освіти та відповідальність осіб, причетних до </a:t>
            </a:r>
            <a:r>
              <a:rPr lang="ru-RU" sz="2000" b="1" dirty="0" smtClean="0">
                <a:solidFill>
                  <a:schemeClr val="bg2">
                    <a:lumMod val="25000"/>
                  </a:schemeClr>
                </a:solidFill>
                <a:latin typeface="Times New Roman"/>
              </a:rPr>
              <a:t>булінгу (цькування).</a:t>
            </a:r>
            <a:endParaRPr lang="ru-RU" sz="2000" b="1" dirty="0">
              <a:solidFill>
                <a:schemeClr val="bg2">
                  <a:lumMod val="25000"/>
                </a:schemeClr>
              </a:solidFill>
              <a:latin typeface="Times New Roman"/>
            </a:endParaRPr>
          </a:p>
        </p:txBody>
      </p:sp>
      <p:pic>
        <p:nvPicPr>
          <p:cNvPr id="17410" name="Picture 5"/>
          <p:cNvPicPr>
            <a:picLocks noChangeAspect="1" noChangeArrowheads="1"/>
          </p:cNvPicPr>
          <p:nvPr/>
        </p:nvPicPr>
        <p:blipFill>
          <a:blip r:embed="rId2" cstate="print"/>
          <a:srcRect/>
          <a:stretch>
            <a:fillRect/>
          </a:stretch>
        </p:blipFill>
        <p:spPr bwMode="auto">
          <a:xfrm>
            <a:off x="1928813" y="211138"/>
            <a:ext cx="8145462" cy="11652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0138" y="347663"/>
            <a:ext cx="9837737" cy="6053137"/>
          </a:xfrm>
        </p:spPr>
        <p:txBody>
          <a:bodyPr rtlCol="0">
            <a:normAutofit fontScale="55000" lnSpcReduction="20000"/>
          </a:bodyPr>
          <a:lstStyle/>
          <a:p>
            <a:pPr marL="0" indent="0" fontAlgn="auto">
              <a:spcAft>
                <a:spcPts val="0"/>
              </a:spcAft>
              <a:buFont typeface="Brush Script MT" pitchFamily="66" charset="0"/>
              <a:buNone/>
              <a:defRPr/>
            </a:pPr>
            <a:endParaRPr lang="ru-RU" dirty="0"/>
          </a:p>
          <a:p>
            <a:pPr marL="0" indent="0" fontAlgn="auto">
              <a:spcAft>
                <a:spcPts val="0"/>
              </a:spcAft>
              <a:buFont typeface="Brush Script MT" pitchFamily="66" charset="0"/>
              <a:buNone/>
              <a:defRPr/>
            </a:pPr>
            <a:endParaRPr lang="ru-RU" dirty="0" smtClean="0"/>
          </a:p>
          <a:p>
            <a:pPr marL="0" indent="0" fontAlgn="auto">
              <a:spcAft>
                <a:spcPts val="0"/>
              </a:spcAft>
              <a:buFont typeface="Brush Script MT" pitchFamily="66" charset="0"/>
              <a:buNone/>
              <a:defRPr/>
            </a:pPr>
            <a:endParaRPr lang="ru-RU" dirty="0"/>
          </a:p>
          <a:p>
            <a:pPr marL="0" indent="0" algn="ctr" fontAlgn="auto">
              <a:spcAft>
                <a:spcPts val="0"/>
              </a:spcAft>
              <a:buFont typeface="Brush Script MT" pitchFamily="66" charset="0"/>
              <a:buNone/>
              <a:defRPr/>
            </a:pPr>
            <a:r>
              <a:rPr lang="ru-RU" sz="3300" b="1" dirty="0" smtClean="0">
                <a:latin typeface="Times New Roman" panose="02020603050405020304" pitchFamily="18" charset="0"/>
                <a:cs typeface="Times New Roman" panose="02020603050405020304" pitchFamily="18" charset="0"/>
              </a:rPr>
              <a:t>МІНІСТЕРСТВО </a:t>
            </a:r>
            <a:r>
              <a:rPr lang="ru-RU" sz="3300" b="1" dirty="0">
                <a:latin typeface="Times New Roman" panose="02020603050405020304" pitchFamily="18" charset="0"/>
                <a:cs typeface="Times New Roman" panose="02020603050405020304" pitchFamily="18" charset="0"/>
              </a:rPr>
              <a:t>ОСВІТИ І НАУКИ УКРАЇНИ</a:t>
            </a:r>
          </a:p>
          <a:p>
            <a:pPr marL="0" indent="0" algn="ctr" fontAlgn="auto">
              <a:spcAft>
                <a:spcPts val="0"/>
              </a:spcAft>
              <a:buFont typeface="Brush Script MT" pitchFamily="66" charset="0"/>
              <a:buNone/>
              <a:defRPr/>
            </a:pPr>
            <a:r>
              <a:rPr lang="ru-RU" sz="3300" b="1" dirty="0">
                <a:latin typeface="Times New Roman" panose="02020603050405020304" pitchFamily="18" charset="0"/>
                <a:cs typeface="Times New Roman" panose="02020603050405020304" pitchFamily="18" charset="0"/>
              </a:rPr>
              <a:t>НАКАЗ</a:t>
            </a:r>
          </a:p>
          <a:p>
            <a:pPr marL="0" indent="0" fontAlgn="auto">
              <a:spcAft>
                <a:spcPts val="0"/>
              </a:spcAft>
              <a:buFont typeface="Brush Script MT" pitchFamily="66" charset="0"/>
              <a:buNone/>
              <a:defRPr/>
            </a:pPr>
            <a:r>
              <a:rPr lang="ru-RU" dirty="0" smtClean="0">
                <a:latin typeface="Times New Roman" panose="02020603050405020304" pitchFamily="18" charset="0"/>
                <a:cs typeface="Times New Roman" panose="02020603050405020304" pitchFamily="18" charset="0"/>
              </a:rPr>
              <a:t>	</a:t>
            </a:r>
            <a:r>
              <a:rPr lang="ru-RU" sz="3800" b="1" dirty="0" smtClean="0">
                <a:latin typeface="Times New Roman" panose="02020603050405020304" pitchFamily="18" charset="0"/>
                <a:cs typeface="Times New Roman" panose="02020603050405020304" pitchFamily="18" charset="0"/>
              </a:rPr>
              <a:t>      </a:t>
            </a:r>
            <a:r>
              <a:rPr lang="ru-RU" sz="3400" b="1" dirty="0" smtClean="0">
                <a:latin typeface="Times New Roman" panose="02020603050405020304" pitchFamily="18" charset="0"/>
                <a:cs typeface="Times New Roman" panose="02020603050405020304" pitchFamily="18" charset="0"/>
              </a:rPr>
              <a:t>28.12.2019 </a:t>
            </a:r>
            <a:r>
              <a:rPr lang="ru-RU" sz="3400" dirty="0" smtClean="0">
                <a:latin typeface="Times New Roman" panose="02020603050405020304" pitchFamily="18" charset="0"/>
                <a:cs typeface="Times New Roman" panose="02020603050405020304" pitchFamily="18" charset="0"/>
              </a:rPr>
              <a:t>  </a:t>
            </a:r>
            <a:r>
              <a:rPr lang="ru-RU" sz="3800"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м</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Київ</a:t>
            </a:r>
            <a:r>
              <a:rPr lang="ru-RU" dirty="0" smtClean="0">
                <a:latin typeface="Times New Roman" panose="02020603050405020304" pitchFamily="18" charset="0"/>
                <a:cs typeface="Times New Roman" panose="02020603050405020304" pitchFamily="18" charset="0"/>
              </a:rPr>
              <a:t>                                    </a:t>
            </a:r>
            <a:r>
              <a:rPr lang="en-US" sz="3300" b="1" dirty="0" smtClean="0">
                <a:latin typeface="Times New Roman" panose="02020603050405020304" pitchFamily="18" charset="0"/>
                <a:cs typeface="Times New Roman" panose="02020603050405020304" pitchFamily="18" charset="0"/>
              </a:rPr>
              <a:t>N </a:t>
            </a:r>
            <a:r>
              <a:rPr lang="en-US" sz="3300" b="1" dirty="0">
                <a:latin typeface="Times New Roman" panose="02020603050405020304" pitchFamily="18" charset="0"/>
                <a:cs typeface="Times New Roman" panose="02020603050405020304" pitchFamily="18" charset="0"/>
              </a:rPr>
              <a:t>1646</a:t>
            </a:r>
          </a:p>
          <a:p>
            <a:pPr marL="0" indent="0" fontAlgn="auto">
              <a:spcAft>
                <a:spcPts val="0"/>
              </a:spcAft>
              <a:buFont typeface="Brush Script MT" pitchFamily="66" charset="0"/>
              <a:buNone/>
              <a:defRPr/>
            </a:pPr>
            <a:endParaRPr lang="en-US" dirty="0">
              <a:latin typeface="Times New Roman" panose="02020603050405020304" pitchFamily="18" charset="0"/>
              <a:cs typeface="Times New Roman" panose="02020603050405020304" pitchFamily="18" charset="0"/>
            </a:endParaRPr>
          </a:p>
          <a:p>
            <a:pPr marL="0" indent="0" algn="ctr" fontAlgn="auto">
              <a:spcAft>
                <a:spcPts val="0"/>
              </a:spcAft>
              <a:buFont typeface="Brush Script MT" pitchFamily="66" charset="0"/>
              <a:buNone/>
              <a:defRPr/>
            </a:pPr>
            <a:r>
              <a:rPr lang="ru-RU" sz="3400" dirty="0">
                <a:latin typeface="Times New Roman" panose="02020603050405020304" pitchFamily="18" charset="0"/>
                <a:cs typeface="Times New Roman" panose="02020603050405020304" pitchFamily="18" charset="0"/>
              </a:rPr>
              <a:t>Зареєстровано в Міністерстві юстиції України</a:t>
            </a:r>
          </a:p>
          <a:p>
            <a:pPr marL="0" indent="0" algn="ctr" fontAlgn="auto">
              <a:spcAft>
                <a:spcPts val="0"/>
              </a:spcAft>
              <a:buFont typeface="Brush Script MT" pitchFamily="66" charset="0"/>
              <a:buNone/>
              <a:defRPr/>
            </a:pPr>
            <a:r>
              <a:rPr lang="ru-RU" sz="3400" dirty="0">
                <a:latin typeface="Times New Roman" panose="02020603050405020304" pitchFamily="18" charset="0"/>
                <a:cs typeface="Times New Roman" panose="02020603050405020304" pitchFamily="18" charset="0"/>
              </a:rPr>
              <a:t>03 лютого 2020 р. за </a:t>
            </a:r>
            <a:r>
              <a:rPr lang="en-US" sz="3400" dirty="0">
                <a:latin typeface="Times New Roman" panose="02020603050405020304" pitchFamily="18" charset="0"/>
                <a:cs typeface="Times New Roman" panose="02020603050405020304" pitchFamily="18" charset="0"/>
              </a:rPr>
              <a:t>N 111/34394</a:t>
            </a:r>
          </a:p>
          <a:p>
            <a:pPr marL="0" indent="0" fontAlgn="auto">
              <a:spcAft>
                <a:spcPts val="0"/>
              </a:spcAft>
              <a:buFont typeface="Brush Script MT" pitchFamily="66" charset="0"/>
              <a:buNone/>
              <a:defRPr/>
            </a:pPr>
            <a:endParaRPr lang="en-US" dirty="0">
              <a:latin typeface="Times New Roman" panose="02020603050405020304" pitchFamily="18" charset="0"/>
              <a:cs typeface="Times New Roman" panose="02020603050405020304" pitchFamily="18" charset="0"/>
            </a:endParaRPr>
          </a:p>
          <a:p>
            <a:pPr marL="0" indent="0" algn="ctr" fontAlgn="auto">
              <a:spcAft>
                <a:spcPts val="0"/>
              </a:spcAft>
              <a:buFont typeface="Brush Script MT" pitchFamily="66" charset="0"/>
              <a:buNone/>
              <a:defRPr/>
            </a:pPr>
            <a:r>
              <a:rPr lang="ru-RU" sz="4400" b="1" dirty="0">
                <a:latin typeface="Times New Roman" panose="02020603050405020304" pitchFamily="18" charset="0"/>
                <a:cs typeface="Times New Roman" panose="02020603050405020304" pitchFamily="18" charset="0"/>
              </a:rPr>
              <a:t>Деякі питання реагування на випадки булінгу (цькування) та застосування </a:t>
            </a:r>
            <a:r>
              <a:rPr lang="ru-RU" sz="4400" b="1" dirty="0" smtClean="0">
                <a:latin typeface="Times New Roman" panose="02020603050405020304" pitchFamily="18" charset="0"/>
                <a:cs typeface="Times New Roman" panose="02020603050405020304" pitchFamily="18" charset="0"/>
              </a:rPr>
              <a:t>заходів </a:t>
            </a:r>
            <a:r>
              <a:rPr lang="ru-RU" sz="4400" b="1" dirty="0">
                <a:latin typeface="Times New Roman" panose="02020603050405020304" pitchFamily="18" charset="0"/>
                <a:cs typeface="Times New Roman" panose="02020603050405020304" pitchFamily="18" charset="0"/>
              </a:rPr>
              <a:t>виховного впливу в закладах </a:t>
            </a:r>
            <a:r>
              <a:rPr lang="ru-RU" sz="4400" b="1" dirty="0" smtClean="0">
                <a:latin typeface="Times New Roman" panose="02020603050405020304" pitchFamily="18" charset="0"/>
                <a:cs typeface="Times New Roman" panose="02020603050405020304" pitchFamily="18" charset="0"/>
              </a:rPr>
              <a:t>освіти</a:t>
            </a:r>
          </a:p>
          <a:p>
            <a:pPr marL="0" indent="0" fontAlgn="auto">
              <a:spcAft>
                <a:spcPts val="0"/>
              </a:spcAft>
              <a:buFont typeface="Brush Script MT" pitchFamily="66" charset="0"/>
              <a:buNone/>
              <a:defRPr/>
            </a:pPr>
            <a:r>
              <a:rPr lang="uk-UA"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0" indent="0" fontAlgn="auto">
              <a:spcAft>
                <a:spcPts val="0"/>
              </a:spcAft>
              <a:buFont typeface="Brush Script MT" pitchFamily="66" charset="0"/>
              <a:buNone/>
              <a:defRPr/>
            </a:pPr>
            <a:r>
              <a:rPr lang="ru-RU" sz="3800" b="1" dirty="0" smtClean="0">
                <a:latin typeface="Times New Roman" panose="02020603050405020304" pitchFamily="18" charset="0"/>
                <a:cs typeface="Times New Roman" panose="02020603050405020304" pitchFamily="18" charset="0"/>
              </a:rPr>
              <a:t>НАКАЗУЮ</a:t>
            </a:r>
            <a:r>
              <a:rPr lang="ru-RU" sz="3800" b="1" dirty="0">
                <a:latin typeface="Times New Roman" panose="02020603050405020304" pitchFamily="18" charset="0"/>
                <a:cs typeface="Times New Roman" panose="02020603050405020304" pitchFamily="18" charset="0"/>
              </a:rPr>
              <a:t>:</a:t>
            </a:r>
          </a:p>
          <a:p>
            <a:pPr marL="0" indent="0" fontAlgn="auto">
              <a:spcAft>
                <a:spcPts val="0"/>
              </a:spcAft>
              <a:buFont typeface="Brush Script MT" pitchFamily="66" charset="0"/>
              <a:buNone/>
              <a:defRPr/>
            </a:pPr>
            <a:endParaRPr lang="ru-RU" dirty="0">
              <a:latin typeface="Times New Roman" panose="02020603050405020304" pitchFamily="18" charset="0"/>
              <a:cs typeface="Times New Roman" panose="02020603050405020304" pitchFamily="18" charset="0"/>
            </a:endParaRPr>
          </a:p>
          <a:p>
            <a:pPr marL="0" indent="0" fontAlgn="auto">
              <a:spcAft>
                <a:spcPts val="0"/>
              </a:spcAft>
              <a:buFont typeface="Brush Script MT" pitchFamily="66" charset="0"/>
              <a:buNone/>
              <a:defRPr/>
            </a:pPr>
            <a:r>
              <a:rPr lang="ru-RU" sz="3300" dirty="0">
                <a:latin typeface="Times New Roman" panose="02020603050405020304" pitchFamily="18" charset="0"/>
                <a:cs typeface="Times New Roman" panose="02020603050405020304" pitchFamily="18" charset="0"/>
              </a:rPr>
              <a:t>1. Затвердити такі, що додаються:</a:t>
            </a:r>
          </a:p>
          <a:p>
            <a:pPr marL="0" indent="0" fontAlgn="auto">
              <a:spcAft>
                <a:spcPts val="0"/>
              </a:spcAft>
              <a:buFont typeface="Brush Script MT" pitchFamily="66" charset="0"/>
              <a:buNone/>
              <a:defRPr/>
            </a:pPr>
            <a:endParaRPr lang="ru-RU" dirty="0">
              <a:latin typeface="Times New Roman" panose="02020603050405020304" pitchFamily="18" charset="0"/>
              <a:cs typeface="Times New Roman" panose="02020603050405020304" pitchFamily="18" charset="0"/>
            </a:endParaRPr>
          </a:p>
          <a:p>
            <a:pPr marL="0" indent="0" fontAlgn="auto">
              <a:spcAft>
                <a:spcPts val="0"/>
              </a:spcAft>
              <a:buFont typeface="Brush Script MT" pitchFamily="66" charset="0"/>
              <a:buNone/>
              <a:defRPr/>
            </a:pPr>
            <a:r>
              <a:rPr lang="ru-RU" sz="3300" b="1" dirty="0">
                <a:latin typeface="Times New Roman" panose="02020603050405020304" pitchFamily="18" charset="0"/>
                <a:cs typeface="Times New Roman" panose="02020603050405020304" pitchFamily="18" charset="0"/>
              </a:rPr>
              <a:t>1) Порядок реагування на випадки булінгу (цькування);</a:t>
            </a:r>
          </a:p>
          <a:p>
            <a:pPr marL="0" indent="0" fontAlgn="auto">
              <a:spcAft>
                <a:spcPts val="0"/>
              </a:spcAft>
              <a:buFont typeface="Brush Script MT" pitchFamily="66" charset="0"/>
              <a:buNone/>
              <a:defRPr/>
            </a:pPr>
            <a:endParaRPr lang="ru-RU" sz="3300" b="1" dirty="0">
              <a:latin typeface="Times New Roman" panose="02020603050405020304" pitchFamily="18" charset="0"/>
              <a:cs typeface="Times New Roman" panose="02020603050405020304" pitchFamily="18" charset="0"/>
            </a:endParaRPr>
          </a:p>
          <a:p>
            <a:pPr marL="0" indent="0" fontAlgn="auto">
              <a:spcAft>
                <a:spcPts val="0"/>
              </a:spcAft>
              <a:buFont typeface="Brush Script MT" pitchFamily="66" charset="0"/>
              <a:buNone/>
              <a:defRPr/>
            </a:pPr>
            <a:r>
              <a:rPr lang="ru-RU" sz="3300" b="1" dirty="0">
                <a:latin typeface="Times New Roman" panose="02020603050405020304" pitchFamily="18" charset="0"/>
                <a:cs typeface="Times New Roman" panose="02020603050405020304" pitchFamily="18" charset="0"/>
              </a:rPr>
              <a:t>2) Порядок застосування заходів виховного впливу.</a:t>
            </a:r>
          </a:p>
          <a:p>
            <a:pPr marL="0" indent="0" fontAlgn="auto">
              <a:spcAft>
                <a:spcPts val="0"/>
              </a:spcAft>
              <a:buFont typeface="Brush Script MT" pitchFamily="66" charset="0"/>
              <a:buNone/>
              <a:defRPr/>
            </a:pPr>
            <a:endParaRPr lang="ru-RU" dirty="0">
              <a:latin typeface="Times New Roman" panose="02020603050405020304" pitchFamily="18" charset="0"/>
              <a:cs typeface="Times New Roman" panose="02020603050405020304" pitchFamily="18" charset="0"/>
            </a:endParaRPr>
          </a:p>
          <a:p>
            <a:pPr marL="0" indent="0" fontAlgn="auto">
              <a:spcAft>
                <a:spcPts val="0"/>
              </a:spcAft>
              <a:buFont typeface="Brush Script MT" pitchFamily="66" charset="0"/>
              <a:buNone/>
              <a:defRPr/>
            </a:pPr>
            <a:r>
              <a:rPr lang="uk-UA"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0" indent="0" fontAlgn="auto">
              <a:spcAft>
                <a:spcPts val="0"/>
              </a:spcAft>
              <a:buFont typeface="Brush Script MT" pitchFamily="66" charset="0"/>
              <a:buNone/>
              <a:defRPr/>
            </a:pPr>
            <a:r>
              <a:rPr lang="ru-RU" sz="3300" dirty="0">
                <a:latin typeface="Times New Roman" panose="02020603050405020304" pitchFamily="18" charset="0"/>
                <a:cs typeface="Times New Roman" panose="02020603050405020304" pitchFamily="18" charset="0"/>
              </a:rPr>
              <a:t>3. Цей наказ набирає чинності з дня його офіційного опублікування</a:t>
            </a:r>
            <a:r>
              <a:rPr lang="ru-RU" sz="3300" dirty="0" smtClean="0">
                <a:latin typeface="Times New Roman" panose="02020603050405020304" pitchFamily="18" charset="0"/>
                <a:cs typeface="Times New Roman" panose="02020603050405020304" pitchFamily="18" charset="0"/>
              </a:rPr>
              <a:t>. </a:t>
            </a:r>
            <a:endParaRPr lang="ru-RU" sz="3300" dirty="0">
              <a:latin typeface="Times New Roman" panose="02020603050405020304" pitchFamily="18" charset="0"/>
              <a:cs typeface="Times New Roman" panose="02020603050405020304" pitchFamily="18" charset="0"/>
            </a:endParaRPr>
          </a:p>
        </p:txBody>
      </p:sp>
      <p:pic>
        <p:nvPicPr>
          <p:cNvPr id="18434" name="Picture 4"/>
          <p:cNvPicPr>
            <a:picLocks noChangeAspect="1" noChangeArrowheads="1"/>
          </p:cNvPicPr>
          <p:nvPr/>
        </p:nvPicPr>
        <p:blipFill>
          <a:blip r:embed="rId2" cstate="print"/>
          <a:srcRect/>
          <a:stretch>
            <a:fillRect/>
          </a:stretch>
        </p:blipFill>
        <p:spPr bwMode="auto">
          <a:xfrm>
            <a:off x="5746750" y="0"/>
            <a:ext cx="62865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49325" y="660400"/>
            <a:ext cx="10277475" cy="5532438"/>
          </a:xfrm>
        </p:spPr>
        <p:txBody>
          <a:bodyPr rtlCol="0">
            <a:normAutofit fontScale="92500"/>
          </a:bodyPr>
          <a:lstStyle/>
          <a:p>
            <a:pPr marL="0" indent="0" fontAlgn="auto">
              <a:spcAft>
                <a:spcPts val="0"/>
              </a:spcAft>
              <a:buFont typeface="Brush Script MT" pitchFamily="66" charset="0"/>
              <a:buNone/>
              <a:defRPr/>
            </a:pPr>
            <a:endParaRPr lang="ru-RU" dirty="0" smtClean="0">
              <a:solidFill>
                <a:srgbClr val="2A2928"/>
              </a:solidFill>
            </a:endParaRPr>
          </a:p>
          <a:p>
            <a:pPr marL="274320" indent="-274320" fontAlgn="auto">
              <a:spcAft>
                <a:spcPts val="0"/>
              </a:spcAft>
              <a:buFont typeface="Wingdings" panose="05000000000000000000" pitchFamily="2" charset="2"/>
              <a:buChar char="Ø"/>
              <a:defRPr/>
            </a:pPr>
            <a:r>
              <a:rPr lang="ru-RU" sz="1800" b="1" dirty="0">
                <a:solidFill>
                  <a:srgbClr val="2A2928"/>
                </a:solidFill>
                <a:latin typeface="Times New Roman" panose="02020603050405020304" pitchFamily="18" charset="0"/>
                <a:cs typeface="Times New Roman" panose="02020603050405020304" pitchFamily="18" charset="0"/>
              </a:rPr>
              <a:t>М</a:t>
            </a:r>
            <a:r>
              <a:rPr lang="ru-RU" sz="1800" b="1" dirty="0" smtClean="0">
                <a:solidFill>
                  <a:srgbClr val="2A2928"/>
                </a:solidFill>
                <a:latin typeface="Times New Roman" panose="02020603050405020304" pitchFamily="18" charset="0"/>
                <a:cs typeface="Times New Roman" panose="02020603050405020304" pitchFamily="18" charset="0"/>
              </a:rPr>
              <a:t>еханізм </a:t>
            </a:r>
            <a:r>
              <a:rPr lang="ru-RU" sz="1800" b="1" dirty="0">
                <a:solidFill>
                  <a:srgbClr val="2A2928"/>
                </a:solidFill>
                <a:latin typeface="Times New Roman" panose="02020603050405020304" pitchFamily="18" charset="0"/>
                <a:cs typeface="Times New Roman" panose="02020603050405020304" pitchFamily="18" charset="0"/>
              </a:rPr>
              <a:t>реагування </a:t>
            </a:r>
            <a:r>
              <a:rPr lang="ru-RU" sz="1800" dirty="0">
                <a:solidFill>
                  <a:srgbClr val="2A2928"/>
                </a:solidFill>
                <a:latin typeface="Times New Roman" panose="02020603050405020304" pitchFamily="18" charset="0"/>
                <a:cs typeface="Times New Roman" panose="02020603050405020304" pitchFamily="18" charset="0"/>
              </a:rPr>
              <a:t>на випадки булінгу (цькування) в закладах освіти всіх типів і форм власності, крім тих, які забезпечують здобуття освіти дорослих, у тому числі післядипломної </a:t>
            </a:r>
            <a:r>
              <a:rPr lang="ru-RU" sz="1800" dirty="0" smtClean="0">
                <a:solidFill>
                  <a:srgbClr val="2A2928"/>
                </a:solidFill>
                <a:latin typeface="Times New Roman" panose="02020603050405020304" pitchFamily="18" charset="0"/>
                <a:cs typeface="Times New Roman" panose="02020603050405020304" pitchFamily="18" charset="0"/>
              </a:rPr>
              <a:t>освіти;</a:t>
            </a:r>
          </a:p>
          <a:p>
            <a:pPr marL="274320" indent="-274320" fontAlgn="auto">
              <a:spcAft>
                <a:spcPts val="0"/>
              </a:spcAft>
              <a:buFont typeface="Wingdings" panose="05000000000000000000" pitchFamily="2" charset="2"/>
              <a:buChar char="Ø"/>
              <a:defRPr/>
            </a:pPr>
            <a:r>
              <a:rPr lang="uk-UA" sz="1800" b="1" dirty="0" smtClean="0">
                <a:solidFill>
                  <a:srgbClr val="2A2928"/>
                </a:solidFill>
                <a:latin typeface="Times New Roman" panose="02020603050405020304" pitchFamily="18" charset="0"/>
                <a:cs typeface="Times New Roman" panose="02020603050405020304" pitchFamily="18" charset="0"/>
              </a:rPr>
              <a:t>Прояви, які можуть бути підставами для підозри в наявності булінгу </a:t>
            </a:r>
            <a:r>
              <a:rPr lang="uk-UA" sz="1800" dirty="0" smtClean="0">
                <a:solidFill>
                  <a:srgbClr val="2A2928"/>
                </a:solidFill>
                <a:latin typeface="Times New Roman" panose="02020603050405020304" pitchFamily="18" charset="0"/>
                <a:cs typeface="Times New Roman" panose="02020603050405020304" pitchFamily="18" charset="0"/>
              </a:rPr>
              <a:t>учасника освітнього процесу;</a:t>
            </a:r>
          </a:p>
          <a:p>
            <a:pPr marL="274320" indent="-274320" fontAlgn="auto">
              <a:spcAft>
                <a:spcPts val="0"/>
              </a:spcAft>
              <a:buFont typeface="Wingdings" panose="05000000000000000000" pitchFamily="2" charset="2"/>
              <a:buChar char="Ø"/>
              <a:defRPr/>
            </a:pPr>
            <a:r>
              <a:rPr lang="uk-UA" sz="1800" b="1" dirty="0" smtClean="0">
                <a:solidFill>
                  <a:srgbClr val="2A2928"/>
                </a:solidFill>
                <a:latin typeface="Times New Roman" panose="02020603050405020304" pitchFamily="18" charset="0"/>
                <a:cs typeface="Times New Roman" panose="02020603050405020304" pitchFamily="18" charset="0"/>
              </a:rPr>
              <a:t>Належність до булінгу випадків, які відбуваються </a:t>
            </a:r>
            <a:r>
              <a:rPr lang="uk-UA" sz="1800" dirty="0" smtClean="0">
                <a:solidFill>
                  <a:srgbClr val="2A2928"/>
                </a:solidFill>
                <a:latin typeface="Times New Roman" panose="02020603050405020304" pitchFamily="18" charset="0"/>
                <a:cs typeface="Times New Roman" panose="02020603050405020304" pitchFamily="18" charset="0"/>
              </a:rPr>
              <a:t>безпосередньо в приміщенні закладу освіти та прилеглих територіях та/або за межами закладу освіти під час передбачених програмою чи організованих за згодою керівника, в тому числі дорогою до/із закладу;</a:t>
            </a:r>
          </a:p>
          <a:p>
            <a:pPr marL="274320" indent="-274320" fontAlgn="auto">
              <a:spcAft>
                <a:spcPts val="0"/>
              </a:spcAft>
              <a:buFont typeface="Wingdings" panose="05000000000000000000" pitchFamily="2" charset="2"/>
              <a:buChar char="Ø"/>
              <a:defRPr/>
            </a:pPr>
            <a:r>
              <a:rPr lang="uk-UA" sz="1800" b="1" dirty="0" smtClean="0">
                <a:solidFill>
                  <a:srgbClr val="2A2928"/>
                </a:solidFill>
                <a:latin typeface="Times New Roman" panose="02020603050405020304" pitchFamily="18" charset="0"/>
                <a:cs typeface="Times New Roman" panose="02020603050405020304" pitchFamily="18" charset="0"/>
              </a:rPr>
              <a:t>Ознаки булінгу та форми прояву</a:t>
            </a:r>
            <a:r>
              <a:rPr lang="uk-UA" sz="1800" dirty="0" smtClean="0">
                <a:solidFill>
                  <a:srgbClr val="2A2928"/>
                </a:solidFill>
                <a:latin typeface="Times New Roman" panose="02020603050405020304" pitchFamily="18" charset="0"/>
                <a:cs typeface="Times New Roman" panose="02020603050405020304" pitchFamily="18" charset="0"/>
              </a:rPr>
              <a:t>;</a:t>
            </a:r>
          </a:p>
          <a:p>
            <a:pPr marL="274320" indent="-274320" fontAlgn="auto">
              <a:spcAft>
                <a:spcPts val="0"/>
              </a:spcAft>
              <a:buFont typeface="Wingdings" panose="05000000000000000000" pitchFamily="2" charset="2"/>
              <a:buChar char="Ø"/>
              <a:defRPr/>
            </a:pPr>
            <a:r>
              <a:rPr lang="uk-UA" sz="1800" b="1" dirty="0" smtClean="0">
                <a:solidFill>
                  <a:srgbClr val="2A2928"/>
                </a:solidFill>
                <a:latin typeface="Times New Roman" panose="02020603050405020304" pitchFamily="18" charset="0"/>
                <a:cs typeface="Times New Roman" panose="02020603050405020304" pitchFamily="18" charset="0"/>
              </a:rPr>
              <a:t>Суб'єкти реагування на випадки булінгу в закладах освіти</a:t>
            </a:r>
            <a:r>
              <a:rPr lang="uk-UA" sz="1800" dirty="0" smtClean="0">
                <a:solidFill>
                  <a:srgbClr val="2A2928"/>
                </a:solidFill>
                <a:latin typeface="Times New Roman" panose="02020603050405020304" pitchFamily="18" charset="0"/>
                <a:cs typeface="Times New Roman" panose="02020603050405020304" pitchFamily="18" charset="0"/>
              </a:rPr>
              <a:t>: </a:t>
            </a:r>
            <a:r>
              <a:rPr lang="uk-UA" sz="1800" i="1" dirty="0" smtClean="0">
                <a:solidFill>
                  <a:srgbClr val="2A2928"/>
                </a:solidFill>
                <a:latin typeface="Times New Roman" panose="02020603050405020304" pitchFamily="18" charset="0"/>
                <a:cs typeface="Times New Roman" panose="02020603050405020304" pitchFamily="18" charset="0"/>
              </a:rPr>
              <a:t>служба освітнього омбудсмена; служби у справах дітей; центри соціальних служб для сім'ї, дітей та молоді; органи місцевого самоврядування; керівники та інші працівники закладів освіти; засновник (засновники) закладів освіти або уповноважений ним (ними) орган;  територіальні органи (підрозділи) Національної поліції України</a:t>
            </a:r>
            <a:r>
              <a:rPr lang="ru-RU" sz="1800" i="1" dirty="0" smtClean="0">
                <a:solidFill>
                  <a:srgbClr val="2A2928"/>
                </a:solidFill>
                <a:latin typeface="Times New Roman" panose="02020603050405020304" pitchFamily="18" charset="0"/>
                <a:cs typeface="Times New Roman" panose="02020603050405020304" pitchFamily="18" charset="0"/>
              </a:rPr>
              <a:t>.</a:t>
            </a:r>
          </a:p>
          <a:p>
            <a:pPr marL="274320" indent="-274320" algn="just" fontAlgn="auto">
              <a:spcAft>
                <a:spcPts val="0"/>
              </a:spcAft>
              <a:buFont typeface="Wingdings" panose="05000000000000000000" pitchFamily="2" charset="2"/>
              <a:buChar char="Ø"/>
              <a:defRPr/>
            </a:pPr>
            <a:r>
              <a:rPr lang="uk-UA" sz="1800" b="1" dirty="0" smtClean="0">
                <a:solidFill>
                  <a:srgbClr val="2A2928"/>
                </a:solidFill>
                <a:latin typeface="Times New Roman" panose="02020603050405020304" pitchFamily="18" charset="0"/>
                <a:cs typeface="Times New Roman" panose="02020603050405020304" pitchFamily="18" charset="0"/>
              </a:rPr>
              <a:t>Порядок подання заяв або повідомлень про випадки булінгу в закладі освіти;</a:t>
            </a:r>
          </a:p>
          <a:p>
            <a:pPr marL="274320" indent="-274320" algn="just" fontAlgn="auto">
              <a:spcAft>
                <a:spcPts val="0"/>
              </a:spcAft>
              <a:buFont typeface="Wingdings" panose="05000000000000000000" pitchFamily="2" charset="2"/>
              <a:buChar char="Ø"/>
              <a:defRPr/>
            </a:pPr>
            <a:r>
              <a:rPr lang="uk-UA" sz="1800" b="1" dirty="0" smtClean="0">
                <a:solidFill>
                  <a:srgbClr val="2A2928"/>
                </a:solidFill>
                <a:latin typeface="Times New Roman" panose="02020603050405020304" pitchFamily="18" charset="0"/>
                <a:cs typeface="Times New Roman" panose="02020603050405020304" pitchFamily="18" charset="0"/>
              </a:rPr>
              <a:t>Склад комісії, права та обов'язки її членів;</a:t>
            </a:r>
          </a:p>
          <a:p>
            <a:pPr marL="274320" indent="-274320" algn="just" fontAlgn="auto">
              <a:spcAft>
                <a:spcPts val="0"/>
              </a:spcAft>
              <a:buFont typeface="Wingdings" panose="05000000000000000000" pitchFamily="2" charset="2"/>
              <a:buChar char="Ø"/>
              <a:defRPr/>
            </a:pPr>
            <a:r>
              <a:rPr lang="uk-UA" sz="1800" b="1" dirty="0" smtClean="0">
                <a:solidFill>
                  <a:srgbClr val="2A2928"/>
                </a:solidFill>
                <a:latin typeface="Times New Roman" panose="02020603050405020304" pitchFamily="18" charset="0"/>
                <a:cs typeface="Times New Roman" panose="02020603050405020304" pitchFamily="18" charset="0"/>
              </a:rPr>
              <a:t>Порядок роботи комісії;</a:t>
            </a:r>
          </a:p>
          <a:p>
            <a:pPr marL="274320" indent="-274320" algn="just" fontAlgn="auto">
              <a:spcAft>
                <a:spcPts val="0"/>
              </a:spcAft>
              <a:buFont typeface="Wingdings" panose="05000000000000000000" pitchFamily="2" charset="2"/>
              <a:buChar char="Ø"/>
              <a:defRPr/>
            </a:pPr>
            <a:r>
              <a:rPr lang="uk-UA" sz="1800" b="1" dirty="0" smtClean="0">
                <a:solidFill>
                  <a:srgbClr val="2A2928"/>
                </a:solidFill>
                <a:latin typeface="Times New Roman" panose="02020603050405020304" pitchFamily="18" charset="0"/>
                <a:cs typeface="Times New Roman" panose="02020603050405020304" pitchFamily="18" charset="0"/>
              </a:rPr>
              <a:t>Діяльність щодо запобігання та протидії булінгу (цькуванню) в закладі освіти;</a:t>
            </a:r>
          </a:p>
          <a:p>
            <a:pPr marL="274320" indent="-274320" algn="just" fontAlgn="auto">
              <a:spcAft>
                <a:spcPts val="0"/>
              </a:spcAft>
              <a:buFont typeface="Wingdings" panose="05000000000000000000" pitchFamily="2" charset="2"/>
              <a:buChar char="Ø"/>
              <a:defRPr/>
            </a:pPr>
            <a:r>
              <a:rPr lang="uk-UA" sz="1800" b="1" dirty="0" smtClean="0">
                <a:solidFill>
                  <a:srgbClr val="2A2928"/>
                </a:solidFill>
                <a:latin typeface="Times New Roman" panose="02020603050405020304" pitchFamily="18" charset="0"/>
                <a:cs typeface="Times New Roman" panose="02020603050405020304" pitchFamily="18" charset="0"/>
              </a:rPr>
              <a:t>Форма протоколу засідання комісії з розгляду випадків булінгу (цькування)</a:t>
            </a:r>
          </a:p>
          <a:p>
            <a:pPr marL="274320" indent="-274320" algn="just" fontAlgn="auto">
              <a:spcAft>
                <a:spcPts val="0"/>
              </a:spcAft>
              <a:buFont typeface="Wingdings" panose="05000000000000000000" pitchFamily="2" charset="2"/>
              <a:buChar char="Ø"/>
              <a:defRPr/>
            </a:pPr>
            <a:endParaRPr lang="uk-UA" sz="1800" b="1" dirty="0" smtClean="0">
              <a:solidFill>
                <a:srgbClr val="2A2928"/>
              </a:solidFill>
              <a:latin typeface="Times New Roman" panose="02020603050405020304" pitchFamily="18" charset="0"/>
              <a:cs typeface="Times New Roman" panose="02020603050405020304" pitchFamily="18" charset="0"/>
            </a:endParaRPr>
          </a:p>
          <a:p>
            <a:pPr marL="274320" indent="-274320" algn="just" fontAlgn="auto">
              <a:spcAft>
                <a:spcPts val="0"/>
              </a:spcAft>
              <a:buFont typeface="Wingdings" panose="05000000000000000000" pitchFamily="2" charset="2"/>
              <a:buChar char="Ø"/>
              <a:defRPr/>
            </a:pPr>
            <a:endParaRPr lang="ru-RU" sz="1800" b="1" dirty="0" smtClean="0">
              <a:solidFill>
                <a:srgbClr val="2A2928"/>
              </a:solidFill>
              <a:latin typeface="Times New Roman" panose="02020603050405020304" pitchFamily="18" charset="0"/>
              <a:cs typeface="Times New Roman" panose="02020603050405020304" pitchFamily="18" charset="0"/>
            </a:endParaRPr>
          </a:p>
          <a:p>
            <a:pPr marL="274320" indent="-274320" algn="just" fontAlgn="auto">
              <a:spcAft>
                <a:spcPts val="0"/>
              </a:spcAft>
              <a:defRPr/>
            </a:pPr>
            <a:endParaRPr lang="uk-UA" sz="1800" dirty="0">
              <a:solidFill>
                <a:srgbClr val="2A2928"/>
              </a:solidFill>
              <a:latin typeface="Times New Roman" panose="02020603050405020304" pitchFamily="18" charset="0"/>
              <a:cs typeface="Times New Roman" panose="02020603050405020304" pitchFamily="18" charset="0"/>
            </a:endParaRPr>
          </a:p>
          <a:p>
            <a:pPr marL="274320" indent="-274320" algn="just" fontAlgn="auto">
              <a:spcAft>
                <a:spcPts val="0"/>
              </a:spcAft>
              <a:defRPr/>
            </a:pPr>
            <a:endParaRPr lang="ru-RU" sz="1800" dirty="0">
              <a:solidFill>
                <a:srgbClr val="2A2928"/>
              </a:solidFill>
              <a:latin typeface="Times New Roman" panose="02020603050405020304" pitchFamily="18" charset="0"/>
              <a:cs typeface="Times New Roman" panose="02020603050405020304" pitchFamily="18" charset="0"/>
            </a:endParaRPr>
          </a:p>
          <a:p>
            <a:pPr marL="0" indent="0" fontAlgn="auto">
              <a:spcAft>
                <a:spcPts val="0"/>
              </a:spcAft>
              <a:buFont typeface="Brush Script MT" pitchFamily="66" charset="0"/>
              <a:buNone/>
              <a:defRPr/>
            </a:pPr>
            <a:endParaRPr lang="ru-RU" sz="1800" dirty="0">
              <a:latin typeface="Times New Roman" panose="02020603050405020304" pitchFamily="18" charset="0"/>
              <a:cs typeface="Times New Roman" panose="02020603050405020304" pitchFamily="18" charset="0"/>
            </a:endParaRPr>
          </a:p>
        </p:txBody>
      </p:sp>
      <p:pic>
        <p:nvPicPr>
          <p:cNvPr id="19458" name="Picture 2"/>
          <p:cNvPicPr>
            <a:picLocks noChangeAspect="1" noChangeArrowheads="1"/>
          </p:cNvPicPr>
          <p:nvPr/>
        </p:nvPicPr>
        <p:blipFill>
          <a:blip r:embed="rId2" cstate="print"/>
          <a:srcRect/>
          <a:stretch>
            <a:fillRect/>
          </a:stretch>
        </p:blipFill>
        <p:spPr bwMode="auto">
          <a:xfrm>
            <a:off x="2365375" y="0"/>
            <a:ext cx="7388225" cy="93821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a:xfrm>
            <a:off x="1227138" y="0"/>
            <a:ext cx="9699625" cy="1947863"/>
          </a:xfrm>
        </p:spPr>
        <p:txBody>
          <a:bodyPr/>
          <a:lstStyle/>
          <a:p>
            <a:pPr defTabSz="457200">
              <a:spcBef>
                <a:spcPts val="1000"/>
              </a:spcBef>
            </a:pPr>
            <a:r>
              <a:rPr lang="uk-UA" sz="1800" b="1" smtClean="0">
                <a:solidFill>
                  <a:srgbClr val="000000"/>
                </a:solidFill>
                <a:latin typeface="Times New Roman" pitchFamily="18" charset="0"/>
                <a:ea typeface="Calibri" pitchFamily="34" charset="0"/>
                <a:cs typeface="Times New Roman" pitchFamily="18" charset="0"/>
              </a:rPr>
              <a:t/>
            </a:r>
            <a:br>
              <a:rPr lang="uk-UA" sz="1800" b="1" smtClean="0">
                <a:solidFill>
                  <a:srgbClr val="000000"/>
                </a:solidFill>
                <a:latin typeface="Times New Roman" pitchFamily="18" charset="0"/>
                <a:ea typeface="Calibri" pitchFamily="34" charset="0"/>
                <a:cs typeface="Times New Roman" pitchFamily="18" charset="0"/>
              </a:rPr>
            </a:br>
            <a:r>
              <a:rPr lang="uk-UA" sz="1800" b="1" smtClean="0">
                <a:solidFill>
                  <a:srgbClr val="000000"/>
                </a:solidFill>
                <a:latin typeface="Times New Roman" pitchFamily="18" charset="0"/>
                <a:ea typeface="Calibri" pitchFamily="34" charset="0"/>
                <a:cs typeface="Times New Roman" pitchFamily="18" charset="0"/>
              </a:rPr>
              <a:t>Булінг (цькування) -</a:t>
            </a:r>
            <a:r>
              <a:rPr lang="uk-UA" sz="1800" smtClean="0">
                <a:solidFill>
                  <a:srgbClr val="000000"/>
                </a:solidFill>
                <a:latin typeface="Times New Roman" pitchFamily="18" charset="0"/>
                <a:ea typeface="Calibri" pitchFamily="34" charset="0"/>
                <a:cs typeface="Times New Roman" pitchFamily="18" charset="0"/>
              </a:rPr>
              <a:t> </a:t>
            </a:r>
            <a:r>
              <a:rPr lang="uk-UA" sz="1500" smtClean="0">
                <a:solidFill>
                  <a:srgbClr val="000000"/>
                </a:solidFill>
                <a:latin typeface="Times New Roman" pitchFamily="18" charset="0"/>
                <a:ea typeface="Calibri" pitchFamily="34" charset="0"/>
                <a:cs typeface="Times New Roman" pitchFamily="18" charset="0"/>
              </a:rPr>
              <a:t>діяння учасників освітнього процесу, які полягають у психологічному, фізичному, економічному, сексуальному насильстві, у тому числі із застосуванням засобів електронних комунікацій, що вчиняються стосовно малолітньої чи неповнолітньої особи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a:t>
            </a:r>
            <a:endParaRPr lang="ru-RU" sz="1500" smtClean="0">
              <a:ea typeface="Calibri" pitchFamily="34" charset="0"/>
              <a:cs typeface="Times New Roman" pitchFamily="18" charset="0"/>
            </a:endParaRPr>
          </a:p>
        </p:txBody>
      </p:sp>
      <p:pic>
        <p:nvPicPr>
          <p:cNvPr id="21506" name="Picture 2"/>
          <p:cNvPicPr>
            <a:picLocks noGrp="1" noChangeAspect="1" noChangeArrowheads="1"/>
          </p:cNvPicPr>
          <p:nvPr>
            <p:ph idx="1"/>
          </p:nvPr>
        </p:nvPicPr>
        <p:blipFill>
          <a:blip r:embed="rId2" cstate="print"/>
          <a:srcRect/>
          <a:stretch>
            <a:fillRect/>
          </a:stretch>
        </p:blipFill>
        <p:spPr>
          <a:xfrm>
            <a:off x="1412875" y="1668463"/>
            <a:ext cx="9398000" cy="4489450"/>
          </a:xfrm>
        </p:spPr>
      </p:pic>
      <p:pic>
        <p:nvPicPr>
          <p:cNvPr id="21507" name="Picture 3"/>
          <p:cNvPicPr>
            <a:picLocks noChangeAspect="1" noChangeArrowheads="1"/>
          </p:cNvPicPr>
          <p:nvPr/>
        </p:nvPicPr>
        <p:blipFill>
          <a:blip r:embed="rId3" cstate="print"/>
          <a:srcRect/>
          <a:stretch>
            <a:fillRect/>
          </a:stretch>
        </p:blipFill>
        <p:spPr bwMode="auto">
          <a:xfrm>
            <a:off x="3278188" y="-88900"/>
            <a:ext cx="5748337" cy="7683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81075" y="188913"/>
            <a:ext cx="10294938" cy="6073775"/>
          </a:xfrm>
        </p:spPr>
        <p:txBody>
          <a:bodyPr>
            <a:normAutofit/>
          </a:bodyPr>
          <a:lstStyle/>
          <a:p>
            <a:pPr marL="0" indent="0" algn="ctr">
              <a:lnSpc>
                <a:spcPct val="80000"/>
              </a:lnSpc>
              <a:spcBef>
                <a:spcPct val="0"/>
              </a:spcBef>
              <a:buClrTx/>
              <a:buSzTx/>
              <a:buFont typeface="Brush Script MT" pitchFamily="66" charset="0"/>
              <a:buNone/>
            </a:pPr>
            <a:endParaRPr lang="uk-UA" sz="1100" smtClean="0">
              <a:solidFill>
                <a:srgbClr val="000000"/>
              </a:solidFill>
              <a:latin typeface="Trebuchet MS" pitchFamily="34" charset="0"/>
            </a:endParaRPr>
          </a:p>
          <a:p>
            <a:pPr marL="0" indent="0" algn="ctr">
              <a:lnSpc>
                <a:spcPct val="80000"/>
              </a:lnSpc>
              <a:spcBef>
                <a:spcPct val="0"/>
              </a:spcBef>
              <a:buClrTx/>
              <a:buSzTx/>
              <a:buFont typeface="Brush Script MT" pitchFamily="66" charset="0"/>
              <a:buNone/>
            </a:pPr>
            <a:endParaRPr lang="uk-UA" sz="1100" smtClean="0">
              <a:solidFill>
                <a:srgbClr val="000000"/>
              </a:solidFill>
              <a:latin typeface="Trebuchet MS" pitchFamily="34" charset="0"/>
            </a:endParaRPr>
          </a:p>
          <a:p>
            <a:pPr marL="0" indent="0" algn="ctr">
              <a:lnSpc>
                <a:spcPct val="80000"/>
              </a:lnSpc>
              <a:spcBef>
                <a:spcPct val="0"/>
              </a:spcBef>
              <a:buClrTx/>
              <a:buSzTx/>
              <a:buFont typeface="Brush Script MT" pitchFamily="66" charset="0"/>
              <a:buNone/>
            </a:pPr>
            <a:endParaRPr lang="ru-RU" sz="1100" smtClean="0">
              <a:solidFill>
                <a:srgbClr val="000000"/>
              </a:solidFill>
              <a:latin typeface="Trebuchet MS" pitchFamily="34" charset="0"/>
            </a:endParaRPr>
          </a:p>
          <a:p>
            <a:pPr marL="0" indent="0">
              <a:lnSpc>
                <a:spcPct val="80000"/>
              </a:lnSpc>
              <a:spcBef>
                <a:spcPct val="0"/>
              </a:spcBef>
              <a:buClr>
                <a:srgbClr val="000099"/>
              </a:buClr>
              <a:buSzPct val="80000"/>
              <a:buFont typeface="Wingdings 3" pitchFamily="18" charset="2"/>
              <a:buChar char=""/>
            </a:pPr>
            <a:endParaRPr lang="uk-UA" sz="1100" b="1" smtClean="0">
              <a:solidFill>
                <a:srgbClr val="404040"/>
              </a:solidFill>
              <a:latin typeface="Times New Roman" pitchFamily="18" charset="0"/>
              <a:cs typeface="Times New Roman" pitchFamily="18" charset="0"/>
            </a:endParaRPr>
          </a:p>
          <a:p>
            <a:pPr marL="0" indent="0">
              <a:lnSpc>
                <a:spcPct val="80000"/>
              </a:lnSpc>
              <a:spcBef>
                <a:spcPct val="0"/>
              </a:spcBef>
              <a:buClr>
                <a:srgbClr val="000099"/>
              </a:buClr>
              <a:buSzPct val="80000"/>
              <a:buFont typeface="Wingdings 3" pitchFamily="18" charset="2"/>
              <a:buChar char=""/>
            </a:pPr>
            <a:endParaRPr lang="uk-UA" sz="1100" b="1" smtClean="0">
              <a:solidFill>
                <a:srgbClr val="404040"/>
              </a:solidFill>
              <a:latin typeface="Times New Roman" pitchFamily="18" charset="0"/>
              <a:cs typeface="Times New Roman" pitchFamily="18" charset="0"/>
            </a:endParaRPr>
          </a:p>
          <a:p>
            <a:pPr marL="0" indent="0">
              <a:lnSpc>
                <a:spcPct val="80000"/>
              </a:lnSpc>
              <a:spcBef>
                <a:spcPct val="0"/>
              </a:spcBef>
              <a:buClr>
                <a:srgbClr val="000099"/>
              </a:buClr>
              <a:buSzPct val="80000"/>
              <a:buFont typeface="Wingdings 3" pitchFamily="18" charset="2"/>
              <a:buChar char=""/>
            </a:pPr>
            <a:r>
              <a:rPr lang="uk-UA" sz="1600" b="1" smtClean="0">
                <a:solidFill>
                  <a:srgbClr val="404040"/>
                </a:solidFill>
                <a:latin typeface="Times New Roman" pitchFamily="18" charset="0"/>
                <a:cs typeface="Times New Roman" pitchFamily="18" charset="0"/>
              </a:rPr>
              <a:t>Відшкодування матеріальної шкоди на загальних підставах (ст.ст.22, 1166 ЦКУ);</a:t>
            </a:r>
          </a:p>
          <a:p>
            <a:pPr marL="0" indent="0">
              <a:lnSpc>
                <a:spcPct val="80000"/>
              </a:lnSpc>
              <a:spcBef>
                <a:spcPct val="0"/>
              </a:spcBef>
              <a:buClr>
                <a:srgbClr val="000099"/>
              </a:buClr>
              <a:buSzPct val="80000"/>
              <a:buFont typeface="Wingdings 3" pitchFamily="18" charset="2"/>
              <a:buChar char=""/>
            </a:pPr>
            <a:r>
              <a:rPr lang="uk-UA" sz="1600" b="1" smtClean="0">
                <a:solidFill>
                  <a:srgbClr val="404040"/>
                </a:solidFill>
                <a:latin typeface="Times New Roman" pitchFamily="18" charset="0"/>
                <a:cs typeface="Times New Roman" pitchFamily="18" charset="0"/>
              </a:rPr>
              <a:t>Відшкодування моральної шкоди (ст. 23, 1167 ЦКУ);</a:t>
            </a:r>
          </a:p>
          <a:p>
            <a:pPr marL="0" indent="0">
              <a:lnSpc>
                <a:spcPct val="80000"/>
              </a:lnSpc>
              <a:spcBef>
                <a:spcPct val="0"/>
              </a:spcBef>
              <a:buClr>
                <a:srgbClr val="000099"/>
              </a:buClr>
              <a:buSzPct val="80000"/>
              <a:buFont typeface="Wingdings 3" pitchFamily="18" charset="2"/>
              <a:buChar char=""/>
            </a:pPr>
            <a:r>
              <a:rPr lang="uk-UA" sz="1600" b="1" smtClean="0">
                <a:solidFill>
                  <a:srgbClr val="404040"/>
                </a:solidFill>
                <a:latin typeface="Times New Roman" pitchFamily="18" charset="0"/>
                <a:cs typeface="Times New Roman" pitchFamily="18" charset="0"/>
              </a:rPr>
              <a:t>Відшкодування шкоди, завданою працівником під час виконання службових обов'язків (ст. 1172 ЦКУ);</a:t>
            </a:r>
          </a:p>
          <a:p>
            <a:pPr marL="0" indent="0">
              <a:lnSpc>
                <a:spcPct val="80000"/>
              </a:lnSpc>
              <a:spcBef>
                <a:spcPct val="0"/>
              </a:spcBef>
              <a:buClr>
                <a:srgbClr val="000099"/>
              </a:buClr>
              <a:buSzPct val="80000"/>
              <a:buFont typeface="Wingdings 3" pitchFamily="18" charset="2"/>
              <a:buChar char=""/>
            </a:pPr>
            <a:r>
              <a:rPr lang="uk-UA" sz="1600" b="1" smtClean="0">
                <a:solidFill>
                  <a:srgbClr val="404040"/>
                </a:solidFill>
                <a:latin typeface="Times New Roman" pitchFamily="18" charset="0"/>
                <a:cs typeface="Times New Roman" pitchFamily="18" charset="0"/>
              </a:rPr>
              <a:t>Право зворотної вимоги (регресу) до винної особи (ст. 1191 ЦКУ); </a:t>
            </a:r>
          </a:p>
          <a:p>
            <a:pPr marL="0" indent="0">
              <a:lnSpc>
                <a:spcPct val="80000"/>
              </a:lnSpc>
              <a:spcBef>
                <a:spcPct val="0"/>
              </a:spcBef>
              <a:buClr>
                <a:srgbClr val="000099"/>
              </a:buClr>
              <a:buSzPct val="80000"/>
              <a:buFont typeface="Wingdings 3" pitchFamily="18" charset="2"/>
              <a:buChar char=""/>
            </a:pPr>
            <a:r>
              <a:rPr lang="uk-UA" sz="1600" b="1" smtClean="0">
                <a:solidFill>
                  <a:srgbClr val="404040"/>
                </a:solidFill>
                <a:latin typeface="Times New Roman" pitchFamily="18" charset="0"/>
                <a:cs typeface="Times New Roman" pitchFamily="18" charset="0"/>
              </a:rPr>
              <a:t>Захист честі, гідності, ділової репутації (спростування недостовірної інформації)(ст.ст.277, 297, 299 ЦКУ)</a:t>
            </a:r>
          </a:p>
          <a:p>
            <a:pPr marL="0" indent="0">
              <a:lnSpc>
                <a:spcPct val="80000"/>
              </a:lnSpc>
              <a:spcBef>
                <a:spcPct val="0"/>
              </a:spcBef>
              <a:buClr>
                <a:srgbClr val="000099"/>
              </a:buClr>
              <a:buSzPct val="80000"/>
              <a:buFont typeface="Brush Script MT" pitchFamily="66" charset="0"/>
              <a:buNone/>
            </a:pPr>
            <a:endParaRPr lang="uk-UA" sz="1600" b="1" smtClean="0">
              <a:solidFill>
                <a:srgbClr val="404040"/>
              </a:solidFill>
              <a:latin typeface="Times New Roman" pitchFamily="18" charset="0"/>
              <a:cs typeface="Times New Roman" pitchFamily="18" charset="0"/>
            </a:endParaRPr>
          </a:p>
          <a:p>
            <a:pPr marL="0" indent="0">
              <a:lnSpc>
                <a:spcPct val="80000"/>
              </a:lnSpc>
              <a:spcBef>
                <a:spcPct val="0"/>
              </a:spcBef>
              <a:buClr>
                <a:srgbClr val="000099"/>
              </a:buClr>
              <a:buSzPct val="80000"/>
              <a:buFont typeface="Wingdings 3" pitchFamily="18" charset="2"/>
              <a:buChar char=""/>
            </a:pPr>
            <a:endParaRPr lang="uk-UA" sz="1600" b="1" smtClean="0">
              <a:solidFill>
                <a:srgbClr val="404040"/>
              </a:solidFill>
              <a:latin typeface="Times New Roman" pitchFamily="18" charset="0"/>
              <a:cs typeface="Times New Roman" pitchFamily="18" charset="0"/>
            </a:endParaRPr>
          </a:p>
          <a:p>
            <a:pPr marL="0" indent="0">
              <a:lnSpc>
                <a:spcPct val="80000"/>
              </a:lnSpc>
              <a:spcBef>
                <a:spcPct val="0"/>
              </a:spcBef>
              <a:buClr>
                <a:srgbClr val="000099"/>
              </a:buClr>
              <a:buSzPct val="80000"/>
              <a:buFont typeface="Brush Script MT" pitchFamily="66" charset="0"/>
              <a:buNone/>
            </a:pPr>
            <a:r>
              <a:rPr lang="uk-UA" sz="1100" b="1" smtClean="0">
                <a:solidFill>
                  <a:srgbClr val="404040"/>
                </a:solidFill>
                <a:latin typeface="Times New Roman" pitchFamily="18" charset="0"/>
                <a:cs typeface="Times New Roman" pitchFamily="18" charset="0"/>
              </a:rPr>
              <a:t> </a:t>
            </a:r>
            <a:r>
              <a:rPr lang="en-US" sz="1100" b="1" smtClean="0">
                <a:solidFill>
                  <a:srgbClr val="404040"/>
                </a:solidFill>
                <a:latin typeface="Times New Roman" pitchFamily="18" charset="0"/>
                <a:cs typeface="Times New Roman" pitchFamily="18" charset="0"/>
              </a:rPr>
              <a:t>			</a:t>
            </a:r>
            <a:endParaRPr lang="uk-UA" sz="1100" b="1" smtClean="0">
              <a:solidFill>
                <a:srgbClr val="404040"/>
              </a:solidFill>
              <a:latin typeface="Times New Roman" pitchFamily="18" charset="0"/>
              <a:cs typeface="Times New Roman" pitchFamily="18" charset="0"/>
            </a:endParaRPr>
          </a:p>
          <a:p>
            <a:pPr marL="0" indent="0">
              <a:lnSpc>
                <a:spcPct val="80000"/>
              </a:lnSpc>
              <a:spcBef>
                <a:spcPct val="0"/>
              </a:spcBef>
              <a:buClr>
                <a:srgbClr val="000099"/>
              </a:buClr>
              <a:buSzPct val="80000"/>
              <a:buFont typeface="Brush Script MT" pitchFamily="66" charset="0"/>
              <a:buNone/>
            </a:pPr>
            <a:r>
              <a:rPr lang="en-US" sz="1100" b="1" smtClean="0">
                <a:solidFill>
                  <a:srgbClr val="404040"/>
                </a:solidFill>
                <a:latin typeface="Times New Roman" pitchFamily="18" charset="0"/>
                <a:cs typeface="Times New Roman" pitchFamily="18" charset="0"/>
              </a:rPr>
              <a:t>	</a:t>
            </a:r>
            <a:r>
              <a:rPr lang="en-US" sz="1100" b="1" smtClean="0">
                <a:solidFill>
                  <a:srgbClr val="000000"/>
                </a:solidFill>
                <a:latin typeface="Times New Roman" pitchFamily="18" charset="0"/>
                <a:cs typeface="Times New Roman" pitchFamily="18" charset="0"/>
              </a:rPr>
              <a:t>			</a:t>
            </a:r>
            <a:endParaRPr lang="uk-UA" sz="1100" b="1" smtClean="0">
              <a:solidFill>
                <a:srgbClr val="000000"/>
              </a:solidFill>
              <a:latin typeface="Times New Roman" pitchFamily="18" charset="0"/>
              <a:cs typeface="Times New Roman" pitchFamily="18" charset="0"/>
            </a:endParaRPr>
          </a:p>
          <a:p>
            <a:pPr marL="0" indent="0">
              <a:lnSpc>
                <a:spcPct val="80000"/>
              </a:lnSpc>
              <a:spcBef>
                <a:spcPct val="0"/>
              </a:spcBef>
              <a:buClr>
                <a:srgbClr val="000099"/>
              </a:buClr>
              <a:buSzPct val="80000"/>
              <a:buFont typeface="Brush Script MT" pitchFamily="66" charset="0"/>
              <a:buNone/>
            </a:pPr>
            <a:endParaRPr lang="uk-UA" sz="1100" b="1" smtClean="0">
              <a:solidFill>
                <a:srgbClr val="000000"/>
              </a:solidFill>
              <a:latin typeface="Times New Roman" pitchFamily="18" charset="0"/>
              <a:cs typeface="Times New Roman" pitchFamily="18" charset="0"/>
            </a:endParaRPr>
          </a:p>
          <a:p>
            <a:pPr marL="0" indent="0">
              <a:lnSpc>
                <a:spcPct val="80000"/>
              </a:lnSpc>
              <a:spcBef>
                <a:spcPct val="0"/>
              </a:spcBef>
              <a:buClr>
                <a:srgbClr val="000099"/>
              </a:buClr>
              <a:buSzPct val="80000"/>
              <a:buFont typeface="Wingdings" pitchFamily="2" charset="2"/>
              <a:buChar char="ü"/>
            </a:pPr>
            <a:r>
              <a:rPr lang="uk-UA" sz="1600" b="1" smtClean="0">
                <a:solidFill>
                  <a:srgbClr val="404040"/>
                </a:solidFill>
                <a:latin typeface="Times New Roman" pitchFamily="18" charset="0"/>
                <a:cs typeface="Times New Roman" pitchFamily="18" charset="0"/>
              </a:rPr>
              <a:t>  Стягнення за порушення трудової дисципліни (ст. 147 КЗпП України)</a:t>
            </a:r>
          </a:p>
          <a:p>
            <a:pPr marL="0" indent="0" algn="just">
              <a:lnSpc>
                <a:spcPct val="80000"/>
              </a:lnSpc>
              <a:spcBef>
                <a:spcPct val="0"/>
              </a:spcBef>
              <a:buClr>
                <a:srgbClr val="90C226"/>
              </a:buClr>
              <a:buSzPct val="80000"/>
              <a:buFont typeface="Brush Script MT" pitchFamily="66" charset="0"/>
              <a:buNone/>
            </a:pPr>
            <a:r>
              <a:rPr lang="uk-UA" sz="1600" b="1" smtClean="0">
                <a:solidFill>
                  <a:srgbClr val="404040"/>
                </a:solidFill>
                <a:latin typeface="Times New Roman" pitchFamily="18" charset="0"/>
                <a:cs typeface="Times New Roman" pitchFamily="18" charset="0"/>
              </a:rPr>
              <a:t>1) догана;</a:t>
            </a:r>
          </a:p>
          <a:p>
            <a:pPr marL="0" indent="0" algn="just">
              <a:lnSpc>
                <a:spcPct val="80000"/>
              </a:lnSpc>
              <a:spcBef>
                <a:spcPct val="0"/>
              </a:spcBef>
              <a:buClr>
                <a:srgbClr val="90C226"/>
              </a:buClr>
              <a:buSzPct val="80000"/>
              <a:buFont typeface="Brush Script MT" pitchFamily="66" charset="0"/>
              <a:buNone/>
            </a:pPr>
            <a:r>
              <a:rPr lang="uk-UA" sz="1600" b="1" smtClean="0">
                <a:solidFill>
                  <a:srgbClr val="404040"/>
                </a:solidFill>
                <a:latin typeface="Times New Roman" pitchFamily="18" charset="0"/>
                <a:cs typeface="Times New Roman" pitchFamily="18" charset="0"/>
              </a:rPr>
              <a:t>2) звільнення.</a:t>
            </a:r>
          </a:p>
          <a:p>
            <a:pPr marL="0" indent="0" algn="just">
              <a:lnSpc>
                <a:spcPct val="80000"/>
              </a:lnSpc>
              <a:spcBef>
                <a:spcPct val="0"/>
              </a:spcBef>
              <a:buClr>
                <a:srgbClr val="203A4E"/>
              </a:buClr>
              <a:buSzPct val="80000"/>
              <a:buFont typeface="Wingdings" pitchFamily="2" charset="2"/>
              <a:buChar char="ü"/>
            </a:pPr>
            <a:r>
              <a:rPr lang="uk-UA" sz="1600" b="1" smtClean="0">
                <a:solidFill>
                  <a:srgbClr val="404040"/>
                </a:solidFill>
                <a:latin typeface="Times New Roman" pitchFamily="18" charset="0"/>
                <a:cs typeface="Times New Roman" pitchFamily="18" charset="0"/>
              </a:rPr>
              <a:t>Звільнення у разі:</a:t>
            </a:r>
          </a:p>
          <a:p>
            <a:pPr marL="0" indent="0" algn="just">
              <a:lnSpc>
                <a:spcPct val="80000"/>
              </a:lnSpc>
              <a:spcBef>
                <a:spcPct val="0"/>
              </a:spcBef>
              <a:buClr>
                <a:srgbClr val="262626"/>
              </a:buClr>
              <a:buSzPct val="80000"/>
              <a:buFont typeface="Wingdings" pitchFamily="2" charset="2"/>
              <a:buChar char="Ø"/>
            </a:pPr>
            <a:r>
              <a:rPr lang="uk-UA" sz="1600" b="1" smtClean="0">
                <a:solidFill>
                  <a:srgbClr val="404040"/>
                </a:solidFill>
                <a:latin typeface="Times New Roman" pitchFamily="18" charset="0"/>
                <a:cs typeface="Times New Roman" pitchFamily="18" charset="0"/>
              </a:rPr>
              <a:t>в</a:t>
            </a:r>
            <a:r>
              <a:rPr lang="uk-UA" sz="1600" b="1" smtClean="0">
                <a:solidFill>
                  <a:srgbClr val="000000"/>
                </a:solidFill>
                <a:latin typeface="Times New Roman" pitchFamily="18" charset="0"/>
                <a:cs typeface="Times New Roman" pitchFamily="18" charset="0"/>
              </a:rPr>
              <a:t>иявленої невідповідності займаній посаді внаслідок недостатньої кваліфікації (</a:t>
            </a:r>
            <a:r>
              <a:rPr lang="ru-RU" sz="1600" b="1" smtClean="0">
                <a:solidFill>
                  <a:srgbClr val="000000"/>
                </a:solidFill>
                <a:latin typeface="Times New Roman" pitchFamily="18" charset="0"/>
                <a:cs typeface="Times New Roman" pitchFamily="18" charset="0"/>
              </a:rPr>
              <a:t>п. 2 ч. 1 ст. 40 КЗпП); </a:t>
            </a:r>
          </a:p>
          <a:p>
            <a:pPr marL="0" indent="0" algn="just">
              <a:lnSpc>
                <a:spcPct val="80000"/>
              </a:lnSpc>
              <a:spcBef>
                <a:spcPct val="0"/>
              </a:spcBef>
              <a:buClr>
                <a:srgbClr val="262626"/>
              </a:buClr>
              <a:buSzPct val="80000"/>
              <a:buFont typeface="Wingdings" pitchFamily="2" charset="2"/>
              <a:buChar char="Ø"/>
            </a:pPr>
            <a:r>
              <a:rPr lang="uk-UA" sz="1600" b="1" smtClean="0">
                <a:solidFill>
                  <a:srgbClr val="000000"/>
                </a:solidFill>
                <a:latin typeface="Times New Roman" pitchFamily="18" charset="0"/>
                <a:cs typeface="Times New Roman" pitchFamily="18" charset="0"/>
              </a:rPr>
              <a:t>вчинення аморального проступку, несумісного з продовженням роботи (п.3 ст.41 КЗпП ) 		</a:t>
            </a:r>
            <a:endParaRPr lang="uk-UA" sz="1600" smtClean="0">
              <a:solidFill>
                <a:srgbClr val="000000"/>
              </a:solidFill>
              <a:latin typeface="Times New Roman" pitchFamily="18" charset="0"/>
              <a:cs typeface="Times New Roman" pitchFamily="18" charset="0"/>
            </a:endParaRPr>
          </a:p>
          <a:p>
            <a:pPr marL="0" indent="0" algn="just">
              <a:lnSpc>
                <a:spcPct val="80000"/>
              </a:lnSpc>
              <a:spcBef>
                <a:spcPct val="0"/>
              </a:spcBef>
              <a:buClrTx/>
              <a:buSzTx/>
              <a:buFont typeface="Brush Script MT" pitchFamily="66" charset="0"/>
              <a:buNone/>
            </a:pPr>
            <a:endParaRPr lang="uk-UA" sz="1100" b="1" smtClean="0">
              <a:solidFill>
                <a:srgbClr val="000000"/>
              </a:solidFill>
              <a:effectLst>
                <a:outerShdw blurRad="38100" dist="38100" dir="2700000" algn="tl">
                  <a:srgbClr val="C0C0C0"/>
                </a:outerShdw>
              </a:effectLst>
              <a:latin typeface="Trebuchet MS" pitchFamily="34" charset="0"/>
              <a:cs typeface="Times New Roman" pitchFamily="18" charset="0"/>
            </a:endParaRPr>
          </a:p>
          <a:p>
            <a:pPr marL="0" indent="0" algn="just">
              <a:lnSpc>
                <a:spcPct val="80000"/>
              </a:lnSpc>
              <a:spcBef>
                <a:spcPct val="0"/>
              </a:spcBef>
              <a:buClrTx/>
              <a:buSzTx/>
              <a:buFont typeface="Brush Script MT" pitchFamily="66" charset="0"/>
              <a:buNone/>
            </a:pPr>
            <a:endParaRPr lang="uk-UA" sz="1100" b="1" smtClean="0">
              <a:solidFill>
                <a:srgbClr val="000000"/>
              </a:solidFill>
              <a:effectLst>
                <a:outerShdw blurRad="38100" dist="38100" dir="2700000" algn="tl">
                  <a:srgbClr val="C0C0C0"/>
                </a:outerShdw>
              </a:effectLst>
              <a:latin typeface="Trebuchet MS" pitchFamily="34" charset="0"/>
              <a:cs typeface="Times New Roman" pitchFamily="18" charset="0"/>
            </a:endParaRPr>
          </a:p>
          <a:p>
            <a:pPr marL="0" indent="0" algn="just">
              <a:lnSpc>
                <a:spcPct val="80000"/>
              </a:lnSpc>
              <a:spcBef>
                <a:spcPct val="0"/>
              </a:spcBef>
              <a:buClrTx/>
              <a:buSzTx/>
              <a:buFont typeface="Brush Script MT" pitchFamily="66" charset="0"/>
              <a:buNone/>
            </a:pPr>
            <a:endParaRPr lang="uk-UA" sz="1100" b="1" smtClean="0">
              <a:solidFill>
                <a:srgbClr val="000000"/>
              </a:solidFill>
              <a:effectLst>
                <a:outerShdw blurRad="38100" dist="38100" dir="2700000" algn="tl">
                  <a:srgbClr val="C0C0C0"/>
                </a:outerShdw>
              </a:effectLst>
              <a:latin typeface="Trebuchet MS" pitchFamily="34" charset="0"/>
              <a:cs typeface="Times New Roman" pitchFamily="18" charset="0"/>
            </a:endParaRPr>
          </a:p>
          <a:p>
            <a:pPr marL="0" indent="0" algn="just">
              <a:lnSpc>
                <a:spcPct val="80000"/>
              </a:lnSpc>
              <a:spcBef>
                <a:spcPct val="0"/>
              </a:spcBef>
              <a:buClrTx/>
              <a:buSzTx/>
              <a:buFont typeface="Brush Script MT" pitchFamily="66" charset="0"/>
              <a:buNone/>
            </a:pPr>
            <a:endParaRPr lang="uk-UA" sz="1100" b="1" smtClean="0">
              <a:solidFill>
                <a:srgbClr val="000000"/>
              </a:solidFill>
              <a:effectLst>
                <a:outerShdw blurRad="38100" dist="38100" dir="2700000" algn="tl">
                  <a:srgbClr val="C0C0C0"/>
                </a:outerShdw>
              </a:effectLst>
              <a:latin typeface="Trebuchet MS" pitchFamily="34" charset="0"/>
              <a:cs typeface="Times New Roman" pitchFamily="18" charset="0"/>
            </a:endParaRPr>
          </a:p>
          <a:p>
            <a:pPr marL="0" indent="0" algn="just">
              <a:lnSpc>
                <a:spcPct val="80000"/>
              </a:lnSpc>
              <a:spcBef>
                <a:spcPct val="0"/>
              </a:spcBef>
              <a:buClrTx/>
              <a:buSzTx/>
              <a:buFont typeface="Brush Script MT" pitchFamily="66" charset="0"/>
              <a:buNone/>
            </a:pPr>
            <a:endParaRPr lang="uk-UA" sz="1100" b="1" smtClean="0">
              <a:solidFill>
                <a:srgbClr val="000000"/>
              </a:solidFill>
              <a:effectLst>
                <a:outerShdw blurRad="38100" dist="38100" dir="2700000" algn="tl">
                  <a:srgbClr val="C0C0C0"/>
                </a:outerShdw>
              </a:effectLst>
              <a:latin typeface="Trebuchet MS" pitchFamily="34" charset="0"/>
              <a:cs typeface="Times New Roman" pitchFamily="18" charset="0"/>
            </a:endParaRPr>
          </a:p>
          <a:p>
            <a:pPr marL="0" indent="0" algn="just">
              <a:lnSpc>
                <a:spcPct val="80000"/>
              </a:lnSpc>
              <a:spcBef>
                <a:spcPct val="0"/>
              </a:spcBef>
              <a:buClrTx/>
              <a:buSzTx/>
              <a:buFont typeface="Brush Script MT" pitchFamily="66" charset="0"/>
              <a:buNone/>
            </a:pPr>
            <a:endParaRPr lang="uk-UA" sz="1100" b="1" smtClean="0">
              <a:solidFill>
                <a:srgbClr val="000000"/>
              </a:solidFill>
              <a:effectLst>
                <a:outerShdw blurRad="38100" dist="38100" dir="2700000" algn="tl">
                  <a:srgbClr val="C0C0C0"/>
                </a:outerShdw>
              </a:effectLst>
              <a:latin typeface="Trebuchet MS" pitchFamily="34" charset="0"/>
              <a:cs typeface="Times New Roman" pitchFamily="18" charset="0"/>
            </a:endParaRPr>
          </a:p>
          <a:p>
            <a:pPr marL="0" indent="0" algn="just">
              <a:lnSpc>
                <a:spcPct val="80000"/>
              </a:lnSpc>
              <a:spcBef>
                <a:spcPct val="0"/>
              </a:spcBef>
              <a:buClrTx/>
              <a:buSzTx/>
              <a:buFont typeface="Brush Script MT" pitchFamily="66" charset="0"/>
              <a:buNone/>
            </a:pPr>
            <a:endParaRPr lang="uk-UA" sz="1600" b="1" smtClean="0">
              <a:solidFill>
                <a:srgbClr val="000099"/>
              </a:solidFill>
              <a:effectLst>
                <a:outerShdw blurRad="38100" dist="38100" dir="2700000" algn="tl">
                  <a:srgbClr val="C0C0C0"/>
                </a:outerShdw>
              </a:effectLst>
              <a:latin typeface="Times New Roman" pitchFamily="18" charset="0"/>
              <a:cs typeface="Times New Roman" pitchFamily="18" charset="0"/>
            </a:endParaRPr>
          </a:p>
          <a:p>
            <a:pPr marL="0" indent="0" algn="just">
              <a:lnSpc>
                <a:spcPct val="80000"/>
              </a:lnSpc>
              <a:spcBef>
                <a:spcPct val="0"/>
              </a:spcBef>
              <a:buClrTx/>
              <a:buSzTx/>
              <a:buFont typeface="Brush Script MT" pitchFamily="66" charset="0"/>
              <a:buNone/>
            </a:pPr>
            <a:r>
              <a:rPr lang="uk-UA" sz="1600" b="1" smtClean="0">
                <a:solidFill>
                  <a:srgbClr val="000099"/>
                </a:solidFill>
                <a:effectLst>
                  <a:outerShdw blurRad="38100" dist="38100" dir="2700000" algn="tl">
                    <a:srgbClr val="C0C0C0"/>
                  </a:outerShdw>
                </a:effectLst>
                <a:latin typeface="Times New Roman" pitchFamily="18" charset="0"/>
                <a:cs typeface="Times New Roman" pitchFamily="18" charset="0"/>
              </a:rPr>
              <a:t>Злочини проти життя та здоров’я особи за ККУ:</a:t>
            </a:r>
            <a:endParaRPr lang="en-US" sz="1600" b="1" smtClean="0">
              <a:solidFill>
                <a:srgbClr val="000099"/>
              </a:solidFill>
              <a:effectLst>
                <a:outerShdw blurRad="38100" dist="38100" dir="2700000" algn="tl">
                  <a:srgbClr val="C0C0C0"/>
                </a:outerShdw>
              </a:effectLst>
              <a:latin typeface="Times New Roman" pitchFamily="18" charset="0"/>
              <a:cs typeface="Times New Roman" pitchFamily="18" charset="0"/>
            </a:endParaRPr>
          </a:p>
          <a:p>
            <a:pPr marL="0" indent="0" algn="just">
              <a:lnSpc>
                <a:spcPct val="80000"/>
              </a:lnSpc>
              <a:spcBef>
                <a:spcPct val="0"/>
              </a:spcBef>
              <a:buClr>
                <a:srgbClr val="000099"/>
              </a:buClr>
              <a:buSzPct val="80000"/>
              <a:buFont typeface="Wingdings 3" pitchFamily="18" charset="2"/>
              <a:buChar char=""/>
            </a:pPr>
            <a:r>
              <a:rPr lang="uk-UA" sz="1600" smtClean="0">
                <a:latin typeface="Times New Roman" pitchFamily="18" charset="0"/>
                <a:cs typeface="Times New Roman" pitchFamily="18" charset="0"/>
              </a:rPr>
              <a:t>•	доведення до самогубства (ст. 120);</a:t>
            </a:r>
          </a:p>
          <a:p>
            <a:pPr marL="0" indent="0" algn="just">
              <a:lnSpc>
                <a:spcPct val="80000"/>
              </a:lnSpc>
              <a:spcBef>
                <a:spcPct val="0"/>
              </a:spcBef>
              <a:buClr>
                <a:srgbClr val="000099"/>
              </a:buClr>
              <a:buSzPct val="80000"/>
              <a:buFont typeface="Wingdings 3" pitchFamily="18" charset="2"/>
              <a:buChar char=""/>
            </a:pPr>
            <a:r>
              <a:rPr lang="uk-UA" sz="1600" smtClean="0">
                <a:latin typeface="Times New Roman" pitchFamily="18" charset="0"/>
                <a:cs typeface="Times New Roman" pitchFamily="18" charset="0"/>
              </a:rPr>
              <a:t>•	погроза вбивством (ст. 129);</a:t>
            </a:r>
          </a:p>
          <a:p>
            <a:pPr marL="0" indent="0" algn="just">
              <a:lnSpc>
                <a:spcPct val="80000"/>
              </a:lnSpc>
              <a:spcBef>
                <a:spcPct val="0"/>
              </a:spcBef>
              <a:buClr>
                <a:srgbClr val="000099"/>
              </a:buClr>
              <a:buSzPct val="80000"/>
              <a:buFont typeface="Wingdings 3" pitchFamily="18" charset="2"/>
              <a:buChar char=""/>
            </a:pPr>
            <a:r>
              <a:rPr lang="uk-UA" sz="1600" smtClean="0">
                <a:latin typeface="Times New Roman" pitchFamily="18" charset="0"/>
                <a:cs typeface="Times New Roman" pitchFamily="18" charset="0"/>
              </a:rPr>
              <a:t>•	тілесне ушкодження (ст. 121, 122, 123, 124, 125 і 128);</a:t>
            </a:r>
          </a:p>
          <a:p>
            <a:pPr marL="0" indent="0" algn="just">
              <a:lnSpc>
                <a:spcPct val="80000"/>
              </a:lnSpc>
              <a:spcBef>
                <a:spcPct val="0"/>
              </a:spcBef>
              <a:buClr>
                <a:srgbClr val="000099"/>
              </a:buClr>
              <a:buSzPct val="80000"/>
              <a:buFont typeface="Wingdings 3" pitchFamily="18" charset="2"/>
              <a:buChar char=""/>
            </a:pPr>
            <a:r>
              <a:rPr lang="uk-UA" sz="1600" smtClean="0">
                <a:latin typeface="Times New Roman" pitchFamily="18" charset="0"/>
                <a:cs typeface="Times New Roman" pitchFamily="18" charset="0"/>
              </a:rPr>
              <a:t>•	побої і мордування (ст. 126);</a:t>
            </a:r>
          </a:p>
          <a:p>
            <a:pPr marL="0" indent="0" algn="just">
              <a:lnSpc>
                <a:spcPct val="80000"/>
              </a:lnSpc>
              <a:spcBef>
                <a:spcPct val="0"/>
              </a:spcBef>
              <a:buClr>
                <a:srgbClr val="000099"/>
              </a:buClr>
              <a:buSzPct val="80000"/>
              <a:buFont typeface="Wingdings 3" pitchFamily="18" charset="2"/>
              <a:buChar char=""/>
            </a:pPr>
            <a:r>
              <a:rPr lang="uk-UA" sz="1600" smtClean="0">
                <a:latin typeface="Times New Roman" pitchFamily="18" charset="0"/>
                <a:cs typeface="Times New Roman" pitchFamily="18" charset="0"/>
              </a:rPr>
              <a:t>•	катування (ст. 127).</a:t>
            </a:r>
          </a:p>
          <a:p>
            <a:pPr marL="0" indent="0" algn="ctr">
              <a:lnSpc>
                <a:spcPct val="80000"/>
              </a:lnSpc>
              <a:buFont typeface="Brush Script MT" pitchFamily="66" charset="0"/>
              <a:buNone/>
            </a:pPr>
            <a:endParaRPr lang="ru-RU" sz="1700" smtClean="0"/>
          </a:p>
        </p:txBody>
      </p:sp>
      <p:pic>
        <p:nvPicPr>
          <p:cNvPr id="22530" name="Рисунок 3"/>
          <p:cNvPicPr>
            <a:picLocks noChangeAspect="1"/>
          </p:cNvPicPr>
          <p:nvPr/>
        </p:nvPicPr>
        <p:blipFill>
          <a:blip r:embed="rId2" cstate="print"/>
          <a:srcRect/>
          <a:stretch>
            <a:fillRect/>
          </a:stretch>
        </p:blipFill>
        <p:spPr bwMode="auto">
          <a:xfrm>
            <a:off x="2811463" y="3995738"/>
            <a:ext cx="455612" cy="514350"/>
          </a:xfrm>
          <a:prstGeom prst="rect">
            <a:avLst/>
          </a:prstGeom>
          <a:noFill/>
          <a:ln w="9525">
            <a:noFill/>
            <a:miter lim="800000"/>
            <a:headEnd/>
            <a:tailEnd/>
          </a:ln>
        </p:spPr>
      </p:pic>
      <p:pic>
        <p:nvPicPr>
          <p:cNvPr id="22531" name="Picture 2"/>
          <p:cNvPicPr>
            <a:picLocks noChangeAspect="1" noChangeArrowheads="1"/>
          </p:cNvPicPr>
          <p:nvPr/>
        </p:nvPicPr>
        <p:blipFill>
          <a:blip r:embed="rId3" cstate="print"/>
          <a:srcRect/>
          <a:stretch>
            <a:fillRect/>
          </a:stretch>
        </p:blipFill>
        <p:spPr bwMode="auto">
          <a:xfrm>
            <a:off x="3206750" y="195263"/>
            <a:ext cx="5748338" cy="688975"/>
          </a:xfrm>
          <a:prstGeom prst="rect">
            <a:avLst/>
          </a:prstGeom>
          <a:noFill/>
          <a:ln w="9525">
            <a:noFill/>
            <a:miter lim="800000"/>
            <a:headEnd/>
            <a:tailEnd/>
          </a:ln>
        </p:spPr>
      </p:pic>
      <p:pic>
        <p:nvPicPr>
          <p:cNvPr id="22532" name="Picture 3"/>
          <p:cNvPicPr>
            <a:picLocks noChangeAspect="1" noChangeArrowheads="1"/>
          </p:cNvPicPr>
          <p:nvPr/>
        </p:nvPicPr>
        <p:blipFill>
          <a:blip r:embed="rId4" cstate="print"/>
          <a:srcRect/>
          <a:stretch>
            <a:fillRect/>
          </a:stretch>
        </p:blipFill>
        <p:spPr bwMode="auto">
          <a:xfrm>
            <a:off x="3373438" y="3908425"/>
            <a:ext cx="5748337" cy="688975"/>
          </a:xfrm>
          <a:prstGeom prst="rect">
            <a:avLst/>
          </a:prstGeom>
          <a:noFill/>
          <a:ln w="9525">
            <a:noFill/>
            <a:miter lim="800000"/>
            <a:headEnd/>
            <a:tailEnd/>
          </a:ln>
        </p:spPr>
      </p:pic>
      <p:pic>
        <p:nvPicPr>
          <p:cNvPr id="22533" name="Picture 2"/>
          <p:cNvPicPr>
            <a:picLocks noChangeAspect="1" noChangeArrowheads="1"/>
          </p:cNvPicPr>
          <p:nvPr/>
        </p:nvPicPr>
        <p:blipFill>
          <a:blip r:embed="rId5" cstate="print"/>
          <a:srcRect/>
          <a:stretch>
            <a:fillRect/>
          </a:stretch>
        </p:blipFill>
        <p:spPr bwMode="auto">
          <a:xfrm>
            <a:off x="3165475" y="2063750"/>
            <a:ext cx="6164263" cy="5175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597025" y="242888"/>
            <a:ext cx="8890000" cy="590550"/>
          </a:xfrm>
          <a:prstGeom prst="roundRect">
            <a:avLst/>
          </a:prstGeom>
          <a:solidFill>
            <a:schemeClr val="tx2"/>
          </a:solidFill>
          <a:ln w="19050" cap="rnd" algn="ctr">
            <a:solidFill>
              <a:srgbClr val="90C226">
                <a:shade val="50000"/>
              </a:srgbClr>
            </a:solidFill>
          </a:ln>
        </p:spPr>
        <p:txBody>
          <a:bodyPr rtlCol="0" anchor="ctr">
            <a:normAutofit fontScale="70000" lnSpcReduction="20000"/>
          </a:bodyPr>
          <a:lstStyle/>
          <a:p>
            <a:pPr marL="0" indent="0" algn="ctr" fontAlgn="auto">
              <a:spcAft>
                <a:spcPts val="0"/>
              </a:spcAft>
              <a:buClr>
                <a:srgbClr val="AA2B1E"/>
              </a:buClr>
              <a:buFont typeface="Brush Script MT" pitchFamily="66" charset="0"/>
              <a:buNone/>
              <a:defRPr/>
            </a:pPr>
            <a:r>
              <a:rPr lang="ru-RU" sz="2600" b="1" dirty="0">
                <a:solidFill>
                  <a:schemeClr val="bg1"/>
                </a:solidFill>
                <a:latin typeface="Times New Roman" panose="02020603050405020304" pitchFamily="18" charset="0"/>
                <a:cs typeface="Times New Roman" panose="02020603050405020304" pitchFamily="18" charset="0"/>
              </a:rPr>
              <a:t>Документування фактів цькування – основа притягнення до відповідальності:</a:t>
            </a:r>
          </a:p>
        </p:txBody>
      </p:sp>
      <p:sp>
        <p:nvSpPr>
          <p:cNvPr id="24578" name="Прямоугольник 4"/>
          <p:cNvSpPr>
            <a:spLocks noChangeArrowheads="1"/>
          </p:cNvSpPr>
          <p:nvPr/>
        </p:nvSpPr>
        <p:spPr bwMode="auto">
          <a:xfrm>
            <a:off x="1771650" y="912813"/>
            <a:ext cx="9120188" cy="5262562"/>
          </a:xfrm>
          <a:prstGeom prst="rect">
            <a:avLst/>
          </a:prstGeom>
          <a:noFill/>
          <a:ln w="9525">
            <a:noFill/>
            <a:miter lim="800000"/>
            <a:headEnd/>
            <a:tailEnd/>
          </a:ln>
        </p:spPr>
        <p:txBody>
          <a:bodyPr>
            <a:spAutoFit/>
          </a:bodyPr>
          <a:lstStyle/>
          <a:p>
            <a:pPr marL="342900" indent="-342900" defTabSz="457200">
              <a:buClr>
                <a:srgbClr val="000099"/>
              </a:buClr>
              <a:buSzPct val="80000"/>
              <a:buFont typeface="Wingdings 3" pitchFamily="18" charset="2"/>
              <a:buChar char=""/>
            </a:pPr>
            <a:r>
              <a:rPr lang="uk-UA" sz="1600">
                <a:solidFill>
                  <a:srgbClr val="404040"/>
                </a:solidFill>
                <a:latin typeface="Times New Roman" pitchFamily="18" charset="0"/>
                <a:cs typeface="Times New Roman" pitchFamily="18" charset="0"/>
              </a:rPr>
              <a:t>заява/повідомлення батьків про цькування дитини;</a:t>
            </a:r>
          </a:p>
          <a:p>
            <a:pPr marL="342900" indent="-342900" defTabSz="457200">
              <a:buClr>
                <a:srgbClr val="000099"/>
              </a:buClr>
              <a:buSzPct val="80000"/>
              <a:buFont typeface="Wingdings 3" pitchFamily="18" charset="2"/>
              <a:buChar char=""/>
            </a:pPr>
            <a:r>
              <a:rPr lang="uk-UA" sz="1600">
                <a:solidFill>
                  <a:srgbClr val="404040"/>
                </a:solidFill>
                <a:latin typeface="Times New Roman" pitchFamily="18" charset="0"/>
                <a:cs typeface="Times New Roman" pitchFamily="18" charset="0"/>
              </a:rPr>
              <a:t>інформаційне повідомлення керівника школи про виявлений булінг;</a:t>
            </a:r>
          </a:p>
          <a:p>
            <a:pPr marL="342900" indent="-342900" defTabSz="457200">
              <a:buClr>
                <a:srgbClr val="000099"/>
              </a:buClr>
              <a:buSzPct val="80000"/>
              <a:buFont typeface="Wingdings 3" pitchFamily="18" charset="2"/>
              <a:buChar char=""/>
            </a:pPr>
            <a:r>
              <a:rPr lang="uk-UA" sz="1600">
                <a:solidFill>
                  <a:srgbClr val="404040"/>
                </a:solidFill>
                <a:latin typeface="Times New Roman" pitchFamily="18" charset="0"/>
                <a:cs typeface="Times New Roman" pitchFamily="18" charset="0"/>
              </a:rPr>
              <a:t>доповідна записка класного наставника чи іншого вчителя про факт цькування;</a:t>
            </a:r>
          </a:p>
          <a:p>
            <a:pPr marL="342900" indent="-342900" defTabSz="457200">
              <a:buClr>
                <a:srgbClr val="000099"/>
              </a:buClr>
              <a:buSzPct val="80000"/>
              <a:buFont typeface="Wingdings 3" pitchFamily="18" charset="2"/>
              <a:buChar char=""/>
            </a:pPr>
            <a:r>
              <a:rPr lang="uk-UA" sz="1600">
                <a:solidFill>
                  <a:srgbClr val="404040"/>
                </a:solidFill>
                <a:latin typeface="Times New Roman" pitchFamily="18" charset="0"/>
                <a:cs typeface="Times New Roman" pitchFamily="18" charset="0"/>
              </a:rPr>
              <a:t>комісійний акт педагогічних працівників, психолога та медичного працівника закладу освіти про обставини та наслідки події;</a:t>
            </a:r>
          </a:p>
          <a:p>
            <a:pPr marL="342900" indent="-342900" defTabSz="457200">
              <a:buClr>
                <a:srgbClr val="000099"/>
              </a:buClr>
              <a:buSzPct val="80000"/>
              <a:buFont typeface="Wingdings 3" pitchFamily="18" charset="2"/>
              <a:buChar char=""/>
            </a:pPr>
            <a:r>
              <a:rPr lang="uk-UA" sz="1600">
                <a:solidFill>
                  <a:srgbClr val="404040"/>
                </a:solidFill>
                <a:latin typeface="Times New Roman" pitchFamily="18" charset="0"/>
                <a:cs typeface="Times New Roman" pitchFamily="18" charset="0"/>
              </a:rPr>
              <a:t>записи в щоденнику про неодноразовість конфліктів за участі дитини, запрошення батьків на бесіду до школи;</a:t>
            </a:r>
          </a:p>
          <a:p>
            <a:pPr marL="342900" indent="-342900" defTabSz="457200">
              <a:buClr>
                <a:srgbClr val="000099"/>
              </a:buClr>
              <a:buSzPct val="80000"/>
              <a:buFont typeface="Wingdings 3" pitchFamily="18" charset="2"/>
              <a:buChar char=""/>
            </a:pPr>
            <a:r>
              <a:rPr lang="uk-UA" sz="1600">
                <a:solidFill>
                  <a:srgbClr val="404040"/>
                </a:solidFill>
                <a:latin typeface="Times New Roman" pitchFamily="18" charset="0"/>
                <a:cs typeface="Times New Roman" pitchFamily="18" charset="0"/>
              </a:rPr>
              <a:t>характеристика учасників процесу за місцем навчання та та/або проживання;</a:t>
            </a:r>
          </a:p>
          <a:p>
            <a:pPr marL="342900" indent="-342900" defTabSz="457200">
              <a:buClr>
                <a:srgbClr val="000099"/>
              </a:buClr>
              <a:buSzPct val="80000"/>
              <a:buFont typeface="Wingdings 3" pitchFamily="18" charset="2"/>
              <a:buChar char=""/>
            </a:pPr>
            <a:r>
              <a:rPr lang="uk-UA" sz="1600">
                <a:solidFill>
                  <a:srgbClr val="404040"/>
                </a:solidFill>
                <a:latin typeface="Times New Roman" pitchFamily="18" charset="0"/>
                <a:cs typeface="Times New Roman" pitchFamily="18" charset="0"/>
              </a:rPr>
              <a:t>пояснення особи, яку притягують до відповідальності;</a:t>
            </a:r>
          </a:p>
          <a:p>
            <a:pPr marL="342900" indent="-342900" defTabSz="457200">
              <a:buClr>
                <a:srgbClr val="000099"/>
              </a:buClr>
              <a:buSzPct val="80000"/>
              <a:buFont typeface="Wingdings 3" pitchFamily="18" charset="2"/>
              <a:buChar char=""/>
            </a:pPr>
            <a:r>
              <a:rPr lang="uk-UA" sz="1600">
                <a:solidFill>
                  <a:srgbClr val="404040"/>
                </a:solidFill>
                <a:latin typeface="Times New Roman" pitchFamily="18" charset="0"/>
                <a:cs typeface="Times New Roman" pitchFamily="18" charset="0"/>
              </a:rPr>
              <a:t>пояснення потерпілого ;</a:t>
            </a:r>
          </a:p>
          <a:p>
            <a:pPr marL="342900" indent="-342900" defTabSz="457200">
              <a:buClr>
                <a:srgbClr val="000099"/>
              </a:buClr>
              <a:buSzPct val="80000"/>
              <a:buFont typeface="Wingdings 3" pitchFamily="18" charset="2"/>
              <a:buChar char=""/>
            </a:pPr>
            <a:r>
              <a:rPr lang="uk-UA" sz="1600">
                <a:solidFill>
                  <a:srgbClr val="404040"/>
                </a:solidFill>
                <a:latin typeface="Times New Roman" pitchFamily="18" charset="0"/>
                <a:cs typeface="Times New Roman" pitchFamily="18" charset="0"/>
              </a:rPr>
              <a:t>пояснення свідків;</a:t>
            </a:r>
          </a:p>
          <a:p>
            <a:pPr marL="342900" indent="-342900" defTabSz="457200">
              <a:buClr>
                <a:srgbClr val="000099"/>
              </a:buClr>
              <a:buSzPct val="80000"/>
              <a:buFont typeface="Wingdings 3" pitchFamily="18" charset="2"/>
              <a:buChar char=""/>
            </a:pPr>
            <a:r>
              <a:rPr lang="uk-UA" sz="1600">
                <a:solidFill>
                  <a:srgbClr val="404040"/>
                </a:solidFill>
                <a:latin typeface="Times New Roman" pitchFamily="18" charset="0"/>
                <a:cs typeface="Times New Roman" pitchFamily="18" charset="0"/>
              </a:rPr>
              <a:t>пояснення батьків, вчителів, інших осіб;</a:t>
            </a:r>
          </a:p>
          <a:p>
            <a:pPr marL="342900" indent="-342900" defTabSz="457200">
              <a:buClr>
                <a:srgbClr val="000099"/>
              </a:buClr>
              <a:buSzPct val="80000"/>
              <a:buFont typeface="Wingdings 3" pitchFamily="18" charset="2"/>
              <a:buChar char=""/>
            </a:pPr>
            <a:r>
              <a:rPr lang="uk-UA" sz="1600">
                <a:solidFill>
                  <a:srgbClr val="404040"/>
                </a:solidFill>
                <a:latin typeface="Times New Roman" pitchFamily="18" charset="0"/>
                <a:cs typeface="Times New Roman" pitchFamily="18" charset="0"/>
              </a:rPr>
              <a:t>речові докази у вигляді зіпсованих особистих речей постраждалого;</a:t>
            </a:r>
          </a:p>
          <a:p>
            <a:pPr marL="342900" indent="-342900" defTabSz="457200">
              <a:buClr>
                <a:srgbClr val="000099"/>
              </a:buClr>
              <a:buSzPct val="80000"/>
              <a:buFont typeface="Wingdings 3" pitchFamily="18" charset="2"/>
              <a:buChar char=""/>
            </a:pPr>
            <a:r>
              <a:rPr lang="uk-UA" sz="1600">
                <a:solidFill>
                  <a:srgbClr val="404040"/>
                </a:solidFill>
                <a:latin typeface="Times New Roman" pitchFamily="18" charset="0"/>
                <a:cs typeface="Times New Roman" pitchFamily="18" charset="0"/>
              </a:rPr>
              <a:t>матеріали листування, в тому числі – переписки в соціальних мережах, відео-матеріали, на яких зафіксовано процес цькування;</a:t>
            </a:r>
          </a:p>
          <a:p>
            <a:pPr marL="342900" indent="-342900" defTabSz="457200">
              <a:buClr>
                <a:srgbClr val="000099"/>
              </a:buClr>
              <a:buSzPct val="80000"/>
              <a:buFont typeface="Wingdings 3" pitchFamily="18" charset="2"/>
              <a:buChar char=""/>
            </a:pPr>
            <a:r>
              <a:rPr lang="uk-UA" sz="1600">
                <a:solidFill>
                  <a:srgbClr val="404040"/>
                </a:solidFill>
                <a:latin typeface="Times New Roman" pitchFamily="18" charset="0"/>
                <a:cs typeface="Times New Roman" pitchFamily="18" charset="0"/>
              </a:rPr>
              <a:t>інші письмові документи щодо факту цькування;</a:t>
            </a:r>
          </a:p>
          <a:p>
            <a:pPr marL="342900" indent="-342900" defTabSz="457200">
              <a:buClr>
                <a:srgbClr val="000099"/>
              </a:buClr>
              <a:buSzPct val="80000"/>
              <a:buFont typeface="Wingdings" pitchFamily="2" charset="2"/>
              <a:buChar char="q"/>
            </a:pPr>
            <a:r>
              <a:rPr lang="uk-UA" sz="1600">
                <a:solidFill>
                  <a:srgbClr val="404040"/>
                </a:solidFill>
                <a:latin typeface="Times New Roman" pitchFamily="18" charset="0"/>
                <a:cs typeface="Times New Roman" pitchFamily="18" charset="0"/>
              </a:rPr>
              <a:t>медична документація; </a:t>
            </a:r>
          </a:p>
          <a:p>
            <a:pPr marL="342900" indent="-342900" defTabSz="457200">
              <a:buClr>
                <a:srgbClr val="000099"/>
              </a:buClr>
              <a:buSzPct val="80000"/>
              <a:buFont typeface="Wingdings" pitchFamily="2" charset="2"/>
              <a:buChar char="q"/>
            </a:pPr>
            <a:r>
              <a:rPr lang="uk-UA" sz="1600">
                <a:solidFill>
                  <a:srgbClr val="404040"/>
                </a:solidFill>
                <a:latin typeface="Times New Roman" pitchFamily="18" charset="0"/>
                <a:cs typeface="Times New Roman" pitchFamily="18" charset="0"/>
              </a:rPr>
              <a:t>висновок експерта (якщо в результаті вчинення правопорушення була завдана фізична чи психологічна шкода);</a:t>
            </a:r>
          </a:p>
          <a:p>
            <a:pPr marL="342900" indent="-342900" defTabSz="457200">
              <a:buClr>
                <a:srgbClr val="000099"/>
              </a:buClr>
              <a:buSzPct val="80000"/>
              <a:buFont typeface="Wingdings" pitchFamily="2" charset="2"/>
              <a:buChar char="ü"/>
            </a:pPr>
            <a:r>
              <a:rPr lang="uk-UA" sz="1600">
                <a:solidFill>
                  <a:srgbClr val="404040"/>
                </a:solidFill>
                <a:latin typeface="Times New Roman" pitchFamily="18" charset="0"/>
                <a:cs typeface="Times New Roman" pitchFamily="18" charset="0"/>
              </a:rPr>
              <a:t>протокол про адміністративне правопорушення;</a:t>
            </a:r>
          </a:p>
          <a:p>
            <a:pPr marL="342900" indent="-342900" defTabSz="457200">
              <a:buClr>
                <a:srgbClr val="000099"/>
              </a:buClr>
              <a:buSzPct val="80000"/>
              <a:buFont typeface="Wingdings" pitchFamily="2" charset="2"/>
              <a:buChar char="ü"/>
            </a:pPr>
            <a:r>
              <a:rPr lang="uk-UA" sz="1600">
                <a:solidFill>
                  <a:srgbClr val="404040"/>
                </a:solidFill>
                <a:latin typeface="Times New Roman" pitchFamily="18" charset="0"/>
                <a:cs typeface="Times New Roman" pitchFamily="18" charset="0"/>
              </a:rPr>
              <a:t>протоколи допиту правопорушника, потерпілого, свідків.</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2764</TotalTime>
  <Words>708</Words>
  <Application>Microsoft Office PowerPoint</Application>
  <PresentationFormat>Произвольный</PresentationFormat>
  <Paragraphs>110</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Кнопка</vt:lpstr>
      <vt:lpstr>            </vt:lpstr>
      <vt:lpstr>Слайд 2</vt:lpstr>
      <vt:lpstr>Слайд 3</vt:lpstr>
      <vt:lpstr>Слайд 4</vt:lpstr>
      <vt:lpstr>Слайд 5</vt:lpstr>
      <vt:lpstr> Булінг (цькування) - діяння учасників освітнього процесу, які полягають у психологічному, фізичному, економічному, сексуальному насильстві, у тому числі із застосуванням засобів електронних комунікацій, що вчиняються стосовно малолітньої чи неповнолітньої особи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СЕМІНАР – ПРАКТИКУМ «РОБОТА АДВОКАТА НАД МЕДИЧНИМИ СПРАВАМИ» Організатори заходу: Правовий клуб PRAVOKATOR  у співпраці з Комітетом медичного і фармацевтичного права та біоетики НААУ</dc:title>
  <dc:creator>Гретченко Лариса Леонідівна</dc:creator>
  <cp:lastModifiedBy>Антон</cp:lastModifiedBy>
  <cp:revision>220</cp:revision>
  <dcterms:created xsi:type="dcterms:W3CDTF">2019-03-14T14:18:33Z</dcterms:created>
  <dcterms:modified xsi:type="dcterms:W3CDTF">2020-03-13T12:37:04Z</dcterms:modified>
</cp:coreProperties>
</file>