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9" r:id="rId4"/>
    <p:sldId id="310" r:id="rId5"/>
    <p:sldId id="313" r:id="rId6"/>
    <p:sldId id="290" r:id="rId7"/>
    <p:sldId id="311" r:id="rId8"/>
    <p:sldId id="291" r:id="rId9"/>
    <p:sldId id="292" r:id="rId10"/>
    <p:sldId id="312" r:id="rId11"/>
    <p:sldId id="29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8000"/>
    <a:srgbClr val="D60093"/>
    <a:srgbClr val="180216"/>
    <a:srgbClr val="99CCFF"/>
    <a:srgbClr val="5E9E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3369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529581-8C76-4A71-9598-4B3C626212D0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</dgm:pt>
    <dgm:pt modelId="{F9C09B4F-8BB6-49DD-A241-042BF44E79D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НАУКОВО-МЕТОДИЧНА ПРОБЛЕМА РАЙОНУ:«Розвиток індивідуальних здібностей учнів як складова реалізації особистісно-орієнтованого навчання та виховання», робота над якою передбачається за трьома напрямками: </a:t>
          </a:r>
        </a:p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1. Підвищення якості навчально-виховного процесу шляхом упровадження інформаційно-комунікаційних технологій.</a:t>
          </a:r>
        </a:p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2. Реалізація здоров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’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язберігаючих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технологій.</a:t>
          </a:r>
        </a:p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3. Формування моделі випускника: лідера, освіченої, конкретно-спроможної особистості.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F18DF72-2C0E-421E-B9D5-9CCDFAD8F2DA}" type="parTrans" cxnId="{55013936-D338-4889-912A-1ACCCF83454A}">
      <dgm:prSet/>
      <dgm:spPr/>
      <dgm:t>
        <a:bodyPr/>
        <a:lstStyle/>
        <a:p>
          <a:endParaRPr lang="ru-RU"/>
        </a:p>
      </dgm:t>
    </dgm:pt>
    <dgm:pt modelId="{B15A284E-8128-47E2-9AFC-B871CBF3AC7B}" type="sibTrans" cxnId="{55013936-D338-4889-912A-1ACCCF83454A}">
      <dgm:prSet/>
      <dgm:spPr/>
      <dgm:t>
        <a:bodyPr/>
        <a:lstStyle/>
        <a:p>
          <a:endParaRPr lang="ru-RU"/>
        </a:p>
      </dgm:t>
    </dgm:pt>
    <dgm:pt modelId="{3BA4BD47-81A3-4EA3-BB6F-8BA1ECD20944}" type="pres">
      <dgm:prSet presAssocID="{E0529581-8C76-4A71-9598-4B3C626212D0}" presName="compositeShape" presStyleCnt="0">
        <dgm:presLayoutVars>
          <dgm:dir/>
          <dgm:resizeHandles/>
        </dgm:presLayoutVars>
      </dgm:prSet>
      <dgm:spPr/>
    </dgm:pt>
    <dgm:pt modelId="{477545AB-9301-4399-A0D9-9A135D3A96D0}" type="pres">
      <dgm:prSet presAssocID="{E0529581-8C76-4A71-9598-4B3C626212D0}" presName="pyramid" presStyleLbl="node1" presStyleIdx="0" presStyleCnt="1" custScaleX="100000" custScaleY="100000" custLinFactNeighborX="-238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603A0650-3B9B-4015-81CC-7C177A9F8AC2}" type="pres">
      <dgm:prSet presAssocID="{E0529581-8C76-4A71-9598-4B3C626212D0}" presName="theList" presStyleCnt="0"/>
      <dgm:spPr/>
    </dgm:pt>
    <dgm:pt modelId="{21B668BC-2250-44D7-97F7-FA8F4964FDC3}" type="pres">
      <dgm:prSet presAssocID="{F9C09B4F-8BB6-49DD-A241-042BF44E79D5}" presName="aNode" presStyleLbl="fgAcc1" presStyleIdx="0" presStyleCnt="1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AE574-3556-46AE-9746-50E306DE7C74}" type="pres">
      <dgm:prSet presAssocID="{F9C09B4F-8BB6-49DD-A241-042BF44E79D5}" presName="aSpace" presStyleCnt="0"/>
      <dgm:spPr/>
    </dgm:pt>
  </dgm:ptLst>
  <dgm:cxnLst>
    <dgm:cxn modelId="{9635149B-A77B-4479-9943-BA1D067722EE}" type="presOf" srcId="{F9C09B4F-8BB6-49DD-A241-042BF44E79D5}" destId="{21B668BC-2250-44D7-97F7-FA8F4964FDC3}" srcOrd="0" destOrd="0" presId="urn:microsoft.com/office/officeart/2005/8/layout/pyramid2"/>
    <dgm:cxn modelId="{6290FA0B-63C4-439C-B684-EC7996EBA2C9}" type="presOf" srcId="{E0529581-8C76-4A71-9598-4B3C626212D0}" destId="{3BA4BD47-81A3-4EA3-BB6F-8BA1ECD20944}" srcOrd="0" destOrd="0" presId="urn:microsoft.com/office/officeart/2005/8/layout/pyramid2"/>
    <dgm:cxn modelId="{55013936-D338-4889-912A-1ACCCF83454A}" srcId="{E0529581-8C76-4A71-9598-4B3C626212D0}" destId="{F9C09B4F-8BB6-49DD-A241-042BF44E79D5}" srcOrd="0" destOrd="0" parTransId="{DF18DF72-2C0E-421E-B9D5-9CCDFAD8F2DA}" sibTransId="{B15A284E-8128-47E2-9AFC-B871CBF3AC7B}"/>
    <dgm:cxn modelId="{8A865BDF-F8B9-4673-81B1-18C7E109A187}" type="presParOf" srcId="{3BA4BD47-81A3-4EA3-BB6F-8BA1ECD20944}" destId="{477545AB-9301-4399-A0D9-9A135D3A96D0}" srcOrd="0" destOrd="0" presId="urn:microsoft.com/office/officeart/2005/8/layout/pyramid2"/>
    <dgm:cxn modelId="{F2D9F7E5-93A0-44F7-8ABE-B9998E763B2D}" type="presParOf" srcId="{3BA4BD47-81A3-4EA3-BB6F-8BA1ECD20944}" destId="{603A0650-3B9B-4015-81CC-7C177A9F8AC2}" srcOrd="1" destOrd="0" presId="urn:microsoft.com/office/officeart/2005/8/layout/pyramid2"/>
    <dgm:cxn modelId="{F7AEABA8-4E86-40AF-A887-CB2D8B7FEA46}" type="presParOf" srcId="{603A0650-3B9B-4015-81CC-7C177A9F8AC2}" destId="{21B668BC-2250-44D7-97F7-FA8F4964FDC3}" srcOrd="0" destOrd="0" presId="urn:microsoft.com/office/officeart/2005/8/layout/pyramid2"/>
    <dgm:cxn modelId="{46F2F70A-106E-4D40-9E2F-9088F59476A4}" type="presParOf" srcId="{603A0650-3B9B-4015-81CC-7C177A9F8AC2}" destId="{A6EAE574-3556-46AE-9746-50E306DE7C74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529581-8C76-4A71-9598-4B3C626212D0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</dgm:pt>
    <dgm:pt modelId="{735A7042-B689-48F7-80D8-486D3426E7F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ПРОБЛЕМА ШКОЛИ: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«Розвиток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загальнонавчальних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компетенцій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учнів»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890615F-6A28-482D-8835-07622638703D}" type="parTrans" cxnId="{4E807772-C512-4D5E-8BDD-8CAF06423D93}">
      <dgm:prSet/>
      <dgm:spPr/>
      <dgm:t>
        <a:bodyPr/>
        <a:lstStyle/>
        <a:p>
          <a:endParaRPr lang="ru-RU"/>
        </a:p>
      </dgm:t>
    </dgm:pt>
    <dgm:pt modelId="{5A22B769-39B8-4032-8A70-66E4D66FB383}" type="sibTrans" cxnId="{4E807772-C512-4D5E-8BDD-8CAF06423D93}">
      <dgm:prSet/>
      <dgm:spPr/>
      <dgm:t>
        <a:bodyPr/>
        <a:lstStyle/>
        <a:p>
          <a:endParaRPr lang="ru-RU"/>
        </a:p>
      </dgm:t>
    </dgm:pt>
    <dgm:pt modelId="{BFFC1250-7035-4B22-BC54-51B1D024768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ПРОБЛЕМА МЕТОДИЧНОГО </a:t>
          </a:r>
          <a:r>
            <a:rPr lang="uk-UA" sz="1400" dirty="0" err="1" smtClean="0">
              <a:latin typeface="Times New Roman" pitchFamily="18" charset="0"/>
              <a:cs typeface="Times New Roman" pitchFamily="18" charset="0"/>
            </a:rPr>
            <a:t>ОБ’ЄДНАННЯ</a:t>
          </a:r>
          <a:r>
            <a:rPr lang="uk-UA" sz="1400" dirty="0" err="1" smtClean="0">
              <a:latin typeface="Times New Roman" pitchFamily="18" charset="0"/>
              <a:cs typeface="Times New Roman" pitchFamily="18" charset="0"/>
            </a:rPr>
            <a:t>:«Використання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інноваційних </a:t>
          </a:r>
          <a:r>
            <a:rPr lang="uk-UA" sz="1400" dirty="0" err="1" smtClean="0">
              <a:latin typeface="Times New Roman" pitchFamily="18" charset="0"/>
              <a:cs typeface="Times New Roman" pitchFamily="18" charset="0"/>
            </a:rPr>
            <a:t>техноогій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uk-UA" sz="1400" dirty="0" err="1" smtClean="0">
              <a:latin typeface="Times New Roman" pitchFamily="18" charset="0"/>
              <a:cs typeface="Times New Roman" pitchFamily="18" charset="0"/>
            </a:rPr>
            <a:t>уроках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в початкових класах»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BB91D19-62CB-4CA6-9788-1A8D00948FF2}" type="parTrans" cxnId="{90D32F39-83F3-4A4F-84E9-FFD3749898BD}">
      <dgm:prSet/>
      <dgm:spPr/>
      <dgm:t>
        <a:bodyPr/>
        <a:lstStyle/>
        <a:p>
          <a:endParaRPr lang="ru-RU"/>
        </a:p>
      </dgm:t>
    </dgm:pt>
    <dgm:pt modelId="{C34AFDCD-2A8A-4A1C-B918-18E69540B146}" type="sibTrans" cxnId="{90D32F39-83F3-4A4F-84E9-FFD3749898BD}">
      <dgm:prSet/>
      <dgm:spPr/>
      <dgm:t>
        <a:bodyPr/>
        <a:lstStyle/>
        <a:p>
          <a:endParaRPr lang="ru-RU"/>
        </a:p>
      </dgm:t>
    </dgm:pt>
    <dgm:pt modelId="{3BA4BD47-81A3-4EA3-BB6F-8BA1ECD20944}" type="pres">
      <dgm:prSet presAssocID="{E0529581-8C76-4A71-9598-4B3C626212D0}" presName="compositeShape" presStyleCnt="0">
        <dgm:presLayoutVars>
          <dgm:dir/>
          <dgm:resizeHandles/>
        </dgm:presLayoutVars>
      </dgm:prSet>
      <dgm:spPr/>
    </dgm:pt>
    <dgm:pt modelId="{477545AB-9301-4399-A0D9-9A135D3A96D0}" type="pres">
      <dgm:prSet presAssocID="{E0529581-8C76-4A71-9598-4B3C626212D0}" presName="pyramid" presStyleLbl="node1" presStyleIdx="0" presStyleCnt="1" custLinFactNeighborX="-238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603A0650-3B9B-4015-81CC-7C177A9F8AC2}" type="pres">
      <dgm:prSet presAssocID="{E0529581-8C76-4A71-9598-4B3C626212D0}" presName="theList" presStyleCnt="0"/>
      <dgm:spPr/>
    </dgm:pt>
    <dgm:pt modelId="{7556E0A7-E721-44CA-AF48-D437261574BE}" type="pres">
      <dgm:prSet presAssocID="{735A7042-B689-48F7-80D8-486D3426E7F3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09DB9-1DD6-4829-8AF4-945A95D51F45}" type="pres">
      <dgm:prSet presAssocID="{735A7042-B689-48F7-80D8-486D3426E7F3}" presName="aSpace" presStyleCnt="0"/>
      <dgm:spPr/>
    </dgm:pt>
    <dgm:pt modelId="{09B67A0D-C346-43A4-9358-56E1A21207D0}" type="pres">
      <dgm:prSet presAssocID="{BFFC1250-7035-4B22-BC54-51B1D0247683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0FEAE-7EC7-41C4-90D2-B3EBD4A43284}" type="pres">
      <dgm:prSet presAssocID="{BFFC1250-7035-4B22-BC54-51B1D0247683}" presName="aSpace" presStyleCnt="0"/>
      <dgm:spPr/>
    </dgm:pt>
  </dgm:ptLst>
  <dgm:cxnLst>
    <dgm:cxn modelId="{E3B4FC6D-9587-4CFF-B443-18024D36BABA}" type="presOf" srcId="{E0529581-8C76-4A71-9598-4B3C626212D0}" destId="{3BA4BD47-81A3-4EA3-BB6F-8BA1ECD20944}" srcOrd="0" destOrd="0" presId="urn:microsoft.com/office/officeart/2005/8/layout/pyramid2"/>
    <dgm:cxn modelId="{90D32F39-83F3-4A4F-84E9-FFD3749898BD}" srcId="{E0529581-8C76-4A71-9598-4B3C626212D0}" destId="{BFFC1250-7035-4B22-BC54-51B1D0247683}" srcOrd="1" destOrd="0" parTransId="{DBB91D19-62CB-4CA6-9788-1A8D00948FF2}" sibTransId="{C34AFDCD-2A8A-4A1C-B918-18E69540B146}"/>
    <dgm:cxn modelId="{A9415875-3B47-48A8-BB62-9CC6BE5BB1A4}" type="presOf" srcId="{BFFC1250-7035-4B22-BC54-51B1D0247683}" destId="{09B67A0D-C346-43A4-9358-56E1A21207D0}" srcOrd="0" destOrd="0" presId="urn:microsoft.com/office/officeart/2005/8/layout/pyramid2"/>
    <dgm:cxn modelId="{4E807772-C512-4D5E-8BDD-8CAF06423D93}" srcId="{E0529581-8C76-4A71-9598-4B3C626212D0}" destId="{735A7042-B689-48F7-80D8-486D3426E7F3}" srcOrd="0" destOrd="0" parTransId="{5890615F-6A28-482D-8835-07622638703D}" sibTransId="{5A22B769-39B8-4032-8A70-66E4D66FB383}"/>
    <dgm:cxn modelId="{7D82D7F8-CEF4-4A8A-B623-EF1FA1C74D7E}" type="presOf" srcId="{735A7042-B689-48F7-80D8-486D3426E7F3}" destId="{7556E0A7-E721-44CA-AF48-D437261574BE}" srcOrd="0" destOrd="0" presId="urn:microsoft.com/office/officeart/2005/8/layout/pyramid2"/>
    <dgm:cxn modelId="{4DDEE3B0-8D1A-40CC-A48A-B357DBD098F1}" type="presParOf" srcId="{3BA4BD47-81A3-4EA3-BB6F-8BA1ECD20944}" destId="{477545AB-9301-4399-A0D9-9A135D3A96D0}" srcOrd="0" destOrd="0" presId="urn:microsoft.com/office/officeart/2005/8/layout/pyramid2"/>
    <dgm:cxn modelId="{C8A4317E-FB84-4595-B8D6-CCD4AE0AC968}" type="presParOf" srcId="{3BA4BD47-81A3-4EA3-BB6F-8BA1ECD20944}" destId="{603A0650-3B9B-4015-81CC-7C177A9F8AC2}" srcOrd="1" destOrd="0" presId="urn:microsoft.com/office/officeart/2005/8/layout/pyramid2"/>
    <dgm:cxn modelId="{FBA6CF2D-5A4C-4F07-85C7-510B0DBDDC71}" type="presParOf" srcId="{603A0650-3B9B-4015-81CC-7C177A9F8AC2}" destId="{7556E0A7-E721-44CA-AF48-D437261574BE}" srcOrd="0" destOrd="0" presId="urn:microsoft.com/office/officeart/2005/8/layout/pyramid2"/>
    <dgm:cxn modelId="{85D8FD9D-EAB7-4646-904A-479CABE4CE47}" type="presParOf" srcId="{603A0650-3B9B-4015-81CC-7C177A9F8AC2}" destId="{79A09DB9-1DD6-4829-8AF4-945A95D51F45}" srcOrd="1" destOrd="0" presId="urn:microsoft.com/office/officeart/2005/8/layout/pyramid2"/>
    <dgm:cxn modelId="{B475C9E8-487A-4612-A19D-77DFEF1E767B}" type="presParOf" srcId="{603A0650-3B9B-4015-81CC-7C177A9F8AC2}" destId="{09B67A0D-C346-43A4-9358-56E1A21207D0}" srcOrd="2" destOrd="0" presId="urn:microsoft.com/office/officeart/2005/8/layout/pyramid2"/>
    <dgm:cxn modelId="{3909F676-1909-4C20-9189-50DF03A4BFD6}" type="presParOf" srcId="{603A0650-3B9B-4015-81CC-7C177A9F8AC2}" destId="{0A10FEAE-7EC7-41C4-90D2-B3EBD4A4328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05C89F-BDC2-466A-885E-0BDAB97171D3}" type="doc">
      <dgm:prSet loTypeId="urn:microsoft.com/office/officeart/2005/8/layout/radial1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739566-4130-4B07-A91B-149743C1680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НВР</a:t>
          </a:r>
          <a:endParaRPr lang="ru-RU" dirty="0"/>
        </a:p>
      </dgm:t>
    </dgm:pt>
    <dgm:pt modelId="{87605FD6-C941-4672-97FA-AAC6D5F34D36}" type="parTrans" cxnId="{9ADB6859-2B02-451D-A6CC-86485B876E7D}">
      <dgm:prSet/>
      <dgm:spPr/>
      <dgm:t>
        <a:bodyPr/>
        <a:lstStyle/>
        <a:p>
          <a:endParaRPr lang="ru-RU"/>
        </a:p>
      </dgm:t>
    </dgm:pt>
    <dgm:pt modelId="{C15B921D-462C-4EE2-942F-0DCDEFDBB1AD}" type="sibTrans" cxnId="{9ADB6859-2B02-451D-A6CC-86485B876E7D}">
      <dgm:prSet/>
      <dgm:spPr/>
      <dgm:t>
        <a:bodyPr/>
        <a:lstStyle/>
        <a:p>
          <a:endParaRPr lang="ru-RU"/>
        </a:p>
      </dgm:t>
    </dgm:pt>
    <dgm:pt modelId="{E64878AE-03EB-49A9-9F18-3DAE0D268134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Навчальна діяльність </a:t>
          </a:r>
          <a:endParaRPr lang="ru-RU" dirty="0"/>
        </a:p>
      </dgm:t>
    </dgm:pt>
    <dgm:pt modelId="{F683A020-A68C-430F-99AA-32C1FE487310}" type="parTrans" cxnId="{281C52B9-494E-4451-A0F6-0DAF754D757D}">
      <dgm:prSet/>
      <dgm:spPr/>
      <dgm:t>
        <a:bodyPr/>
        <a:lstStyle/>
        <a:p>
          <a:endParaRPr lang="ru-RU"/>
        </a:p>
      </dgm:t>
    </dgm:pt>
    <dgm:pt modelId="{B7B2A105-6362-46E5-8CE0-E1A1300E6AD5}" type="sibTrans" cxnId="{281C52B9-494E-4451-A0F6-0DAF754D757D}">
      <dgm:prSet/>
      <dgm:spPr/>
      <dgm:t>
        <a:bodyPr/>
        <a:lstStyle/>
        <a:p>
          <a:endParaRPr lang="ru-RU"/>
        </a:p>
      </dgm:t>
    </dgm:pt>
    <dgm:pt modelId="{3B0CB21A-61B2-4D3D-8D00-646DAD0F9C4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Позакласна робота </a:t>
          </a:r>
          <a:endParaRPr lang="ru-RU" dirty="0"/>
        </a:p>
      </dgm:t>
    </dgm:pt>
    <dgm:pt modelId="{E57FC564-E236-4CB4-924C-949F6BC80B96}" type="parTrans" cxnId="{BE749ABE-2D06-4BD0-83D3-B738D76483AA}">
      <dgm:prSet/>
      <dgm:spPr/>
      <dgm:t>
        <a:bodyPr/>
        <a:lstStyle/>
        <a:p>
          <a:endParaRPr lang="ru-RU"/>
        </a:p>
      </dgm:t>
    </dgm:pt>
    <dgm:pt modelId="{1D4A25C4-447F-438D-BCB4-114AFC6C0103}" type="sibTrans" cxnId="{BE749ABE-2D06-4BD0-83D3-B738D76483AA}">
      <dgm:prSet/>
      <dgm:spPr/>
      <dgm:t>
        <a:bodyPr/>
        <a:lstStyle/>
        <a:p>
          <a:endParaRPr lang="ru-RU"/>
        </a:p>
      </dgm:t>
    </dgm:pt>
    <dgm:pt modelId="{DDE5F64F-C119-4322-A98A-DB3F3BC85B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Позашкільна робота</a:t>
          </a:r>
          <a:endParaRPr lang="ru-RU" dirty="0"/>
        </a:p>
      </dgm:t>
    </dgm:pt>
    <dgm:pt modelId="{4B0EF6F2-1EAB-465E-8FE3-456C8A028480}" type="parTrans" cxnId="{7713598E-CCA1-4F2B-A1E6-452699604F73}">
      <dgm:prSet/>
      <dgm:spPr/>
      <dgm:t>
        <a:bodyPr/>
        <a:lstStyle/>
        <a:p>
          <a:endParaRPr lang="ru-RU"/>
        </a:p>
      </dgm:t>
    </dgm:pt>
    <dgm:pt modelId="{FE4E3A24-1E5A-4D5F-9C42-FF32A547D730}" type="sibTrans" cxnId="{7713598E-CCA1-4F2B-A1E6-452699604F73}">
      <dgm:prSet/>
      <dgm:spPr/>
      <dgm:t>
        <a:bodyPr/>
        <a:lstStyle/>
        <a:p>
          <a:endParaRPr lang="ru-RU"/>
        </a:p>
      </dgm:t>
    </dgm:pt>
    <dgm:pt modelId="{D9AC5CA0-8097-4597-A2DB-ED0F36B7F35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Самоосвіта </a:t>
          </a:r>
          <a:endParaRPr lang="ru-RU" sz="1600" dirty="0"/>
        </a:p>
      </dgm:t>
    </dgm:pt>
    <dgm:pt modelId="{15C4EF6E-914A-418E-91AC-E843C8B32EC2}" type="parTrans" cxnId="{278908E8-5C83-4749-9D92-8F8E1BC2B47B}">
      <dgm:prSet/>
      <dgm:spPr/>
      <dgm:t>
        <a:bodyPr/>
        <a:lstStyle/>
        <a:p>
          <a:endParaRPr lang="ru-RU"/>
        </a:p>
      </dgm:t>
    </dgm:pt>
    <dgm:pt modelId="{45BC79AE-6EDB-4533-9E24-341955B9C66C}" type="sibTrans" cxnId="{278908E8-5C83-4749-9D92-8F8E1BC2B47B}">
      <dgm:prSet/>
      <dgm:spPr/>
      <dgm:t>
        <a:bodyPr/>
        <a:lstStyle/>
        <a:p>
          <a:endParaRPr lang="ru-RU"/>
        </a:p>
      </dgm:t>
    </dgm:pt>
    <dgm:pt modelId="{A1C7AD92-5260-4461-9FFD-8CD564A35C82}" type="pres">
      <dgm:prSet presAssocID="{8405C89F-BDC2-466A-885E-0BDAB97171D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7652F4-C6FE-4996-83F7-8AA444BD7847}" type="pres">
      <dgm:prSet presAssocID="{48739566-4130-4B07-A91B-149743C16808}" presName="centerShape" presStyleLbl="node0" presStyleIdx="0" presStyleCnt="1"/>
      <dgm:spPr/>
      <dgm:t>
        <a:bodyPr/>
        <a:lstStyle/>
        <a:p>
          <a:endParaRPr lang="ru-RU"/>
        </a:p>
      </dgm:t>
    </dgm:pt>
    <dgm:pt modelId="{0E7A7108-629C-4002-938A-A0E89C981D58}" type="pres">
      <dgm:prSet presAssocID="{F683A020-A68C-430F-99AA-32C1FE487310}" presName="Name9" presStyleLbl="parChTrans1D2" presStyleIdx="0" presStyleCnt="4"/>
      <dgm:spPr/>
      <dgm:t>
        <a:bodyPr/>
        <a:lstStyle/>
        <a:p>
          <a:endParaRPr lang="ru-RU"/>
        </a:p>
      </dgm:t>
    </dgm:pt>
    <dgm:pt modelId="{EFCA0F76-248B-4B3B-A850-2143065FAB5F}" type="pres">
      <dgm:prSet presAssocID="{F683A020-A68C-430F-99AA-32C1FE48731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153CB83-3734-4A04-8F16-01D195D67635}" type="pres">
      <dgm:prSet presAssocID="{E64878AE-03EB-49A9-9F18-3DAE0D2681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3F0AD-90A0-41D9-97F8-84F2B3B145E5}" type="pres">
      <dgm:prSet presAssocID="{E57FC564-E236-4CB4-924C-949F6BC80B96}" presName="Name9" presStyleLbl="parChTrans1D2" presStyleIdx="1" presStyleCnt="4"/>
      <dgm:spPr/>
      <dgm:t>
        <a:bodyPr/>
        <a:lstStyle/>
        <a:p>
          <a:endParaRPr lang="ru-RU"/>
        </a:p>
      </dgm:t>
    </dgm:pt>
    <dgm:pt modelId="{32685476-48C5-46D2-9F58-0A6D6E405CAA}" type="pres">
      <dgm:prSet presAssocID="{E57FC564-E236-4CB4-924C-949F6BC80B9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CB0359A-98D3-4035-B487-F2473EE998DA}" type="pres">
      <dgm:prSet presAssocID="{3B0CB21A-61B2-4D3D-8D00-646DAD0F9C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6EB05-ECC2-4DD2-9ECC-06F34F905735}" type="pres">
      <dgm:prSet presAssocID="{4B0EF6F2-1EAB-465E-8FE3-456C8A028480}" presName="Name9" presStyleLbl="parChTrans1D2" presStyleIdx="2" presStyleCnt="4"/>
      <dgm:spPr/>
      <dgm:t>
        <a:bodyPr/>
        <a:lstStyle/>
        <a:p>
          <a:endParaRPr lang="ru-RU"/>
        </a:p>
      </dgm:t>
    </dgm:pt>
    <dgm:pt modelId="{4DC9BF27-1A85-4B68-AE2A-0452863A61E1}" type="pres">
      <dgm:prSet presAssocID="{4B0EF6F2-1EAB-465E-8FE3-456C8A02848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8BF9D9B-D1C1-4823-BBD8-8B7C0B93D77A}" type="pres">
      <dgm:prSet presAssocID="{DDE5F64F-C119-4322-A98A-DB3F3BC85B8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B9E23-634E-4861-8B2A-D2AD24B63DD7}" type="pres">
      <dgm:prSet presAssocID="{15C4EF6E-914A-418E-91AC-E843C8B32EC2}" presName="Name9" presStyleLbl="parChTrans1D2" presStyleIdx="3" presStyleCnt="4"/>
      <dgm:spPr/>
      <dgm:t>
        <a:bodyPr/>
        <a:lstStyle/>
        <a:p>
          <a:endParaRPr lang="ru-RU"/>
        </a:p>
      </dgm:t>
    </dgm:pt>
    <dgm:pt modelId="{D8858895-66EA-462D-B26D-CEA7C0E3AB7D}" type="pres">
      <dgm:prSet presAssocID="{15C4EF6E-914A-418E-91AC-E843C8B32EC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D13F5D4-9B53-46EB-B1E6-8E11DE38EED0}" type="pres">
      <dgm:prSet presAssocID="{D9AC5CA0-8097-4597-A2DB-ED0F36B7F3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282BA8-9896-43E3-8D09-D51B9A5A7396}" type="presOf" srcId="{48739566-4130-4B07-A91B-149743C16808}" destId="{337652F4-C6FE-4996-83F7-8AA444BD7847}" srcOrd="0" destOrd="0" presId="urn:microsoft.com/office/officeart/2005/8/layout/radial1"/>
    <dgm:cxn modelId="{337AF446-BECC-48C8-A3BF-140A2010BEA4}" type="presOf" srcId="{E57FC564-E236-4CB4-924C-949F6BC80B96}" destId="{C313F0AD-90A0-41D9-97F8-84F2B3B145E5}" srcOrd="0" destOrd="0" presId="urn:microsoft.com/office/officeart/2005/8/layout/radial1"/>
    <dgm:cxn modelId="{AC927581-15A4-4CCF-B40A-9C26CF9A9F9C}" type="presOf" srcId="{4B0EF6F2-1EAB-465E-8FE3-456C8A028480}" destId="{4DC9BF27-1A85-4B68-AE2A-0452863A61E1}" srcOrd="1" destOrd="0" presId="urn:microsoft.com/office/officeart/2005/8/layout/radial1"/>
    <dgm:cxn modelId="{D0A5E765-A991-4C50-88FB-1B8777FD7964}" type="presOf" srcId="{F683A020-A68C-430F-99AA-32C1FE487310}" destId="{0E7A7108-629C-4002-938A-A0E89C981D58}" srcOrd="0" destOrd="0" presId="urn:microsoft.com/office/officeart/2005/8/layout/radial1"/>
    <dgm:cxn modelId="{7557E748-1D83-40AD-9383-EA14C1D4E6D8}" type="presOf" srcId="{15C4EF6E-914A-418E-91AC-E843C8B32EC2}" destId="{7F0B9E23-634E-4861-8B2A-D2AD24B63DD7}" srcOrd="0" destOrd="0" presId="urn:microsoft.com/office/officeart/2005/8/layout/radial1"/>
    <dgm:cxn modelId="{6CFBB51A-4207-4849-B95C-4A1A0FF48423}" type="presOf" srcId="{15C4EF6E-914A-418E-91AC-E843C8B32EC2}" destId="{D8858895-66EA-462D-B26D-CEA7C0E3AB7D}" srcOrd="1" destOrd="0" presId="urn:microsoft.com/office/officeart/2005/8/layout/radial1"/>
    <dgm:cxn modelId="{278908E8-5C83-4749-9D92-8F8E1BC2B47B}" srcId="{48739566-4130-4B07-A91B-149743C16808}" destId="{D9AC5CA0-8097-4597-A2DB-ED0F36B7F351}" srcOrd="3" destOrd="0" parTransId="{15C4EF6E-914A-418E-91AC-E843C8B32EC2}" sibTransId="{45BC79AE-6EDB-4533-9E24-341955B9C66C}"/>
    <dgm:cxn modelId="{760D8264-0A46-4EEE-9AA5-3BAA09379D99}" type="presOf" srcId="{E57FC564-E236-4CB4-924C-949F6BC80B96}" destId="{32685476-48C5-46D2-9F58-0A6D6E405CAA}" srcOrd="1" destOrd="0" presId="urn:microsoft.com/office/officeart/2005/8/layout/radial1"/>
    <dgm:cxn modelId="{37D26DBE-5750-4C04-B701-9AD7361CBAEE}" type="presOf" srcId="{D9AC5CA0-8097-4597-A2DB-ED0F36B7F351}" destId="{7D13F5D4-9B53-46EB-B1E6-8E11DE38EED0}" srcOrd="0" destOrd="0" presId="urn:microsoft.com/office/officeart/2005/8/layout/radial1"/>
    <dgm:cxn modelId="{281C52B9-494E-4451-A0F6-0DAF754D757D}" srcId="{48739566-4130-4B07-A91B-149743C16808}" destId="{E64878AE-03EB-49A9-9F18-3DAE0D268134}" srcOrd="0" destOrd="0" parTransId="{F683A020-A68C-430F-99AA-32C1FE487310}" sibTransId="{B7B2A105-6362-46E5-8CE0-E1A1300E6AD5}"/>
    <dgm:cxn modelId="{5EE52D28-BC83-4661-8A51-DF8AA9485E83}" type="presOf" srcId="{E64878AE-03EB-49A9-9F18-3DAE0D268134}" destId="{4153CB83-3734-4A04-8F16-01D195D67635}" srcOrd="0" destOrd="0" presId="urn:microsoft.com/office/officeart/2005/8/layout/radial1"/>
    <dgm:cxn modelId="{6967EBC4-A20A-42D2-9830-69F0DEF99F0E}" type="presOf" srcId="{3B0CB21A-61B2-4D3D-8D00-646DAD0F9C4E}" destId="{ACB0359A-98D3-4035-B487-F2473EE998DA}" srcOrd="0" destOrd="0" presId="urn:microsoft.com/office/officeart/2005/8/layout/radial1"/>
    <dgm:cxn modelId="{BE749ABE-2D06-4BD0-83D3-B738D76483AA}" srcId="{48739566-4130-4B07-A91B-149743C16808}" destId="{3B0CB21A-61B2-4D3D-8D00-646DAD0F9C4E}" srcOrd="1" destOrd="0" parTransId="{E57FC564-E236-4CB4-924C-949F6BC80B96}" sibTransId="{1D4A25C4-447F-438D-BCB4-114AFC6C0103}"/>
    <dgm:cxn modelId="{8C8D4BDD-259D-42BB-A474-F4F494FD3758}" type="presOf" srcId="{DDE5F64F-C119-4322-A98A-DB3F3BC85B86}" destId="{68BF9D9B-D1C1-4823-BBD8-8B7C0B93D77A}" srcOrd="0" destOrd="0" presId="urn:microsoft.com/office/officeart/2005/8/layout/radial1"/>
    <dgm:cxn modelId="{3D176CD6-0697-49B5-91CC-E5D944BE3F4D}" type="presOf" srcId="{4B0EF6F2-1EAB-465E-8FE3-456C8A028480}" destId="{8DB6EB05-ECC2-4DD2-9ECC-06F34F905735}" srcOrd="0" destOrd="0" presId="urn:microsoft.com/office/officeart/2005/8/layout/radial1"/>
    <dgm:cxn modelId="{7713598E-CCA1-4F2B-A1E6-452699604F73}" srcId="{48739566-4130-4B07-A91B-149743C16808}" destId="{DDE5F64F-C119-4322-A98A-DB3F3BC85B86}" srcOrd="2" destOrd="0" parTransId="{4B0EF6F2-1EAB-465E-8FE3-456C8A028480}" sibTransId="{FE4E3A24-1E5A-4D5F-9C42-FF32A547D730}"/>
    <dgm:cxn modelId="{BD69DB3E-B1D8-4010-9AA7-D8A515EE54DE}" type="presOf" srcId="{F683A020-A68C-430F-99AA-32C1FE487310}" destId="{EFCA0F76-248B-4B3B-A850-2143065FAB5F}" srcOrd="1" destOrd="0" presId="urn:microsoft.com/office/officeart/2005/8/layout/radial1"/>
    <dgm:cxn modelId="{B8A0ED8E-690E-4E8B-8457-F42B3682E84C}" type="presOf" srcId="{8405C89F-BDC2-466A-885E-0BDAB97171D3}" destId="{A1C7AD92-5260-4461-9FFD-8CD564A35C82}" srcOrd="0" destOrd="0" presId="urn:microsoft.com/office/officeart/2005/8/layout/radial1"/>
    <dgm:cxn modelId="{9ADB6859-2B02-451D-A6CC-86485B876E7D}" srcId="{8405C89F-BDC2-466A-885E-0BDAB97171D3}" destId="{48739566-4130-4B07-A91B-149743C16808}" srcOrd="0" destOrd="0" parTransId="{87605FD6-C941-4672-97FA-AAC6D5F34D36}" sibTransId="{C15B921D-462C-4EE2-942F-0DCDEFDBB1AD}"/>
    <dgm:cxn modelId="{F795D431-B9E7-48A8-9449-DC54691D8E50}" type="presParOf" srcId="{A1C7AD92-5260-4461-9FFD-8CD564A35C82}" destId="{337652F4-C6FE-4996-83F7-8AA444BD7847}" srcOrd="0" destOrd="0" presId="urn:microsoft.com/office/officeart/2005/8/layout/radial1"/>
    <dgm:cxn modelId="{5E22DE4A-4151-44F0-8223-3A770BE30A91}" type="presParOf" srcId="{A1C7AD92-5260-4461-9FFD-8CD564A35C82}" destId="{0E7A7108-629C-4002-938A-A0E89C981D58}" srcOrd="1" destOrd="0" presId="urn:microsoft.com/office/officeart/2005/8/layout/radial1"/>
    <dgm:cxn modelId="{0EC61C2D-1C44-4FD7-B199-89722F271BDE}" type="presParOf" srcId="{0E7A7108-629C-4002-938A-A0E89C981D58}" destId="{EFCA0F76-248B-4B3B-A850-2143065FAB5F}" srcOrd="0" destOrd="0" presId="urn:microsoft.com/office/officeart/2005/8/layout/radial1"/>
    <dgm:cxn modelId="{C1F77123-6865-4909-B84B-F20B0987CC28}" type="presParOf" srcId="{A1C7AD92-5260-4461-9FFD-8CD564A35C82}" destId="{4153CB83-3734-4A04-8F16-01D195D67635}" srcOrd="2" destOrd="0" presId="urn:microsoft.com/office/officeart/2005/8/layout/radial1"/>
    <dgm:cxn modelId="{1E547A71-70C3-46AA-9992-67909CEE971B}" type="presParOf" srcId="{A1C7AD92-5260-4461-9FFD-8CD564A35C82}" destId="{C313F0AD-90A0-41D9-97F8-84F2B3B145E5}" srcOrd="3" destOrd="0" presId="urn:microsoft.com/office/officeart/2005/8/layout/radial1"/>
    <dgm:cxn modelId="{AFCB1324-E620-4AE1-80B5-77FADD913F0D}" type="presParOf" srcId="{C313F0AD-90A0-41D9-97F8-84F2B3B145E5}" destId="{32685476-48C5-46D2-9F58-0A6D6E405CAA}" srcOrd="0" destOrd="0" presId="urn:microsoft.com/office/officeart/2005/8/layout/radial1"/>
    <dgm:cxn modelId="{76BF3F74-914A-452F-A4FB-A4BAFEF83729}" type="presParOf" srcId="{A1C7AD92-5260-4461-9FFD-8CD564A35C82}" destId="{ACB0359A-98D3-4035-B487-F2473EE998DA}" srcOrd="4" destOrd="0" presId="urn:microsoft.com/office/officeart/2005/8/layout/radial1"/>
    <dgm:cxn modelId="{4F330929-7772-47A8-B2BD-4FA1DE20FE1E}" type="presParOf" srcId="{A1C7AD92-5260-4461-9FFD-8CD564A35C82}" destId="{8DB6EB05-ECC2-4DD2-9ECC-06F34F905735}" srcOrd="5" destOrd="0" presId="urn:microsoft.com/office/officeart/2005/8/layout/radial1"/>
    <dgm:cxn modelId="{E2529CA7-BEC9-439E-9679-F991C730571E}" type="presParOf" srcId="{8DB6EB05-ECC2-4DD2-9ECC-06F34F905735}" destId="{4DC9BF27-1A85-4B68-AE2A-0452863A61E1}" srcOrd="0" destOrd="0" presId="urn:microsoft.com/office/officeart/2005/8/layout/radial1"/>
    <dgm:cxn modelId="{651ADE83-4220-4A7E-94D7-B7673F1017F5}" type="presParOf" srcId="{A1C7AD92-5260-4461-9FFD-8CD564A35C82}" destId="{68BF9D9B-D1C1-4823-BBD8-8B7C0B93D77A}" srcOrd="6" destOrd="0" presId="urn:microsoft.com/office/officeart/2005/8/layout/radial1"/>
    <dgm:cxn modelId="{407BA983-D387-4D52-9028-71D3C8E8FFA1}" type="presParOf" srcId="{A1C7AD92-5260-4461-9FFD-8CD564A35C82}" destId="{7F0B9E23-634E-4861-8B2A-D2AD24B63DD7}" srcOrd="7" destOrd="0" presId="urn:microsoft.com/office/officeart/2005/8/layout/radial1"/>
    <dgm:cxn modelId="{5A54519E-879C-4215-BC2A-6BC218503F1B}" type="presParOf" srcId="{7F0B9E23-634E-4861-8B2A-D2AD24B63DD7}" destId="{D8858895-66EA-462D-B26D-CEA7C0E3AB7D}" srcOrd="0" destOrd="0" presId="urn:microsoft.com/office/officeart/2005/8/layout/radial1"/>
    <dgm:cxn modelId="{237DD53B-EF96-4806-A5C4-B0CA3F2D9C26}" type="presParOf" srcId="{A1C7AD92-5260-4461-9FFD-8CD564A35C82}" destId="{7D13F5D4-9B53-46EB-B1E6-8E11DE38EED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0837F9-E68C-4CF3-82EA-B828718415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058E30-AF7A-47C3-AFD9-B4948ABDE906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Рибалка Інна Миколаївна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FEBBA93-A6EC-471A-856D-E18C62438BA7}" type="parTrans" cxnId="{D297A474-4E03-4CB1-BDFE-92B18B854209}">
      <dgm:prSet/>
      <dgm:spPr/>
      <dgm:t>
        <a:bodyPr/>
        <a:lstStyle/>
        <a:p>
          <a:endParaRPr lang="ru-RU"/>
        </a:p>
      </dgm:t>
    </dgm:pt>
    <dgm:pt modelId="{60BDF5EB-C63A-4B68-9B82-0C61787633FB}" type="sibTrans" cxnId="{D297A474-4E03-4CB1-BDFE-92B18B854209}">
      <dgm:prSet/>
      <dgm:spPr/>
      <dgm:t>
        <a:bodyPr/>
        <a:lstStyle/>
        <a:p>
          <a:endParaRPr lang="ru-RU"/>
        </a:p>
      </dgm:t>
    </dgm:pt>
    <dgm:pt modelId="{89F93DD5-83AD-4949-B872-82D4F3E3AFD1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Активізація пізнавальної діяльності молодших школярів через нетрадиційні форми навчання.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67BE09D-F63D-45FB-948B-E7047EC2D61D}" type="parTrans" cxnId="{30F31616-DB05-4B14-90D0-38EDA24F783F}">
      <dgm:prSet/>
      <dgm:spPr/>
      <dgm:t>
        <a:bodyPr/>
        <a:lstStyle/>
        <a:p>
          <a:endParaRPr lang="ru-RU"/>
        </a:p>
      </dgm:t>
    </dgm:pt>
    <dgm:pt modelId="{4636F21C-0C8F-43B3-9DF5-E0BCBE6599F0}" type="sibTrans" cxnId="{30F31616-DB05-4B14-90D0-38EDA24F783F}">
      <dgm:prSet/>
      <dgm:spPr/>
      <dgm:t>
        <a:bodyPr/>
        <a:lstStyle/>
        <a:p>
          <a:endParaRPr lang="ru-RU"/>
        </a:p>
      </dgm:t>
    </dgm:pt>
    <dgm:pt modelId="{D5516930-AF3E-4A91-BC5A-541DA6DCEED7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Римар Ніна Михайлівна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735F10F-D804-4026-B728-2A38417ACA9E}" type="parTrans" cxnId="{04AC5D69-A1D7-427B-B6C8-92CCB4C7DFBE}">
      <dgm:prSet/>
      <dgm:spPr/>
      <dgm:t>
        <a:bodyPr/>
        <a:lstStyle/>
        <a:p>
          <a:endParaRPr lang="ru-RU"/>
        </a:p>
      </dgm:t>
    </dgm:pt>
    <dgm:pt modelId="{73F63207-609E-41E7-89DF-02E18B94843B}" type="sibTrans" cxnId="{04AC5D69-A1D7-427B-B6C8-92CCB4C7DFBE}">
      <dgm:prSet/>
      <dgm:spPr/>
      <dgm:t>
        <a:bodyPr/>
        <a:lstStyle/>
        <a:p>
          <a:endParaRPr lang="ru-RU"/>
        </a:p>
      </dgm:t>
    </dgm:pt>
    <dgm:pt modelId="{D367DF5D-BBD8-476B-A258-5A060E66C1FC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Забезпечення творчої самореалізації учнів на уроках читання.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BF4DE57-3496-43F8-962E-BA4AB2C761E0}" type="parTrans" cxnId="{75CB4DCD-6407-4D1C-8AB0-81D313307F12}">
      <dgm:prSet/>
      <dgm:spPr/>
      <dgm:t>
        <a:bodyPr/>
        <a:lstStyle/>
        <a:p>
          <a:endParaRPr lang="ru-RU"/>
        </a:p>
      </dgm:t>
    </dgm:pt>
    <dgm:pt modelId="{29537CC9-F57D-4F2F-A3CD-A13AE8246B33}" type="sibTrans" cxnId="{75CB4DCD-6407-4D1C-8AB0-81D313307F12}">
      <dgm:prSet/>
      <dgm:spPr/>
      <dgm:t>
        <a:bodyPr/>
        <a:lstStyle/>
        <a:p>
          <a:endParaRPr lang="ru-RU"/>
        </a:p>
      </dgm:t>
    </dgm:pt>
    <dgm:pt modelId="{690793F3-71C5-4456-8A88-5694F924523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dirty="0" smtClean="0">
              <a:latin typeface="Times New Roman" pitchFamily="18" charset="0"/>
              <a:ea typeface="Times New Roman"/>
              <a:cs typeface="Times New Roman" pitchFamily="18" charset="0"/>
            </a:rPr>
            <a:t>Паньків Валентина Олексіївна</a:t>
          </a:r>
          <a:endParaRPr lang="ru-RU" dirty="0">
            <a:latin typeface="Times New Roman" pitchFamily="18" charset="0"/>
            <a:ea typeface="Times New Roman"/>
            <a:cs typeface="Times New Roman" pitchFamily="18" charset="0"/>
          </a:endParaRPr>
        </a:p>
      </dgm:t>
    </dgm:pt>
    <dgm:pt modelId="{AFA0C6F4-7F84-4261-91B1-528BC3E2D0FC}" type="parTrans" cxnId="{5A0AF002-BB07-4876-AA7C-5AFF4E657CDC}">
      <dgm:prSet/>
      <dgm:spPr/>
      <dgm:t>
        <a:bodyPr/>
        <a:lstStyle/>
        <a:p>
          <a:endParaRPr lang="ru-RU"/>
        </a:p>
      </dgm:t>
    </dgm:pt>
    <dgm:pt modelId="{17A9075C-4929-4B4F-9D66-BC7AD9D3EEEC}" type="sibTrans" cxnId="{5A0AF002-BB07-4876-AA7C-5AFF4E657CDC}">
      <dgm:prSet/>
      <dgm:spPr/>
      <dgm:t>
        <a:bodyPr/>
        <a:lstStyle/>
        <a:p>
          <a:endParaRPr lang="ru-RU"/>
        </a:p>
      </dgm:t>
    </dgm:pt>
    <dgm:pt modelId="{FDF6713C-2764-40E1-AD85-B602CB24AFCE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Впровадження форм і методів особистісно-орієнтованого навчання для розвитку особистості учня як </a:t>
          </a:r>
          <a:r>
            <a:rPr lang="uk-UA" dirty="0" err="1" smtClean="0"/>
            <a:t>суб</a:t>
          </a:r>
          <a:r>
            <a:rPr lang="en-US" dirty="0" smtClean="0"/>
            <a:t>’</a:t>
          </a:r>
          <a:r>
            <a:rPr lang="uk-UA" dirty="0" err="1" smtClean="0"/>
            <a:t>єкта</a:t>
          </a:r>
          <a:r>
            <a:rPr lang="uk-UA" dirty="0" smtClean="0"/>
            <a:t> діяльності.</a:t>
          </a:r>
          <a:endParaRPr lang="ru-RU" dirty="0"/>
        </a:p>
      </dgm:t>
    </dgm:pt>
    <dgm:pt modelId="{A7C9B801-D85F-4251-8744-310BEFA0EE20}" type="parTrans" cxnId="{A581F959-EE77-4936-9541-730919A0EA95}">
      <dgm:prSet/>
      <dgm:spPr/>
      <dgm:t>
        <a:bodyPr/>
        <a:lstStyle/>
        <a:p>
          <a:endParaRPr lang="ru-RU"/>
        </a:p>
      </dgm:t>
    </dgm:pt>
    <dgm:pt modelId="{F10FFF59-7318-40C6-940A-B9F01E7AFC5F}" type="sibTrans" cxnId="{A581F959-EE77-4936-9541-730919A0EA95}">
      <dgm:prSet/>
      <dgm:spPr/>
      <dgm:t>
        <a:bodyPr/>
        <a:lstStyle/>
        <a:p>
          <a:endParaRPr lang="ru-RU"/>
        </a:p>
      </dgm:t>
    </dgm:pt>
    <dgm:pt modelId="{C722C86B-F76E-47B9-B2CC-3B629BA0557A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236526C-836B-4D24-88D8-5461FFCB266F}" type="parTrans" cxnId="{0F4F8F43-AA4E-4E18-8203-997E83B68E38}">
      <dgm:prSet/>
      <dgm:spPr/>
    </dgm:pt>
    <dgm:pt modelId="{74B52F61-82FE-4B4D-B645-AA8807FE2277}" type="sibTrans" cxnId="{0F4F8F43-AA4E-4E18-8203-997E83B68E38}">
      <dgm:prSet/>
      <dgm:spPr/>
    </dgm:pt>
    <dgm:pt modelId="{E89FD376-932F-4C1B-AADE-73474EF1FE26}" type="pres">
      <dgm:prSet presAssocID="{C80837F9-E68C-4CF3-82EA-B828718415D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241136-94B1-47AF-8299-389CC3EA1D80}" type="pres">
      <dgm:prSet presAssocID="{8D058E30-AF7A-47C3-AFD9-B4948ABDE906}" presName="linNode" presStyleCnt="0"/>
      <dgm:spPr/>
    </dgm:pt>
    <dgm:pt modelId="{17F0F043-83F8-4CD7-B913-635C65374DA0}" type="pres">
      <dgm:prSet presAssocID="{8D058E30-AF7A-47C3-AFD9-B4948ABDE906}" presName="parentShp" presStyleLbl="node1" presStyleIdx="0" presStyleCnt="3" custLinFactNeighborX="-652" custLinFactNeighborY="1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F597B-7AD5-41DA-92C4-220B8BC6BD00}" type="pres">
      <dgm:prSet presAssocID="{8D058E30-AF7A-47C3-AFD9-B4948ABDE906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2282A-08CF-4451-A7EA-DD911D42ECAA}" type="pres">
      <dgm:prSet presAssocID="{60BDF5EB-C63A-4B68-9B82-0C61787633FB}" presName="spacing" presStyleCnt="0"/>
      <dgm:spPr/>
    </dgm:pt>
    <dgm:pt modelId="{76CF69CB-5B6E-4ECD-9EF4-0EE8F57B6B6D}" type="pres">
      <dgm:prSet presAssocID="{690793F3-71C5-4456-8A88-5694F9245236}" presName="linNode" presStyleCnt="0"/>
      <dgm:spPr/>
    </dgm:pt>
    <dgm:pt modelId="{1658C828-4F86-40C5-81D9-C847EBF4A8E8}" type="pres">
      <dgm:prSet presAssocID="{690793F3-71C5-4456-8A88-5694F9245236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42064-4367-4BE5-8E26-912AD923357D}" type="pres">
      <dgm:prSet presAssocID="{690793F3-71C5-4456-8A88-5694F924523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2F4D7-EF8B-4DA5-97D1-65205E8A6BBF}" type="pres">
      <dgm:prSet presAssocID="{17A9075C-4929-4B4F-9D66-BC7AD9D3EEEC}" presName="spacing" presStyleCnt="0"/>
      <dgm:spPr/>
    </dgm:pt>
    <dgm:pt modelId="{1F5BC674-9A50-40C6-9D55-E3076E5EDB8B}" type="pres">
      <dgm:prSet presAssocID="{D5516930-AF3E-4A91-BC5A-541DA6DCEED7}" presName="linNode" presStyleCnt="0"/>
      <dgm:spPr/>
    </dgm:pt>
    <dgm:pt modelId="{B57B0FDB-A731-453B-ADE8-E66F50D15727}" type="pres">
      <dgm:prSet presAssocID="{D5516930-AF3E-4A91-BC5A-541DA6DCEED7}" presName="parentShp" presStyleLbl="node1" presStyleIdx="2" presStyleCnt="3" custLinFactNeighborY="1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D6D76-59DC-49D0-AD01-7C39B9E4A834}" type="pres">
      <dgm:prSet presAssocID="{D5516930-AF3E-4A91-BC5A-541DA6DCEED7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97A474-4E03-4CB1-BDFE-92B18B854209}" srcId="{C80837F9-E68C-4CF3-82EA-B828718415D0}" destId="{8D058E30-AF7A-47C3-AFD9-B4948ABDE906}" srcOrd="0" destOrd="0" parTransId="{6FEBBA93-A6EC-471A-856D-E18C62438BA7}" sibTransId="{60BDF5EB-C63A-4B68-9B82-0C61787633FB}"/>
    <dgm:cxn modelId="{5A0AF002-BB07-4876-AA7C-5AFF4E657CDC}" srcId="{C80837F9-E68C-4CF3-82EA-B828718415D0}" destId="{690793F3-71C5-4456-8A88-5694F9245236}" srcOrd="1" destOrd="0" parTransId="{AFA0C6F4-7F84-4261-91B1-528BC3E2D0FC}" sibTransId="{17A9075C-4929-4B4F-9D66-BC7AD9D3EEEC}"/>
    <dgm:cxn modelId="{35A28BE9-FF5A-4CCB-A0EC-E96370CF6743}" type="presOf" srcId="{FDF6713C-2764-40E1-AD85-B602CB24AFCE}" destId="{79342064-4367-4BE5-8E26-912AD923357D}" srcOrd="0" destOrd="0" presId="urn:microsoft.com/office/officeart/2005/8/layout/vList6"/>
    <dgm:cxn modelId="{30F31616-DB05-4B14-90D0-38EDA24F783F}" srcId="{8D058E30-AF7A-47C3-AFD9-B4948ABDE906}" destId="{89F93DD5-83AD-4949-B872-82D4F3E3AFD1}" srcOrd="0" destOrd="0" parTransId="{767BE09D-F63D-45FB-948B-E7047EC2D61D}" sibTransId="{4636F21C-0C8F-43B3-9DF5-E0BCBE6599F0}"/>
    <dgm:cxn modelId="{78BCED82-BCB7-4991-B5B0-3544178BA6BA}" type="presOf" srcId="{690793F3-71C5-4456-8A88-5694F9245236}" destId="{1658C828-4F86-40C5-81D9-C847EBF4A8E8}" srcOrd="0" destOrd="0" presId="urn:microsoft.com/office/officeart/2005/8/layout/vList6"/>
    <dgm:cxn modelId="{C92C2F21-1283-4F62-A349-40A42726552B}" type="presOf" srcId="{D367DF5D-BBD8-476B-A258-5A060E66C1FC}" destId="{784D6D76-59DC-49D0-AD01-7C39B9E4A834}" srcOrd="0" destOrd="0" presId="urn:microsoft.com/office/officeart/2005/8/layout/vList6"/>
    <dgm:cxn modelId="{75CB4DCD-6407-4D1C-8AB0-81D313307F12}" srcId="{D5516930-AF3E-4A91-BC5A-541DA6DCEED7}" destId="{D367DF5D-BBD8-476B-A258-5A060E66C1FC}" srcOrd="0" destOrd="0" parTransId="{2BF4DE57-3496-43F8-962E-BA4AB2C761E0}" sibTransId="{29537CC9-F57D-4F2F-A3CD-A13AE8246B33}"/>
    <dgm:cxn modelId="{04AC5D69-A1D7-427B-B6C8-92CCB4C7DFBE}" srcId="{C80837F9-E68C-4CF3-82EA-B828718415D0}" destId="{D5516930-AF3E-4A91-BC5A-541DA6DCEED7}" srcOrd="2" destOrd="0" parTransId="{B735F10F-D804-4026-B728-2A38417ACA9E}" sibTransId="{73F63207-609E-41E7-89DF-02E18B94843B}"/>
    <dgm:cxn modelId="{0F4F8F43-AA4E-4E18-8203-997E83B68E38}" srcId="{D5516930-AF3E-4A91-BC5A-541DA6DCEED7}" destId="{C722C86B-F76E-47B9-B2CC-3B629BA0557A}" srcOrd="1" destOrd="0" parTransId="{3236526C-836B-4D24-88D8-5461FFCB266F}" sibTransId="{74B52F61-82FE-4B4D-B645-AA8807FE2277}"/>
    <dgm:cxn modelId="{8ED47347-DF9D-4DCB-A393-60C6C5492EDD}" type="presOf" srcId="{89F93DD5-83AD-4949-B872-82D4F3E3AFD1}" destId="{9E5F597B-7AD5-41DA-92C4-220B8BC6BD00}" srcOrd="0" destOrd="0" presId="urn:microsoft.com/office/officeart/2005/8/layout/vList6"/>
    <dgm:cxn modelId="{CBAF0469-3B9A-4FE4-BC42-6EB98C2D8E4B}" type="presOf" srcId="{C80837F9-E68C-4CF3-82EA-B828718415D0}" destId="{E89FD376-932F-4C1B-AADE-73474EF1FE26}" srcOrd="0" destOrd="0" presId="urn:microsoft.com/office/officeart/2005/8/layout/vList6"/>
    <dgm:cxn modelId="{A581F959-EE77-4936-9541-730919A0EA95}" srcId="{690793F3-71C5-4456-8A88-5694F9245236}" destId="{FDF6713C-2764-40E1-AD85-B602CB24AFCE}" srcOrd="0" destOrd="0" parTransId="{A7C9B801-D85F-4251-8744-310BEFA0EE20}" sibTransId="{F10FFF59-7318-40C6-940A-B9F01E7AFC5F}"/>
    <dgm:cxn modelId="{23DAC839-C1A3-4D2A-8BEE-83B8B027A6F6}" type="presOf" srcId="{D5516930-AF3E-4A91-BC5A-541DA6DCEED7}" destId="{B57B0FDB-A731-453B-ADE8-E66F50D15727}" srcOrd="0" destOrd="0" presId="urn:microsoft.com/office/officeart/2005/8/layout/vList6"/>
    <dgm:cxn modelId="{24742061-7188-4A51-B621-893B71E97B26}" type="presOf" srcId="{8D058E30-AF7A-47C3-AFD9-B4948ABDE906}" destId="{17F0F043-83F8-4CD7-B913-635C65374DA0}" srcOrd="0" destOrd="0" presId="urn:microsoft.com/office/officeart/2005/8/layout/vList6"/>
    <dgm:cxn modelId="{6636396F-B644-4703-B415-5D5781824482}" type="presOf" srcId="{C722C86B-F76E-47B9-B2CC-3B629BA0557A}" destId="{784D6D76-59DC-49D0-AD01-7C39B9E4A834}" srcOrd="0" destOrd="1" presId="urn:microsoft.com/office/officeart/2005/8/layout/vList6"/>
    <dgm:cxn modelId="{F23B760F-52DB-412B-A206-824CA0410D15}" type="presParOf" srcId="{E89FD376-932F-4C1B-AADE-73474EF1FE26}" destId="{49241136-94B1-47AF-8299-389CC3EA1D80}" srcOrd="0" destOrd="0" presId="urn:microsoft.com/office/officeart/2005/8/layout/vList6"/>
    <dgm:cxn modelId="{C4EC77D3-7AE5-4965-8F00-2BAD43BC7A9B}" type="presParOf" srcId="{49241136-94B1-47AF-8299-389CC3EA1D80}" destId="{17F0F043-83F8-4CD7-B913-635C65374DA0}" srcOrd="0" destOrd="0" presId="urn:microsoft.com/office/officeart/2005/8/layout/vList6"/>
    <dgm:cxn modelId="{3931805D-C394-48A7-8F05-2D4D4C689278}" type="presParOf" srcId="{49241136-94B1-47AF-8299-389CC3EA1D80}" destId="{9E5F597B-7AD5-41DA-92C4-220B8BC6BD00}" srcOrd="1" destOrd="0" presId="urn:microsoft.com/office/officeart/2005/8/layout/vList6"/>
    <dgm:cxn modelId="{A978A32D-B6CA-4446-80B3-FF1CAC60DB37}" type="presParOf" srcId="{E89FD376-932F-4C1B-AADE-73474EF1FE26}" destId="{CBF2282A-08CF-4451-A7EA-DD911D42ECAA}" srcOrd="1" destOrd="0" presId="urn:microsoft.com/office/officeart/2005/8/layout/vList6"/>
    <dgm:cxn modelId="{76469739-F488-4632-8EF4-4550F878FA44}" type="presParOf" srcId="{E89FD376-932F-4C1B-AADE-73474EF1FE26}" destId="{76CF69CB-5B6E-4ECD-9EF4-0EE8F57B6B6D}" srcOrd="2" destOrd="0" presId="urn:microsoft.com/office/officeart/2005/8/layout/vList6"/>
    <dgm:cxn modelId="{37F68476-C50D-4898-B00F-37EEE7DAC468}" type="presParOf" srcId="{76CF69CB-5B6E-4ECD-9EF4-0EE8F57B6B6D}" destId="{1658C828-4F86-40C5-81D9-C847EBF4A8E8}" srcOrd="0" destOrd="0" presId="urn:microsoft.com/office/officeart/2005/8/layout/vList6"/>
    <dgm:cxn modelId="{8952FF89-328E-4126-BFE7-F8BF005F1243}" type="presParOf" srcId="{76CF69CB-5B6E-4ECD-9EF4-0EE8F57B6B6D}" destId="{79342064-4367-4BE5-8E26-912AD923357D}" srcOrd="1" destOrd="0" presId="urn:microsoft.com/office/officeart/2005/8/layout/vList6"/>
    <dgm:cxn modelId="{C7289EA6-F870-424F-AB3C-8012C7B4E32C}" type="presParOf" srcId="{E89FD376-932F-4C1B-AADE-73474EF1FE26}" destId="{07F2F4D7-EF8B-4DA5-97D1-65205E8A6BBF}" srcOrd="3" destOrd="0" presId="urn:microsoft.com/office/officeart/2005/8/layout/vList6"/>
    <dgm:cxn modelId="{6A2186D4-5895-4E57-9C61-0FCA0E8A36CB}" type="presParOf" srcId="{E89FD376-932F-4C1B-AADE-73474EF1FE26}" destId="{1F5BC674-9A50-40C6-9D55-E3076E5EDB8B}" srcOrd="4" destOrd="0" presId="urn:microsoft.com/office/officeart/2005/8/layout/vList6"/>
    <dgm:cxn modelId="{D9B53A05-F0A6-4A4C-8011-027E1B587EB6}" type="presParOf" srcId="{1F5BC674-9A50-40C6-9D55-E3076E5EDB8B}" destId="{B57B0FDB-A731-453B-ADE8-E66F50D15727}" srcOrd="0" destOrd="0" presId="urn:microsoft.com/office/officeart/2005/8/layout/vList6"/>
    <dgm:cxn modelId="{F48D46C0-E5EA-4E8B-AEDE-CAD08FEFFCA3}" type="presParOf" srcId="{1F5BC674-9A50-40C6-9D55-E3076E5EDB8B}" destId="{784D6D76-59DC-49D0-AD01-7C39B9E4A83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0837F9-E68C-4CF3-82EA-B828718415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058E30-AF7A-47C3-AFD9-B4948ABDE906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Кузьменко Валентина Василівна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FEBBA93-A6EC-471A-856D-E18C62438BA7}" type="parTrans" cxnId="{D297A474-4E03-4CB1-BDFE-92B18B854209}">
      <dgm:prSet/>
      <dgm:spPr/>
      <dgm:t>
        <a:bodyPr/>
        <a:lstStyle/>
        <a:p>
          <a:endParaRPr lang="ru-RU"/>
        </a:p>
      </dgm:t>
    </dgm:pt>
    <dgm:pt modelId="{60BDF5EB-C63A-4B68-9B82-0C61787633FB}" type="sibTrans" cxnId="{D297A474-4E03-4CB1-BDFE-92B18B854209}">
      <dgm:prSet/>
      <dgm:spPr/>
      <dgm:t>
        <a:bodyPr/>
        <a:lstStyle/>
        <a:p>
          <a:endParaRPr lang="ru-RU"/>
        </a:p>
      </dgm:t>
    </dgm:pt>
    <dgm:pt modelId="{89F93DD5-83AD-4949-B872-82D4F3E3AFD1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Активізація розумової діяльності учнів з використанням ігрових моментів в процесі навчання.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67BE09D-F63D-45FB-948B-E7047EC2D61D}" type="parTrans" cxnId="{30F31616-DB05-4B14-90D0-38EDA24F783F}">
      <dgm:prSet/>
      <dgm:spPr/>
      <dgm:t>
        <a:bodyPr/>
        <a:lstStyle/>
        <a:p>
          <a:endParaRPr lang="ru-RU"/>
        </a:p>
      </dgm:t>
    </dgm:pt>
    <dgm:pt modelId="{4636F21C-0C8F-43B3-9DF5-E0BCBE6599F0}" type="sibTrans" cxnId="{30F31616-DB05-4B14-90D0-38EDA24F783F}">
      <dgm:prSet/>
      <dgm:spPr/>
      <dgm:t>
        <a:bodyPr/>
        <a:lstStyle/>
        <a:p>
          <a:endParaRPr lang="ru-RU"/>
        </a:p>
      </dgm:t>
    </dgm:pt>
    <dgm:pt modelId="{690793F3-71C5-4456-8A88-5694F924523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dirty="0" err="1" smtClean="0">
              <a:latin typeface="Times New Roman" pitchFamily="18" charset="0"/>
              <a:ea typeface="Times New Roman"/>
              <a:cs typeface="Times New Roman" pitchFamily="18" charset="0"/>
            </a:rPr>
            <a:t>Саута</a:t>
          </a:r>
          <a:r>
            <a:rPr lang="uk-UA" dirty="0" smtClean="0">
              <a:latin typeface="Times New Roman" pitchFamily="18" charset="0"/>
              <a:ea typeface="Times New Roman"/>
              <a:cs typeface="Times New Roman" pitchFamily="18" charset="0"/>
            </a:rPr>
            <a:t> Юлія Михайлівна</a:t>
          </a:r>
          <a:endParaRPr lang="ru-RU" dirty="0">
            <a:latin typeface="Times New Roman" pitchFamily="18" charset="0"/>
            <a:ea typeface="Times New Roman"/>
            <a:cs typeface="Times New Roman" pitchFamily="18" charset="0"/>
          </a:endParaRPr>
        </a:p>
      </dgm:t>
    </dgm:pt>
    <dgm:pt modelId="{AFA0C6F4-7F84-4261-91B1-528BC3E2D0FC}" type="parTrans" cxnId="{5A0AF002-BB07-4876-AA7C-5AFF4E657CDC}">
      <dgm:prSet/>
      <dgm:spPr/>
      <dgm:t>
        <a:bodyPr/>
        <a:lstStyle/>
        <a:p>
          <a:endParaRPr lang="ru-RU"/>
        </a:p>
      </dgm:t>
    </dgm:pt>
    <dgm:pt modelId="{17A9075C-4929-4B4F-9D66-BC7AD9D3EEEC}" type="sibTrans" cxnId="{5A0AF002-BB07-4876-AA7C-5AFF4E657CDC}">
      <dgm:prSet/>
      <dgm:spPr/>
      <dgm:t>
        <a:bodyPr/>
        <a:lstStyle/>
        <a:p>
          <a:endParaRPr lang="ru-RU"/>
        </a:p>
      </dgm:t>
    </dgm:pt>
    <dgm:pt modelId="{FDF6713C-2764-40E1-AD85-B602CB24AFCE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Застосування дидактичних ігор і розвивальних вправ на заняттях ГПД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7C9B801-D85F-4251-8744-310BEFA0EE20}" type="parTrans" cxnId="{A581F959-EE77-4936-9541-730919A0EA95}">
      <dgm:prSet/>
      <dgm:spPr/>
      <dgm:t>
        <a:bodyPr/>
        <a:lstStyle/>
        <a:p>
          <a:endParaRPr lang="ru-RU"/>
        </a:p>
      </dgm:t>
    </dgm:pt>
    <dgm:pt modelId="{F10FFF59-7318-40C6-940A-B9F01E7AFC5F}" type="sibTrans" cxnId="{A581F959-EE77-4936-9541-730919A0EA95}">
      <dgm:prSet/>
      <dgm:spPr/>
      <dgm:t>
        <a:bodyPr/>
        <a:lstStyle/>
        <a:p>
          <a:endParaRPr lang="ru-RU"/>
        </a:p>
      </dgm:t>
    </dgm:pt>
    <dgm:pt modelId="{E89FD376-932F-4C1B-AADE-73474EF1FE26}" type="pres">
      <dgm:prSet presAssocID="{C80837F9-E68C-4CF3-82EA-B828718415D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241136-94B1-47AF-8299-389CC3EA1D80}" type="pres">
      <dgm:prSet presAssocID="{8D058E30-AF7A-47C3-AFD9-B4948ABDE906}" presName="linNode" presStyleCnt="0"/>
      <dgm:spPr/>
    </dgm:pt>
    <dgm:pt modelId="{17F0F043-83F8-4CD7-B913-635C65374DA0}" type="pres">
      <dgm:prSet presAssocID="{8D058E30-AF7A-47C3-AFD9-B4948ABDE906}" presName="parentShp" presStyleLbl="node1" presStyleIdx="0" presStyleCnt="2" custLinFactNeighborX="-366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F597B-7AD5-41DA-92C4-220B8BC6BD00}" type="pres">
      <dgm:prSet presAssocID="{8D058E30-AF7A-47C3-AFD9-B4948ABDE90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2282A-08CF-4451-A7EA-DD911D42ECAA}" type="pres">
      <dgm:prSet presAssocID="{60BDF5EB-C63A-4B68-9B82-0C61787633FB}" presName="spacing" presStyleCnt="0"/>
      <dgm:spPr/>
    </dgm:pt>
    <dgm:pt modelId="{76CF69CB-5B6E-4ECD-9EF4-0EE8F57B6B6D}" type="pres">
      <dgm:prSet presAssocID="{690793F3-71C5-4456-8A88-5694F9245236}" presName="linNode" presStyleCnt="0"/>
      <dgm:spPr/>
    </dgm:pt>
    <dgm:pt modelId="{1658C828-4F86-40C5-81D9-C847EBF4A8E8}" type="pres">
      <dgm:prSet presAssocID="{690793F3-71C5-4456-8A88-5694F924523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42064-4367-4BE5-8E26-912AD923357D}" type="pres">
      <dgm:prSet presAssocID="{690793F3-71C5-4456-8A88-5694F924523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1F959-EE77-4936-9541-730919A0EA95}" srcId="{690793F3-71C5-4456-8A88-5694F9245236}" destId="{FDF6713C-2764-40E1-AD85-B602CB24AFCE}" srcOrd="0" destOrd="0" parTransId="{A7C9B801-D85F-4251-8744-310BEFA0EE20}" sibTransId="{F10FFF59-7318-40C6-940A-B9F01E7AFC5F}"/>
    <dgm:cxn modelId="{E18EC7AE-FA38-428A-9228-8B8CB487E57B}" type="presOf" srcId="{FDF6713C-2764-40E1-AD85-B602CB24AFCE}" destId="{79342064-4367-4BE5-8E26-912AD923357D}" srcOrd="0" destOrd="0" presId="urn:microsoft.com/office/officeart/2005/8/layout/vList6"/>
    <dgm:cxn modelId="{5A0AF002-BB07-4876-AA7C-5AFF4E657CDC}" srcId="{C80837F9-E68C-4CF3-82EA-B828718415D0}" destId="{690793F3-71C5-4456-8A88-5694F9245236}" srcOrd="1" destOrd="0" parTransId="{AFA0C6F4-7F84-4261-91B1-528BC3E2D0FC}" sibTransId="{17A9075C-4929-4B4F-9D66-BC7AD9D3EEEC}"/>
    <dgm:cxn modelId="{05D2166C-C24B-43F5-AFB9-04A934882693}" type="presOf" srcId="{89F93DD5-83AD-4949-B872-82D4F3E3AFD1}" destId="{9E5F597B-7AD5-41DA-92C4-220B8BC6BD00}" srcOrd="0" destOrd="0" presId="urn:microsoft.com/office/officeart/2005/8/layout/vList6"/>
    <dgm:cxn modelId="{30F31616-DB05-4B14-90D0-38EDA24F783F}" srcId="{8D058E30-AF7A-47C3-AFD9-B4948ABDE906}" destId="{89F93DD5-83AD-4949-B872-82D4F3E3AFD1}" srcOrd="0" destOrd="0" parTransId="{767BE09D-F63D-45FB-948B-E7047EC2D61D}" sibTransId="{4636F21C-0C8F-43B3-9DF5-E0BCBE6599F0}"/>
    <dgm:cxn modelId="{A4BA08D9-609F-4929-BD98-732BEF31A6B7}" type="presOf" srcId="{C80837F9-E68C-4CF3-82EA-B828718415D0}" destId="{E89FD376-932F-4C1B-AADE-73474EF1FE26}" srcOrd="0" destOrd="0" presId="urn:microsoft.com/office/officeart/2005/8/layout/vList6"/>
    <dgm:cxn modelId="{3B5BDA77-004C-4571-B682-2CCF09114866}" type="presOf" srcId="{690793F3-71C5-4456-8A88-5694F9245236}" destId="{1658C828-4F86-40C5-81D9-C847EBF4A8E8}" srcOrd="0" destOrd="0" presId="urn:microsoft.com/office/officeart/2005/8/layout/vList6"/>
    <dgm:cxn modelId="{D297A474-4E03-4CB1-BDFE-92B18B854209}" srcId="{C80837F9-E68C-4CF3-82EA-B828718415D0}" destId="{8D058E30-AF7A-47C3-AFD9-B4948ABDE906}" srcOrd="0" destOrd="0" parTransId="{6FEBBA93-A6EC-471A-856D-E18C62438BA7}" sibTransId="{60BDF5EB-C63A-4B68-9B82-0C61787633FB}"/>
    <dgm:cxn modelId="{B6A4B8A5-26BB-45C1-BA07-CDEF2BB0F207}" type="presOf" srcId="{8D058E30-AF7A-47C3-AFD9-B4948ABDE906}" destId="{17F0F043-83F8-4CD7-B913-635C65374DA0}" srcOrd="0" destOrd="0" presId="urn:microsoft.com/office/officeart/2005/8/layout/vList6"/>
    <dgm:cxn modelId="{0197A589-2DCB-47FD-A7EE-4691745E4119}" type="presParOf" srcId="{E89FD376-932F-4C1B-AADE-73474EF1FE26}" destId="{49241136-94B1-47AF-8299-389CC3EA1D80}" srcOrd="0" destOrd="0" presId="urn:microsoft.com/office/officeart/2005/8/layout/vList6"/>
    <dgm:cxn modelId="{7B551FF7-BCB7-4EAF-9309-5B79EB68FC25}" type="presParOf" srcId="{49241136-94B1-47AF-8299-389CC3EA1D80}" destId="{17F0F043-83F8-4CD7-B913-635C65374DA0}" srcOrd="0" destOrd="0" presId="urn:microsoft.com/office/officeart/2005/8/layout/vList6"/>
    <dgm:cxn modelId="{5CD6F6EA-8039-4EDC-90C2-51A3244BB064}" type="presParOf" srcId="{49241136-94B1-47AF-8299-389CC3EA1D80}" destId="{9E5F597B-7AD5-41DA-92C4-220B8BC6BD00}" srcOrd="1" destOrd="0" presId="urn:microsoft.com/office/officeart/2005/8/layout/vList6"/>
    <dgm:cxn modelId="{A7761468-ACA4-4EA2-821D-5FB45820F797}" type="presParOf" srcId="{E89FD376-932F-4C1B-AADE-73474EF1FE26}" destId="{CBF2282A-08CF-4451-A7EA-DD911D42ECAA}" srcOrd="1" destOrd="0" presId="urn:microsoft.com/office/officeart/2005/8/layout/vList6"/>
    <dgm:cxn modelId="{746461C0-1B7B-4A8F-BAF9-DC12E47F9750}" type="presParOf" srcId="{E89FD376-932F-4C1B-AADE-73474EF1FE26}" destId="{76CF69CB-5B6E-4ECD-9EF4-0EE8F57B6B6D}" srcOrd="2" destOrd="0" presId="urn:microsoft.com/office/officeart/2005/8/layout/vList6"/>
    <dgm:cxn modelId="{1E98E185-B42F-4700-AF39-A96529A1630F}" type="presParOf" srcId="{76CF69CB-5B6E-4ECD-9EF4-0EE8F57B6B6D}" destId="{1658C828-4F86-40C5-81D9-C847EBF4A8E8}" srcOrd="0" destOrd="0" presId="urn:microsoft.com/office/officeart/2005/8/layout/vList6"/>
    <dgm:cxn modelId="{7BFB2193-0B10-43F4-86BA-6989AEEE3903}" type="presParOf" srcId="{76CF69CB-5B6E-4ECD-9EF4-0EE8F57B6B6D}" destId="{79342064-4367-4BE5-8E26-912AD923357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257ADA-58CB-413C-8E1B-88EDE68806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3EC450-B441-4D2B-B8DC-48EDB54237C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Кожен член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повинен систематично працювати над удосконаленням свого фахового рівня, підвищенням свого інтелекту, підвищенням свого розумового розвитку, розширенням кругозору, прагнути до володіння сучасними методами викладання та виховання підростаючого покоління.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A43C50D-DB8A-4E32-BA29-A4476DFC95AD}" type="parTrans" cxnId="{467FB9B0-1939-4A32-AE6A-EE32897AF191}">
      <dgm:prSet/>
      <dgm:spPr/>
      <dgm:t>
        <a:bodyPr/>
        <a:lstStyle/>
        <a:p>
          <a:endParaRPr lang="ru-RU"/>
        </a:p>
      </dgm:t>
    </dgm:pt>
    <dgm:pt modelId="{8D2CD190-B53E-40CF-AA02-07E53CF22B58}" type="sibTrans" cxnId="{467FB9B0-1939-4A32-AE6A-EE32897AF191}">
      <dgm:prSet/>
      <dgm:spPr/>
      <dgm:t>
        <a:bodyPr/>
        <a:lstStyle/>
        <a:p>
          <a:endParaRPr lang="ru-RU"/>
        </a:p>
      </dgm:t>
    </dgm:pt>
    <dgm:pt modelId="{31124566-CDBE-4845-8996-E4D59B232D0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Постійно знайомитися і творчо використовувати матеріали фахових журналів, газет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“Освіта”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“Освіта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України”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“Початкова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освіта”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“Позакласний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час”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“Бібліотека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вчителя початкових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класів”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“Інформаційного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збірника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України”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C07BEB1-BAAB-48A1-B77D-21BA5FF6DF2F}" type="parTrans" cxnId="{39B02EE9-8A0E-4AD5-B5D1-AEBA1455765B}">
      <dgm:prSet/>
      <dgm:spPr/>
      <dgm:t>
        <a:bodyPr/>
        <a:lstStyle/>
        <a:p>
          <a:endParaRPr lang="ru-RU"/>
        </a:p>
      </dgm:t>
    </dgm:pt>
    <dgm:pt modelId="{BBAB391A-D4D6-492D-B061-E4D066CE51AE}" type="sibTrans" cxnId="{39B02EE9-8A0E-4AD5-B5D1-AEBA1455765B}">
      <dgm:prSet/>
      <dgm:spPr/>
      <dgm:t>
        <a:bodyPr/>
        <a:lstStyle/>
        <a:p>
          <a:endParaRPr lang="ru-RU"/>
        </a:p>
      </dgm:t>
    </dgm:pt>
    <dgm:pt modelId="{2B7892D9-B32D-446D-87EC-AEC9DCE217E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Кожному члену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протягом навчального року поглиблено працювати над однією з проблем, проводити відкриті уроки.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540990B-41B5-448F-B23D-061C87F5093B}" type="parTrans" cxnId="{CD1D0F56-B387-4327-B58C-AC7DCFE49FA8}">
      <dgm:prSet/>
      <dgm:spPr/>
      <dgm:t>
        <a:bodyPr/>
        <a:lstStyle/>
        <a:p>
          <a:endParaRPr lang="ru-RU"/>
        </a:p>
      </dgm:t>
    </dgm:pt>
    <dgm:pt modelId="{25FECF15-7746-4644-8013-0AC52AB480BE}" type="sibTrans" cxnId="{CD1D0F56-B387-4327-B58C-AC7DCFE49FA8}">
      <dgm:prSet/>
      <dgm:spPr/>
      <dgm:t>
        <a:bodyPr/>
        <a:lstStyle/>
        <a:p>
          <a:endParaRPr lang="ru-RU"/>
        </a:p>
      </dgm:t>
    </dgm:pt>
    <dgm:pt modelId="{002795D6-F58C-46EA-B7B7-BB5DE1F44A1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На засіданням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звітуватися про свою роботу, обмінюватися досвідом, набутими знаннями.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7E0A7B8-70A0-4FD2-82BB-53181C54C86A}" type="parTrans" cxnId="{453BC43A-CA0B-47A3-BD24-F351DB57465B}">
      <dgm:prSet/>
      <dgm:spPr/>
      <dgm:t>
        <a:bodyPr/>
        <a:lstStyle/>
        <a:p>
          <a:endParaRPr lang="ru-RU"/>
        </a:p>
      </dgm:t>
    </dgm:pt>
    <dgm:pt modelId="{425D8A2A-56D9-4D5F-B281-4E817B021D2B}" type="sibTrans" cxnId="{453BC43A-CA0B-47A3-BD24-F351DB57465B}">
      <dgm:prSet/>
      <dgm:spPr/>
      <dgm:t>
        <a:bodyPr/>
        <a:lstStyle/>
        <a:p>
          <a:endParaRPr lang="ru-RU"/>
        </a:p>
      </dgm:t>
    </dgm:pt>
    <dgm:pt modelId="{FD68D626-5AE6-4207-A894-2B404BE92C4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Систематично проходити курсову перепідготовку.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993A8C6-873E-4F73-86A1-920FD1DEA9AA}" type="parTrans" cxnId="{40D6B6AA-A66C-4AAC-8E56-03EEB534385A}">
      <dgm:prSet/>
      <dgm:spPr/>
      <dgm:t>
        <a:bodyPr/>
        <a:lstStyle/>
        <a:p>
          <a:endParaRPr lang="ru-RU"/>
        </a:p>
      </dgm:t>
    </dgm:pt>
    <dgm:pt modelId="{4481F926-A24F-4DF0-B120-563CFE83C079}" type="sibTrans" cxnId="{40D6B6AA-A66C-4AAC-8E56-03EEB534385A}">
      <dgm:prSet/>
      <dgm:spPr/>
      <dgm:t>
        <a:bodyPr/>
        <a:lstStyle/>
        <a:p>
          <a:endParaRPr lang="ru-RU"/>
        </a:p>
      </dgm:t>
    </dgm:pt>
    <dgm:pt modelId="{5BC85D57-EAC7-4089-8E8E-C1DC52E411A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Брати участь у засіданнях шкільного та районного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F9550C2-7F62-4C6E-A9BF-179C06458F21}" type="parTrans" cxnId="{FC3FB942-4CE7-4A62-AACE-C9A415ADE41A}">
      <dgm:prSet/>
      <dgm:spPr/>
      <dgm:t>
        <a:bodyPr/>
        <a:lstStyle/>
        <a:p>
          <a:endParaRPr lang="ru-RU"/>
        </a:p>
      </dgm:t>
    </dgm:pt>
    <dgm:pt modelId="{FB05248A-C5AD-46F7-B13C-5CD8E182D9FD}" type="sibTrans" cxnId="{FC3FB942-4CE7-4A62-AACE-C9A415ADE41A}">
      <dgm:prSet/>
      <dgm:spPr/>
      <dgm:t>
        <a:bodyPr/>
        <a:lstStyle/>
        <a:p>
          <a:endParaRPr lang="ru-RU"/>
        </a:p>
      </dgm:t>
    </dgm:pt>
    <dgm:pt modelId="{C6139F7D-DBAA-4ABF-8EC2-D3CD9A135434}" type="pres">
      <dgm:prSet presAssocID="{19257ADA-58CB-413C-8E1B-88EDE68806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E978A-95C0-4842-9BF9-927D49963A3D}" type="pres">
      <dgm:prSet presAssocID="{E83EC450-B441-4D2B-B8DC-48EDB54237CF}" presName="parentLin" presStyleCnt="0"/>
      <dgm:spPr/>
    </dgm:pt>
    <dgm:pt modelId="{FDAA7139-FC89-41AB-827C-2370A0C28671}" type="pres">
      <dgm:prSet presAssocID="{E83EC450-B441-4D2B-B8DC-48EDB54237C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660D506-B8DC-4BB2-87F4-3EF696541C9D}" type="pres">
      <dgm:prSet presAssocID="{E83EC450-B441-4D2B-B8DC-48EDB54237CF}" presName="parentText" presStyleLbl="node1" presStyleIdx="0" presStyleCnt="6" custScaleX="103570" custScaleY="4460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5EF4C-F289-491E-BC8D-C4BBC47136AB}" type="pres">
      <dgm:prSet presAssocID="{E83EC450-B441-4D2B-B8DC-48EDB54237CF}" presName="negativeSpace" presStyleCnt="0"/>
      <dgm:spPr/>
    </dgm:pt>
    <dgm:pt modelId="{902FD9B3-795B-4EA3-883A-DAAC1309A9CB}" type="pres">
      <dgm:prSet presAssocID="{E83EC450-B441-4D2B-B8DC-48EDB54237CF}" presName="childText" presStyleLbl="conFgAcc1" presStyleIdx="0" presStyleCnt="6">
        <dgm:presLayoutVars>
          <dgm:bulletEnabled val="1"/>
        </dgm:presLayoutVars>
      </dgm:prSet>
      <dgm:spPr/>
    </dgm:pt>
    <dgm:pt modelId="{58FC9DD4-6363-400B-9ED5-BC110AFE71E2}" type="pres">
      <dgm:prSet presAssocID="{8D2CD190-B53E-40CF-AA02-07E53CF22B58}" presName="spaceBetweenRectangles" presStyleCnt="0"/>
      <dgm:spPr/>
    </dgm:pt>
    <dgm:pt modelId="{CE1AAE42-F87B-43DF-BAD4-CA14E43C182B}" type="pres">
      <dgm:prSet presAssocID="{31124566-CDBE-4845-8996-E4D59B232D0B}" presName="parentLin" presStyleCnt="0"/>
      <dgm:spPr/>
    </dgm:pt>
    <dgm:pt modelId="{8C17D8DB-0094-424B-9C51-C24EAC1F33B4}" type="pres">
      <dgm:prSet presAssocID="{31124566-CDBE-4845-8996-E4D59B232D0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2A6D99E-BA7C-4CEC-86FF-26379D1E43CD}" type="pres">
      <dgm:prSet presAssocID="{31124566-CDBE-4845-8996-E4D59B232D0B}" presName="parentText" presStyleLbl="node1" presStyleIdx="1" presStyleCnt="6" custScaleX="104243" custScaleY="450708" custLinFactNeighborX="-14069" custLinFactNeighborY="-18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5352F-D26E-4F06-B7F5-203E3F369317}" type="pres">
      <dgm:prSet presAssocID="{31124566-CDBE-4845-8996-E4D59B232D0B}" presName="negativeSpace" presStyleCnt="0"/>
      <dgm:spPr/>
    </dgm:pt>
    <dgm:pt modelId="{A5755F56-EEFE-4396-8192-B5D325389F27}" type="pres">
      <dgm:prSet presAssocID="{31124566-CDBE-4845-8996-E4D59B232D0B}" presName="childText" presStyleLbl="conFgAcc1" presStyleIdx="1" presStyleCnt="6">
        <dgm:presLayoutVars>
          <dgm:bulletEnabled val="1"/>
        </dgm:presLayoutVars>
      </dgm:prSet>
      <dgm:spPr/>
    </dgm:pt>
    <dgm:pt modelId="{4E491252-0A3A-4080-99D3-9143ECDBE98E}" type="pres">
      <dgm:prSet presAssocID="{BBAB391A-D4D6-492D-B061-E4D066CE51AE}" presName="spaceBetweenRectangles" presStyleCnt="0"/>
      <dgm:spPr/>
    </dgm:pt>
    <dgm:pt modelId="{7D30C7EA-5B87-4C51-9476-B13BD19B4EA3}" type="pres">
      <dgm:prSet presAssocID="{2B7892D9-B32D-446D-87EC-AEC9DCE217E2}" presName="parentLin" presStyleCnt="0"/>
      <dgm:spPr/>
    </dgm:pt>
    <dgm:pt modelId="{A30B2DAE-BAEC-4D53-BD12-B12124125EA8}" type="pres">
      <dgm:prSet presAssocID="{2B7892D9-B32D-446D-87EC-AEC9DCE217E2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89E2FCB5-732A-4295-AA88-38F3A82E48FA}" type="pres">
      <dgm:prSet presAssocID="{2B7892D9-B32D-446D-87EC-AEC9DCE217E2}" presName="parentText" presStyleLbl="node1" presStyleIdx="2" presStyleCnt="6" custScaleX="102756" custScaleY="227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AED5E-ECA9-4A28-B4D7-08DC298DAD2D}" type="pres">
      <dgm:prSet presAssocID="{2B7892D9-B32D-446D-87EC-AEC9DCE217E2}" presName="negativeSpace" presStyleCnt="0"/>
      <dgm:spPr/>
    </dgm:pt>
    <dgm:pt modelId="{0DD7BC2C-597B-4F32-A3D5-695C7EF1D69B}" type="pres">
      <dgm:prSet presAssocID="{2B7892D9-B32D-446D-87EC-AEC9DCE217E2}" presName="childText" presStyleLbl="conFgAcc1" presStyleIdx="2" presStyleCnt="6">
        <dgm:presLayoutVars>
          <dgm:bulletEnabled val="1"/>
        </dgm:presLayoutVars>
      </dgm:prSet>
      <dgm:spPr/>
    </dgm:pt>
    <dgm:pt modelId="{3A21273E-06C6-49AA-92E2-D40259795425}" type="pres">
      <dgm:prSet presAssocID="{25FECF15-7746-4644-8013-0AC52AB480BE}" presName="spaceBetweenRectangles" presStyleCnt="0"/>
      <dgm:spPr/>
    </dgm:pt>
    <dgm:pt modelId="{C410CF7B-14AD-4561-BC33-2F8144822172}" type="pres">
      <dgm:prSet presAssocID="{002795D6-F58C-46EA-B7B7-BB5DE1F44A1A}" presName="parentLin" presStyleCnt="0"/>
      <dgm:spPr/>
    </dgm:pt>
    <dgm:pt modelId="{22CD5E13-356F-4CEF-BE47-60655AAAD230}" type="pres">
      <dgm:prSet presAssocID="{002795D6-F58C-46EA-B7B7-BB5DE1F44A1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0DEBFA6F-509A-4DDB-979D-0B31668BA94B}" type="pres">
      <dgm:prSet presAssocID="{002795D6-F58C-46EA-B7B7-BB5DE1F44A1A}" presName="parentText" presStyleLbl="node1" presStyleIdx="3" presStyleCnt="6" custScaleX="102526" custScaleY="1996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882DF-E787-4B8B-B545-BD3914FB0D3F}" type="pres">
      <dgm:prSet presAssocID="{002795D6-F58C-46EA-B7B7-BB5DE1F44A1A}" presName="negativeSpace" presStyleCnt="0"/>
      <dgm:spPr/>
    </dgm:pt>
    <dgm:pt modelId="{F134B153-D446-4457-95FD-044BA05CED66}" type="pres">
      <dgm:prSet presAssocID="{002795D6-F58C-46EA-B7B7-BB5DE1F44A1A}" presName="childText" presStyleLbl="conFgAcc1" presStyleIdx="3" presStyleCnt="6">
        <dgm:presLayoutVars>
          <dgm:bulletEnabled val="1"/>
        </dgm:presLayoutVars>
      </dgm:prSet>
      <dgm:spPr/>
    </dgm:pt>
    <dgm:pt modelId="{FDD9E210-BF38-4D90-987B-D584B89FFF53}" type="pres">
      <dgm:prSet presAssocID="{425D8A2A-56D9-4D5F-B281-4E817B021D2B}" presName="spaceBetweenRectangles" presStyleCnt="0"/>
      <dgm:spPr/>
    </dgm:pt>
    <dgm:pt modelId="{E4D4AEDD-D95B-42A1-BFB8-323239195EF5}" type="pres">
      <dgm:prSet presAssocID="{FD68D626-5AE6-4207-A894-2B404BE92C47}" presName="parentLin" presStyleCnt="0"/>
      <dgm:spPr/>
    </dgm:pt>
    <dgm:pt modelId="{208FA3D0-1523-465E-9E18-A368FB041153}" type="pres">
      <dgm:prSet presAssocID="{FD68D626-5AE6-4207-A894-2B404BE92C4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183949C6-3508-4F51-87FF-A20D8F02291B}" type="pres">
      <dgm:prSet presAssocID="{FD68D626-5AE6-4207-A894-2B404BE92C47}" presName="parentText" presStyleLbl="node1" presStyleIdx="4" presStyleCnt="6" custScaleX="102233" custScaleY="1299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85D4E-A773-4849-8059-CBFA18989E7F}" type="pres">
      <dgm:prSet presAssocID="{FD68D626-5AE6-4207-A894-2B404BE92C47}" presName="negativeSpace" presStyleCnt="0"/>
      <dgm:spPr/>
    </dgm:pt>
    <dgm:pt modelId="{B287258F-D6EF-4574-A579-3E5AECF5E6F5}" type="pres">
      <dgm:prSet presAssocID="{FD68D626-5AE6-4207-A894-2B404BE92C47}" presName="childText" presStyleLbl="conFgAcc1" presStyleIdx="4" presStyleCnt="6">
        <dgm:presLayoutVars>
          <dgm:bulletEnabled val="1"/>
        </dgm:presLayoutVars>
      </dgm:prSet>
      <dgm:spPr/>
    </dgm:pt>
    <dgm:pt modelId="{91C8F483-8465-4AEB-8AFE-DE856B75888D}" type="pres">
      <dgm:prSet presAssocID="{4481F926-A24F-4DF0-B120-563CFE83C079}" presName="spaceBetweenRectangles" presStyleCnt="0"/>
      <dgm:spPr/>
    </dgm:pt>
    <dgm:pt modelId="{A65B6839-0251-4214-A813-334D31DD3099}" type="pres">
      <dgm:prSet presAssocID="{5BC85D57-EAC7-4089-8E8E-C1DC52E411AD}" presName="parentLin" presStyleCnt="0"/>
      <dgm:spPr/>
    </dgm:pt>
    <dgm:pt modelId="{2E705F68-D054-422A-ACFE-1543B2274D98}" type="pres">
      <dgm:prSet presAssocID="{5BC85D57-EAC7-4089-8E8E-C1DC52E411AD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14E09C35-9271-4FCD-94F1-BC69F9994458}" type="pres">
      <dgm:prSet presAssocID="{5BC85D57-EAC7-4089-8E8E-C1DC52E411AD}" presName="parentText" presStyleLbl="node1" presStyleIdx="5" presStyleCnt="6" custScaleX="102757" custScaleY="123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408F3-1329-43ED-BB63-AAE0D7C92F2C}" type="pres">
      <dgm:prSet presAssocID="{5BC85D57-EAC7-4089-8E8E-C1DC52E411AD}" presName="negativeSpace" presStyleCnt="0"/>
      <dgm:spPr/>
    </dgm:pt>
    <dgm:pt modelId="{C7565338-1A82-4CCB-A9D7-D1C9F9741E2D}" type="pres">
      <dgm:prSet presAssocID="{5BC85D57-EAC7-4089-8E8E-C1DC52E411A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4374935-1D4E-4BA9-90CF-9FE112B3B8A5}" type="presOf" srcId="{E83EC450-B441-4D2B-B8DC-48EDB54237CF}" destId="{7660D506-B8DC-4BB2-87F4-3EF696541C9D}" srcOrd="1" destOrd="0" presId="urn:microsoft.com/office/officeart/2005/8/layout/list1"/>
    <dgm:cxn modelId="{467FB9B0-1939-4A32-AE6A-EE32897AF191}" srcId="{19257ADA-58CB-413C-8E1B-88EDE688066A}" destId="{E83EC450-B441-4D2B-B8DC-48EDB54237CF}" srcOrd="0" destOrd="0" parTransId="{4A43C50D-DB8A-4E32-BA29-A4476DFC95AD}" sibTransId="{8D2CD190-B53E-40CF-AA02-07E53CF22B58}"/>
    <dgm:cxn modelId="{39B02EE9-8A0E-4AD5-B5D1-AEBA1455765B}" srcId="{19257ADA-58CB-413C-8E1B-88EDE688066A}" destId="{31124566-CDBE-4845-8996-E4D59B232D0B}" srcOrd="1" destOrd="0" parTransId="{DC07BEB1-BAAB-48A1-B77D-21BA5FF6DF2F}" sibTransId="{BBAB391A-D4D6-492D-B061-E4D066CE51AE}"/>
    <dgm:cxn modelId="{ACF782B8-3FBB-405F-8E8A-0EAE337C574E}" type="presOf" srcId="{E83EC450-B441-4D2B-B8DC-48EDB54237CF}" destId="{FDAA7139-FC89-41AB-827C-2370A0C28671}" srcOrd="0" destOrd="0" presId="urn:microsoft.com/office/officeart/2005/8/layout/list1"/>
    <dgm:cxn modelId="{453BC43A-CA0B-47A3-BD24-F351DB57465B}" srcId="{19257ADA-58CB-413C-8E1B-88EDE688066A}" destId="{002795D6-F58C-46EA-B7B7-BB5DE1F44A1A}" srcOrd="3" destOrd="0" parTransId="{C7E0A7B8-70A0-4FD2-82BB-53181C54C86A}" sibTransId="{425D8A2A-56D9-4D5F-B281-4E817B021D2B}"/>
    <dgm:cxn modelId="{7099CA54-3B20-46A2-9A3D-C7342061C917}" type="presOf" srcId="{2B7892D9-B32D-446D-87EC-AEC9DCE217E2}" destId="{89E2FCB5-732A-4295-AA88-38F3A82E48FA}" srcOrd="1" destOrd="0" presId="urn:microsoft.com/office/officeart/2005/8/layout/list1"/>
    <dgm:cxn modelId="{04C99E4A-6F16-44EB-B284-3EB87837C188}" type="presOf" srcId="{5BC85D57-EAC7-4089-8E8E-C1DC52E411AD}" destId="{14E09C35-9271-4FCD-94F1-BC69F9994458}" srcOrd="1" destOrd="0" presId="urn:microsoft.com/office/officeart/2005/8/layout/list1"/>
    <dgm:cxn modelId="{FC3FB942-4CE7-4A62-AACE-C9A415ADE41A}" srcId="{19257ADA-58CB-413C-8E1B-88EDE688066A}" destId="{5BC85D57-EAC7-4089-8E8E-C1DC52E411AD}" srcOrd="5" destOrd="0" parTransId="{3F9550C2-7F62-4C6E-A9BF-179C06458F21}" sibTransId="{FB05248A-C5AD-46F7-B13C-5CD8E182D9FD}"/>
    <dgm:cxn modelId="{8B0BE084-8FF4-4BF9-8D90-95820FC315F0}" type="presOf" srcId="{5BC85D57-EAC7-4089-8E8E-C1DC52E411AD}" destId="{2E705F68-D054-422A-ACFE-1543B2274D98}" srcOrd="0" destOrd="0" presId="urn:microsoft.com/office/officeart/2005/8/layout/list1"/>
    <dgm:cxn modelId="{46A4DA64-D7E1-4546-AE04-53D7CE93C667}" type="presOf" srcId="{002795D6-F58C-46EA-B7B7-BB5DE1F44A1A}" destId="{22CD5E13-356F-4CEF-BE47-60655AAAD230}" srcOrd="0" destOrd="0" presId="urn:microsoft.com/office/officeart/2005/8/layout/list1"/>
    <dgm:cxn modelId="{D526E55E-7E88-4E2E-BB9D-A0B1F040405E}" type="presOf" srcId="{31124566-CDBE-4845-8996-E4D59B232D0B}" destId="{8C17D8DB-0094-424B-9C51-C24EAC1F33B4}" srcOrd="0" destOrd="0" presId="urn:microsoft.com/office/officeart/2005/8/layout/list1"/>
    <dgm:cxn modelId="{9B133A95-5F1E-4CE3-B8C9-EE1E87606A00}" type="presOf" srcId="{FD68D626-5AE6-4207-A894-2B404BE92C47}" destId="{183949C6-3508-4F51-87FF-A20D8F02291B}" srcOrd="1" destOrd="0" presId="urn:microsoft.com/office/officeart/2005/8/layout/list1"/>
    <dgm:cxn modelId="{6AF8CC06-CC6F-4544-A025-1DC4057C1E29}" type="presOf" srcId="{FD68D626-5AE6-4207-A894-2B404BE92C47}" destId="{208FA3D0-1523-465E-9E18-A368FB041153}" srcOrd="0" destOrd="0" presId="urn:microsoft.com/office/officeart/2005/8/layout/list1"/>
    <dgm:cxn modelId="{E7BA5962-2DD0-43A4-86F8-F2E6A64A6115}" type="presOf" srcId="{31124566-CDBE-4845-8996-E4D59B232D0B}" destId="{B2A6D99E-BA7C-4CEC-86FF-26379D1E43CD}" srcOrd="1" destOrd="0" presId="urn:microsoft.com/office/officeart/2005/8/layout/list1"/>
    <dgm:cxn modelId="{8BEB4D7E-C518-4616-9B9D-1032BB1710E9}" type="presOf" srcId="{002795D6-F58C-46EA-B7B7-BB5DE1F44A1A}" destId="{0DEBFA6F-509A-4DDB-979D-0B31668BA94B}" srcOrd="1" destOrd="0" presId="urn:microsoft.com/office/officeart/2005/8/layout/list1"/>
    <dgm:cxn modelId="{51ED6570-CD7D-4DF5-8F9A-57827666ED19}" type="presOf" srcId="{2B7892D9-B32D-446D-87EC-AEC9DCE217E2}" destId="{A30B2DAE-BAEC-4D53-BD12-B12124125EA8}" srcOrd="0" destOrd="0" presId="urn:microsoft.com/office/officeart/2005/8/layout/list1"/>
    <dgm:cxn modelId="{40D6B6AA-A66C-4AAC-8E56-03EEB534385A}" srcId="{19257ADA-58CB-413C-8E1B-88EDE688066A}" destId="{FD68D626-5AE6-4207-A894-2B404BE92C47}" srcOrd="4" destOrd="0" parTransId="{9993A8C6-873E-4F73-86A1-920FD1DEA9AA}" sibTransId="{4481F926-A24F-4DF0-B120-563CFE83C079}"/>
    <dgm:cxn modelId="{20975DDE-235D-4E65-B65D-A5113D1C260F}" type="presOf" srcId="{19257ADA-58CB-413C-8E1B-88EDE688066A}" destId="{C6139F7D-DBAA-4ABF-8EC2-D3CD9A135434}" srcOrd="0" destOrd="0" presId="urn:microsoft.com/office/officeart/2005/8/layout/list1"/>
    <dgm:cxn modelId="{CD1D0F56-B387-4327-B58C-AC7DCFE49FA8}" srcId="{19257ADA-58CB-413C-8E1B-88EDE688066A}" destId="{2B7892D9-B32D-446D-87EC-AEC9DCE217E2}" srcOrd="2" destOrd="0" parTransId="{B540990B-41B5-448F-B23D-061C87F5093B}" sibTransId="{25FECF15-7746-4644-8013-0AC52AB480BE}"/>
    <dgm:cxn modelId="{EAA0712A-7200-4131-B741-8F4A4323A99A}" type="presParOf" srcId="{C6139F7D-DBAA-4ABF-8EC2-D3CD9A135434}" destId="{658E978A-95C0-4842-9BF9-927D49963A3D}" srcOrd="0" destOrd="0" presId="urn:microsoft.com/office/officeart/2005/8/layout/list1"/>
    <dgm:cxn modelId="{63C40764-1A1B-4560-9678-C433D6E94551}" type="presParOf" srcId="{658E978A-95C0-4842-9BF9-927D49963A3D}" destId="{FDAA7139-FC89-41AB-827C-2370A0C28671}" srcOrd="0" destOrd="0" presId="urn:microsoft.com/office/officeart/2005/8/layout/list1"/>
    <dgm:cxn modelId="{6CC23824-63D3-4F2D-B023-135CEF295EDA}" type="presParOf" srcId="{658E978A-95C0-4842-9BF9-927D49963A3D}" destId="{7660D506-B8DC-4BB2-87F4-3EF696541C9D}" srcOrd="1" destOrd="0" presId="urn:microsoft.com/office/officeart/2005/8/layout/list1"/>
    <dgm:cxn modelId="{D9B33357-4F95-405B-8E7B-0A6B677D053C}" type="presParOf" srcId="{C6139F7D-DBAA-4ABF-8EC2-D3CD9A135434}" destId="{BBE5EF4C-F289-491E-BC8D-C4BBC47136AB}" srcOrd="1" destOrd="0" presId="urn:microsoft.com/office/officeart/2005/8/layout/list1"/>
    <dgm:cxn modelId="{EA509AF9-DEB5-44EA-87C1-F36AF60D6E19}" type="presParOf" srcId="{C6139F7D-DBAA-4ABF-8EC2-D3CD9A135434}" destId="{902FD9B3-795B-4EA3-883A-DAAC1309A9CB}" srcOrd="2" destOrd="0" presId="urn:microsoft.com/office/officeart/2005/8/layout/list1"/>
    <dgm:cxn modelId="{86C4C9C6-B1C1-4858-810D-4D7A51D96EA1}" type="presParOf" srcId="{C6139F7D-DBAA-4ABF-8EC2-D3CD9A135434}" destId="{58FC9DD4-6363-400B-9ED5-BC110AFE71E2}" srcOrd="3" destOrd="0" presId="urn:microsoft.com/office/officeart/2005/8/layout/list1"/>
    <dgm:cxn modelId="{152D6608-EC92-43C2-84B2-310ABFFCFDC0}" type="presParOf" srcId="{C6139F7D-DBAA-4ABF-8EC2-D3CD9A135434}" destId="{CE1AAE42-F87B-43DF-BAD4-CA14E43C182B}" srcOrd="4" destOrd="0" presId="urn:microsoft.com/office/officeart/2005/8/layout/list1"/>
    <dgm:cxn modelId="{6DEBA805-8936-4AD9-8D2E-8B6A51227EB8}" type="presParOf" srcId="{CE1AAE42-F87B-43DF-BAD4-CA14E43C182B}" destId="{8C17D8DB-0094-424B-9C51-C24EAC1F33B4}" srcOrd="0" destOrd="0" presId="urn:microsoft.com/office/officeart/2005/8/layout/list1"/>
    <dgm:cxn modelId="{42116F49-6063-46D9-9E8C-012325EAC497}" type="presParOf" srcId="{CE1AAE42-F87B-43DF-BAD4-CA14E43C182B}" destId="{B2A6D99E-BA7C-4CEC-86FF-26379D1E43CD}" srcOrd="1" destOrd="0" presId="urn:microsoft.com/office/officeart/2005/8/layout/list1"/>
    <dgm:cxn modelId="{A3D96735-57CE-4189-ACAD-83F3C2629F58}" type="presParOf" srcId="{C6139F7D-DBAA-4ABF-8EC2-D3CD9A135434}" destId="{8F45352F-D26E-4F06-B7F5-203E3F369317}" srcOrd="5" destOrd="0" presId="urn:microsoft.com/office/officeart/2005/8/layout/list1"/>
    <dgm:cxn modelId="{EDCAEA3F-3D64-458D-844B-C0056CDE2BC2}" type="presParOf" srcId="{C6139F7D-DBAA-4ABF-8EC2-D3CD9A135434}" destId="{A5755F56-EEFE-4396-8192-B5D325389F27}" srcOrd="6" destOrd="0" presId="urn:microsoft.com/office/officeart/2005/8/layout/list1"/>
    <dgm:cxn modelId="{2752E2CD-D1F4-4DDF-AC45-0BC0D78F48F7}" type="presParOf" srcId="{C6139F7D-DBAA-4ABF-8EC2-D3CD9A135434}" destId="{4E491252-0A3A-4080-99D3-9143ECDBE98E}" srcOrd="7" destOrd="0" presId="urn:microsoft.com/office/officeart/2005/8/layout/list1"/>
    <dgm:cxn modelId="{C9E9E5DC-CB09-42C4-9D0C-2F69AB1AFB03}" type="presParOf" srcId="{C6139F7D-DBAA-4ABF-8EC2-D3CD9A135434}" destId="{7D30C7EA-5B87-4C51-9476-B13BD19B4EA3}" srcOrd="8" destOrd="0" presId="urn:microsoft.com/office/officeart/2005/8/layout/list1"/>
    <dgm:cxn modelId="{761C4D4A-E9F5-4981-A50E-9F0A58E097A2}" type="presParOf" srcId="{7D30C7EA-5B87-4C51-9476-B13BD19B4EA3}" destId="{A30B2DAE-BAEC-4D53-BD12-B12124125EA8}" srcOrd="0" destOrd="0" presId="urn:microsoft.com/office/officeart/2005/8/layout/list1"/>
    <dgm:cxn modelId="{489152F3-6097-4E62-947D-537F9B8B6FA9}" type="presParOf" srcId="{7D30C7EA-5B87-4C51-9476-B13BD19B4EA3}" destId="{89E2FCB5-732A-4295-AA88-38F3A82E48FA}" srcOrd="1" destOrd="0" presId="urn:microsoft.com/office/officeart/2005/8/layout/list1"/>
    <dgm:cxn modelId="{4E2665E7-18CC-46A7-B2EA-FA0AD5D320F8}" type="presParOf" srcId="{C6139F7D-DBAA-4ABF-8EC2-D3CD9A135434}" destId="{ABDAED5E-ECA9-4A28-B4D7-08DC298DAD2D}" srcOrd="9" destOrd="0" presId="urn:microsoft.com/office/officeart/2005/8/layout/list1"/>
    <dgm:cxn modelId="{3D73F85F-53F6-47CA-9F1F-4256E585AA2B}" type="presParOf" srcId="{C6139F7D-DBAA-4ABF-8EC2-D3CD9A135434}" destId="{0DD7BC2C-597B-4F32-A3D5-695C7EF1D69B}" srcOrd="10" destOrd="0" presId="urn:microsoft.com/office/officeart/2005/8/layout/list1"/>
    <dgm:cxn modelId="{7A104F13-1448-4140-A75C-6397DBA66D7B}" type="presParOf" srcId="{C6139F7D-DBAA-4ABF-8EC2-D3CD9A135434}" destId="{3A21273E-06C6-49AA-92E2-D40259795425}" srcOrd="11" destOrd="0" presId="urn:microsoft.com/office/officeart/2005/8/layout/list1"/>
    <dgm:cxn modelId="{F9E0EBBF-0278-47EB-8222-6F18A3D8A751}" type="presParOf" srcId="{C6139F7D-DBAA-4ABF-8EC2-D3CD9A135434}" destId="{C410CF7B-14AD-4561-BC33-2F8144822172}" srcOrd="12" destOrd="0" presId="urn:microsoft.com/office/officeart/2005/8/layout/list1"/>
    <dgm:cxn modelId="{644C0A16-9926-493B-8646-7C2754748CC4}" type="presParOf" srcId="{C410CF7B-14AD-4561-BC33-2F8144822172}" destId="{22CD5E13-356F-4CEF-BE47-60655AAAD230}" srcOrd="0" destOrd="0" presId="urn:microsoft.com/office/officeart/2005/8/layout/list1"/>
    <dgm:cxn modelId="{B26FA172-C21A-4875-839F-D681229B7548}" type="presParOf" srcId="{C410CF7B-14AD-4561-BC33-2F8144822172}" destId="{0DEBFA6F-509A-4DDB-979D-0B31668BA94B}" srcOrd="1" destOrd="0" presId="urn:microsoft.com/office/officeart/2005/8/layout/list1"/>
    <dgm:cxn modelId="{32F473B7-4BC6-4EAB-A1C6-4C3C81F8DD0A}" type="presParOf" srcId="{C6139F7D-DBAA-4ABF-8EC2-D3CD9A135434}" destId="{71E882DF-E787-4B8B-B545-BD3914FB0D3F}" srcOrd="13" destOrd="0" presId="urn:microsoft.com/office/officeart/2005/8/layout/list1"/>
    <dgm:cxn modelId="{ABCBB5AF-6710-44A1-81A0-AE14E509D2D6}" type="presParOf" srcId="{C6139F7D-DBAA-4ABF-8EC2-D3CD9A135434}" destId="{F134B153-D446-4457-95FD-044BA05CED66}" srcOrd="14" destOrd="0" presId="urn:microsoft.com/office/officeart/2005/8/layout/list1"/>
    <dgm:cxn modelId="{7D535C82-12E9-45FB-83B2-D20431D14987}" type="presParOf" srcId="{C6139F7D-DBAA-4ABF-8EC2-D3CD9A135434}" destId="{FDD9E210-BF38-4D90-987B-D584B89FFF53}" srcOrd="15" destOrd="0" presId="urn:microsoft.com/office/officeart/2005/8/layout/list1"/>
    <dgm:cxn modelId="{CED822AF-C4FB-4036-989B-DC90EEAAB9C9}" type="presParOf" srcId="{C6139F7D-DBAA-4ABF-8EC2-D3CD9A135434}" destId="{E4D4AEDD-D95B-42A1-BFB8-323239195EF5}" srcOrd="16" destOrd="0" presId="urn:microsoft.com/office/officeart/2005/8/layout/list1"/>
    <dgm:cxn modelId="{793FD56E-9079-4244-9A9C-8FA0BA1E44C6}" type="presParOf" srcId="{E4D4AEDD-D95B-42A1-BFB8-323239195EF5}" destId="{208FA3D0-1523-465E-9E18-A368FB041153}" srcOrd="0" destOrd="0" presId="urn:microsoft.com/office/officeart/2005/8/layout/list1"/>
    <dgm:cxn modelId="{924FF954-40FA-4F55-9114-2C6E395E86C2}" type="presParOf" srcId="{E4D4AEDD-D95B-42A1-BFB8-323239195EF5}" destId="{183949C6-3508-4F51-87FF-A20D8F02291B}" srcOrd="1" destOrd="0" presId="urn:microsoft.com/office/officeart/2005/8/layout/list1"/>
    <dgm:cxn modelId="{FB526E30-A6EA-43D5-9449-009F0930B29E}" type="presParOf" srcId="{C6139F7D-DBAA-4ABF-8EC2-D3CD9A135434}" destId="{E6285D4E-A773-4849-8059-CBFA18989E7F}" srcOrd="17" destOrd="0" presId="urn:microsoft.com/office/officeart/2005/8/layout/list1"/>
    <dgm:cxn modelId="{C3806312-3FE5-4694-8FEB-F72B320E8FE3}" type="presParOf" srcId="{C6139F7D-DBAA-4ABF-8EC2-D3CD9A135434}" destId="{B287258F-D6EF-4574-A579-3E5AECF5E6F5}" srcOrd="18" destOrd="0" presId="urn:microsoft.com/office/officeart/2005/8/layout/list1"/>
    <dgm:cxn modelId="{53E2E03B-C9BD-4095-A669-6FD7DEBF44A6}" type="presParOf" srcId="{C6139F7D-DBAA-4ABF-8EC2-D3CD9A135434}" destId="{91C8F483-8465-4AEB-8AFE-DE856B75888D}" srcOrd="19" destOrd="0" presId="urn:microsoft.com/office/officeart/2005/8/layout/list1"/>
    <dgm:cxn modelId="{005B7B4B-682F-403D-ABA7-F0CA5FA580E0}" type="presParOf" srcId="{C6139F7D-DBAA-4ABF-8EC2-D3CD9A135434}" destId="{A65B6839-0251-4214-A813-334D31DD3099}" srcOrd="20" destOrd="0" presId="urn:microsoft.com/office/officeart/2005/8/layout/list1"/>
    <dgm:cxn modelId="{39F1CC0E-1E99-4589-B423-5035CE668436}" type="presParOf" srcId="{A65B6839-0251-4214-A813-334D31DD3099}" destId="{2E705F68-D054-422A-ACFE-1543B2274D98}" srcOrd="0" destOrd="0" presId="urn:microsoft.com/office/officeart/2005/8/layout/list1"/>
    <dgm:cxn modelId="{C55365B4-9C36-4F54-98BC-290AE390A7A6}" type="presParOf" srcId="{A65B6839-0251-4214-A813-334D31DD3099}" destId="{14E09C35-9271-4FCD-94F1-BC69F9994458}" srcOrd="1" destOrd="0" presId="urn:microsoft.com/office/officeart/2005/8/layout/list1"/>
    <dgm:cxn modelId="{3DCA1F72-645A-4A78-98A1-E52F5F02F1DC}" type="presParOf" srcId="{C6139F7D-DBAA-4ABF-8EC2-D3CD9A135434}" destId="{A54408F3-1329-43ED-BB63-AAE0D7C92F2C}" srcOrd="21" destOrd="0" presId="urn:microsoft.com/office/officeart/2005/8/layout/list1"/>
    <dgm:cxn modelId="{0AC83603-A29B-4B5B-8542-BF29C10C59A0}" type="presParOf" srcId="{C6139F7D-DBAA-4ABF-8EC2-D3CD9A135434}" destId="{C7565338-1A82-4CCB-A9D7-D1C9F9741E2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45AB-9301-4399-A0D9-9A135D3A96D0}">
      <dsp:nvSpPr>
        <dsp:cNvPr id="0" name=""/>
        <dsp:cNvSpPr/>
      </dsp:nvSpPr>
      <dsp:spPr>
        <a:xfrm>
          <a:off x="259682" y="0"/>
          <a:ext cx="6000792" cy="6000792"/>
        </a:xfrm>
        <a:prstGeom prst="triangl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21B668BC-2250-44D7-97F7-FA8F4964FDC3}">
      <dsp:nvSpPr>
        <dsp:cNvPr id="0" name=""/>
        <dsp:cNvSpPr/>
      </dsp:nvSpPr>
      <dsp:spPr>
        <a:xfrm>
          <a:off x="3079334" y="602716"/>
          <a:ext cx="4290566" cy="430603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15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НАУКОВО-МЕТОДИЧНА ПРОБЛЕМА РАЙОНУ:«Розвиток індивідуальних здібностей учнів як складова реалізації особистісно-орієнтованого навчання та виховання», робота над якою передбачається за трьома напрямками: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1. Підвищення якості навчально-виховного процесу шляхом упровадження інформаційно-комунікаційних технологій.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2. Реалізація здоров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’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язберігаючих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технологій.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3. Формування моделі випускника: лідера, освіченої, конкретно-спроможної особистості.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8782" y="812164"/>
        <a:ext cx="3871670" cy="3887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45AB-9301-4399-A0D9-9A135D3A96D0}">
      <dsp:nvSpPr>
        <dsp:cNvPr id="0" name=""/>
        <dsp:cNvSpPr/>
      </dsp:nvSpPr>
      <dsp:spPr>
        <a:xfrm>
          <a:off x="357195" y="0"/>
          <a:ext cx="6000792" cy="6000792"/>
        </a:xfrm>
        <a:prstGeom prst="triangl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7556E0A7-E721-44CA-AF48-D437261574BE}">
      <dsp:nvSpPr>
        <dsp:cNvPr id="0" name=""/>
        <dsp:cNvSpPr/>
      </dsp:nvSpPr>
      <dsp:spPr>
        <a:xfrm>
          <a:off x="3371873" y="600665"/>
          <a:ext cx="3900514" cy="2133094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15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ПРОБЛЕМА ШКОЛИ:</a:t>
          </a: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«Розвиток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загальнонавчальних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компетенцій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учнів»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6002" y="704794"/>
        <a:ext cx="3692256" cy="1924836"/>
      </dsp:txXfrm>
    </dsp:sp>
    <dsp:sp modelId="{09B67A0D-C346-43A4-9358-56E1A21207D0}">
      <dsp:nvSpPr>
        <dsp:cNvPr id="0" name=""/>
        <dsp:cNvSpPr/>
      </dsp:nvSpPr>
      <dsp:spPr>
        <a:xfrm>
          <a:off x="3371873" y="3000396"/>
          <a:ext cx="3900514" cy="2133094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15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ПРОБЛЕМА МЕТОДИЧНОГО </a:t>
          </a:r>
          <a:r>
            <a:rPr lang="uk-UA" sz="1400" kern="1200" dirty="0" err="1" smtClean="0">
              <a:latin typeface="Times New Roman" pitchFamily="18" charset="0"/>
              <a:cs typeface="Times New Roman" pitchFamily="18" charset="0"/>
            </a:rPr>
            <a:t>ОБ’ЄДНАННЯ</a:t>
          </a:r>
          <a:r>
            <a:rPr lang="uk-UA" sz="1400" kern="1200" dirty="0" err="1" smtClean="0">
              <a:latin typeface="Times New Roman" pitchFamily="18" charset="0"/>
              <a:cs typeface="Times New Roman" pitchFamily="18" charset="0"/>
            </a:rPr>
            <a:t>:«Використання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інноваційних </a:t>
          </a:r>
          <a:r>
            <a:rPr lang="uk-UA" sz="1400" kern="1200" dirty="0" err="1" smtClean="0">
              <a:latin typeface="Times New Roman" pitchFamily="18" charset="0"/>
              <a:cs typeface="Times New Roman" pitchFamily="18" charset="0"/>
            </a:rPr>
            <a:t>техноогій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uk-UA" sz="1400" kern="1200" dirty="0" err="1" smtClean="0">
              <a:latin typeface="Times New Roman" pitchFamily="18" charset="0"/>
              <a:cs typeface="Times New Roman" pitchFamily="18" charset="0"/>
            </a:rPr>
            <a:t>уроках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в початкових класах»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6002" y="3104525"/>
        <a:ext cx="3692256" cy="1924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652F4-C6FE-4996-83F7-8AA444BD7847}">
      <dsp:nvSpPr>
        <dsp:cNvPr id="0" name=""/>
        <dsp:cNvSpPr/>
      </dsp:nvSpPr>
      <dsp:spPr>
        <a:xfrm>
          <a:off x="2973732" y="2045038"/>
          <a:ext cx="1553525" cy="155352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НВР</a:t>
          </a:r>
          <a:endParaRPr lang="ru-RU" sz="4800" kern="1200" dirty="0"/>
        </a:p>
      </dsp:txBody>
      <dsp:txXfrm>
        <a:off x="3201240" y="2272546"/>
        <a:ext cx="1098509" cy="1098509"/>
      </dsp:txXfrm>
    </dsp:sp>
    <dsp:sp modelId="{0E7A7108-629C-4002-938A-A0E89C981D58}">
      <dsp:nvSpPr>
        <dsp:cNvPr id="0" name=""/>
        <dsp:cNvSpPr/>
      </dsp:nvSpPr>
      <dsp:spPr>
        <a:xfrm rot="16200000">
          <a:off x="3515937" y="1791840"/>
          <a:ext cx="469115" cy="37279"/>
        </a:xfrm>
        <a:custGeom>
          <a:avLst/>
          <a:gdLst/>
          <a:ahLst/>
          <a:cxnLst/>
          <a:rect l="0" t="0" r="0" b="0"/>
          <a:pathLst>
            <a:path>
              <a:moveTo>
                <a:pt x="0" y="18639"/>
              </a:moveTo>
              <a:lnTo>
                <a:pt x="469115" y="18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38767" y="1798752"/>
        <a:ext cx="23455" cy="23455"/>
      </dsp:txXfrm>
    </dsp:sp>
    <dsp:sp modelId="{4153CB83-3734-4A04-8F16-01D195D67635}">
      <dsp:nvSpPr>
        <dsp:cNvPr id="0" name=""/>
        <dsp:cNvSpPr/>
      </dsp:nvSpPr>
      <dsp:spPr>
        <a:xfrm>
          <a:off x="2973732" y="22396"/>
          <a:ext cx="1553525" cy="155352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Навчальна діяльність </a:t>
          </a:r>
          <a:endParaRPr lang="ru-RU" sz="1500" kern="1200" dirty="0"/>
        </a:p>
      </dsp:txBody>
      <dsp:txXfrm>
        <a:off x="3201240" y="249904"/>
        <a:ext cx="1098509" cy="1098509"/>
      </dsp:txXfrm>
    </dsp:sp>
    <dsp:sp modelId="{C313F0AD-90A0-41D9-97F8-84F2B3B145E5}">
      <dsp:nvSpPr>
        <dsp:cNvPr id="0" name=""/>
        <dsp:cNvSpPr/>
      </dsp:nvSpPr>
      <dsp:spPr>
        <a:xfrm>
          <a:off x="4527257" y="2803161"/>
          <a:ext cx="469115" cy="37279"/>
        </a:xfrm>
        <a:custGeom>
          <a:avLst/>
          <a:gdLst/>
          <a:ahLst/>
          <a:cxnLst/>
          <a:rect l="0" t="0" r="0" b="0"/>
          <a:pathLst>
            <a:path>
              <a:moveTo>
                <a:pt x="0" y="18639"/>
              </a:moveTo>
              <a:lnTo>
                <a:pt x="469115" y="18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50087" y="2810073"/>
        <a:ext cx="23455" cy="23455"/>
      </dsp:txXfrm>
    </dsp:sp>
    <dsp:sp modelId="{ACB0359A-98D3-4035-B487-F2473EE998DA}">
      <dsp:nvSpPr>
        <dsp:cNvPr id="0" name=""/>
        <dsp:cNvSpPr/>
      </dsp:nvSpPr>
      <dsp:spPr>
        <a:xfrm>
          <a:off x="4996373" y="2045038"/>
          <a:ext cx="1553525" cy="155352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Позакласна робота </a:t>
          </a:r>
          <a:endParaRPr lang="ru-RU" sz="1500" kern="1200" dirty="0"/>
        </a:p>
      </dsp:txBody>
      <dsp:txXfrm>
        <a:off x="5223881" y="2272546"/>
        <a:ext cx="1098509" cy="1098509"/>
      </dsp:txXfrm>
    </dsp:sp>
    <dsp:sp modelId="{8DB6EB05-ECC2-4DD2-9ECC-06F34F905735}">
      <dsp:nvSpPr>
        <dsp:cNvPr id="0" name=""/>
        <dsp:cNvSpPr/>
      </dsp:nvSpPr>
      <dsp:spPr>
        <a:xfrm rot="5400000">
          <a:off x="3515937" y="3814481"/>
          <a:ext cx="469115" cy="37279"/>
        </a:xfrm>
        <a:custGeom>
          <a:avLst/>
          <a:gdLst/>
          <a:ahLst/>
          <a:cxnLst/>
          <a:rect l="0" t="0" r="0" b="0"/>
          <a:pathLst>
            <a:path>
              <a:moveTo>
                <a:pt x="0" y="18639"/>
              </a:moveTo>
              <a:lnTo>
                <a:pt x="469115" y="18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38767" y="3821393"/>
        <a:ext cx="23455" cy="23455"/>
      </dsp:txXfrm>
    </dsp:sp>
    <dsp:sp modelId="{68BF9D9B-D1C1-4823-BBD8-8B7C0B93D77A}">
      <dsp:nvSpPr>
        <dsp:cNvPr id="0" name=""/>
        <dsp:cNvSpPr/>
      </dsp:nvSpPr>
      <dsp:spPr>
        <a:xfrm>
          <a:off x="2973732" y="4067679"/>
          <a:ext cx="1553525" cy="155352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Позашкільна робота</a:t>
          </a:r>
          <a:endParaRPr lang="ru-RU" sz="1500" kern="1200" dirty="0"/>
        </a:p>
      </dsp:txBody>
      <dsp:txXfrm>
        <a:off x="3201240" y="4295187"/>
        <a:ext cx="1098509" cy="1098509"/>
      </dsp:txXfrm>
    </dsp:sp>
    <dsp:sp modelId="{7F0B9E23-634E-4861-8B2A-D2AD24B63DD7}">
      <dsp:nvSpPr>
        <dsp:cNvPr id="0" name=""/>
        <dsp:cNvSpPr/>
      </dsp:nvSpPr>
      <dsp:spPr>
        <a:xfrm rot="10800000">
          <a:off x="2504616" y="2803161"/>
          <a:ext cx="469115" cy="37279"/>
        </a:xfrm>
        <a:custGeom>
          <a:avLst/>
          <a:gdLst/>
          <a:ahLst/>
          <a:cxnLst/>
          <a:rect l="0" t="0" r="0" b="0"/>
          <a:pathLst>
            <a:path>
              <a:moveTo>
                <a:pt x="0" y="18639"/>
              </a:moveTo>
              <a:lnTo>
                <a:pt x="469115" y="18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27446" y="2810073"/>
        <a:ext cx="23455" cy="23455"/>
      </dsp:txXfrm>
    </dsp:sp>
    <dsp:sp modelId="{7D13F5D4-9B53-46EB-B1E6-8E11DE38EED0}">
      <dsp:nvSpPr>
        <dsp:cNvPr id="0" name=""/>
        <dsp:cNvSpPr/>
      </dsp:nvSpPr>
      <dsp:spPr>
        <a:xfrm>
          <a:off x="951090" y="2045038"/>
          <a:ext cx="1553525" cy="155352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381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Самоосвіта </a:t>
          </a:r>
          <a:endParaRPr lang="ru-RU" sz="1600" kern="1200" dirty="0"/>
        </a:p>
      </dsp:txBody>
      <dsp:txXfrm>
        <a:off x="1178598" y="2272546"/>
        <a:ext cx="1098509" cy="1098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F597B-7AD5-41DA-92C4-220B8BC6BD00}">
      <dsp:nvSpPr>
        <dsp:cNvPr id="0" name=""/>
        <dsp:cNvSpPr/>
      </dsp:nvSpPr>
      <dsp:spPr>
        <a:xfrm>
          <a:off x="2600343" y="0"/>
          <a:ext cx="3900514" cy="151805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Активізація пізнавальної діяльності молодших школярів через нетрадиційні форми навчання.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0343" y="189757"/>
        <a:ext cx="3331243" cy="1138543"/>
      </dsp:txXfrm>
    </dsp:sp>
    <dsp:sp modelId="{17F0F043-83F8-4CD7-B913-635C65374DA0}">
      <dsp:nvSpPr>
        <dsp:cNvPr id="0" name=""/>
        <dsp:cNvSpPr/>
      </dsp:nvSpPr>
      <dsp:spPr>
        <a:xfrm>
          <a:off x="0" y="24516"/>
          <a:ext cx="2600343" cy="1518057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latin typeface="Times New Roman" pitchFamily="18" charset="0"/>
              <a:cs typeface="Times New Roman" pitchFamily="18" charset="0"/>
            </a:rPr>
            <a:t>Рибалка Інна Миколаївна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105" y="98621"/>
        <a:ext cx="2452133" cy="1369847"/>
      </dsp:txXfrm>
    </dsp:sp>
    <dsp:sp modelId="{79342064-4367-4BE5-8E26-912AD923357D}">
      <dsp:nvSpPr>
        <dsp:cNvPr id="0" name=""/>
        <dsp:cNvSpPr/>
      </dsp:nvSpPr>
      <dsp:spPr>
        <a:xfrm>
          <a:off x="2600343" y="1669863"/>
          <a:ext cx="3900514" cy="151805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Впровадження форм і методів особистісно-орієнтованого навчання для розвитку особистості учня як </a:t>
          </a:r>
          <a:r>
            <a:rPr lang="uk-UA" sz="1600" kern="1200" dirty="0" err="1" smtClean="0"/>
            <a:t>суб</a:t>
          </a:r>
          <a:r>
            <a:rPr lang="en-US" sz="1600" kern="1200" dirty="0" smtClean="0"/>
            <a:t>’</a:t>
          </a:r>
          <a:r>
            <a:rPr lang="uk-UA" sz="1600" kern="1200" dirty="0" err="1" smtClean="0"/>
            <a:t>єкта</a:t>
          </a:r>
          <a:r>
            <a:rPr lang="uk-UA" sz="1600" kern="1200" dirty="0" smtClean="0"/>
            <a:t> діяльності.</a:t>
          </a:r>
          <a:endParaRPr lang="ru-RU" sz="1600" kern="1200" dirty="0"/>
        </a:p>
      </dsp:txBody>
      <dsp:txXfrm>
        <a:off x="2600343" y="1859620"/>
        <a:ext cx="3331243" cy="1138543"/>
      </dsp:txXfrm>
    </dsp:sp>
    <dsp:sp modelId="{1658C828-4F86-40C5-81D9-C847EBF4A8E8}">
      <dsp:nvSpPr>
        <dsp:cNvPr id="0" name=""/>
        <dsp:cNvSpPr/>
      </dsp:nvSpPr>
      <dsp:spPr>
        <a:xfrm>
          <a:off x="0" y="1669863"/>
          <a:ext cx="2600343" cy="1518057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latin typeface="Times New Roman" pitchFamily="18" charset="0"/>
              <a:ea typeface="Times New Roman"/>
              <a:cs typeface="Times New Roman" pitchFamily="18" charset="0"/>
            </a:rPr>
            <a:t>Паньків Валентина Олексіївна</a:t>
          </a:r>
          <a:endParaRPr lang="ru-RU" sz="3100" kern="1200" dirty="0">
            <a:latin typeface="Times New Roman" pitchFamily="18" charset="0"/>
            <a:ea typeface="Times New Roman"/>
            <a:cs typeface="Times New Roman" pitchFamily="18" charset="0"/>
          </a:endParaRPr>
        </a:p>
      </dsp:txBody>
      <dsp:txXfrm>
        <a:off x="74105" y="1743968"/>
        <a:ext cx="2452133" cy="1369847"/>
      </dsp:txXfrm>
    </dsp:sp>
    <dsp:sp modelId="{784D6D76-59DC-49D0-AD01-7C39B9E4A834}">
      <dsp:nvSpPr>
        <dsp:cNvPr id="0" name=""/>
        <dsp:cNvSpPr/>
      </dsp:nvSpPr>
      <dsp:spPr>
        <a:xfrm>
          <a:off x="2600343" y="3339726"/>
          <a:ext cx="3900514" cy="151805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Забезпечення творчої самореалізації учнів на уроках читання.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0343" y="3529483"/>
        <a:ext cx="3331243" cy="1138543"/>
      </dsp:txXfrm>
    </dsp:sp>
    <dsp:sp modelId="{B57B0FDB-A731-453B-ADE8-E66F50D15727}">
      <dsp:nvSpPr>
        <dsp:cNvPr id="0" name=""/>
        <dsp:cNvSpPr/>
      </dsp:nvSpPr>
      <dsp:spPr>
        <a:xfrm>
          <a:off x="0" y="3339726"/>
          <a:ext cx="2600343" cy="1518057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latin typeface="Times New Roman" pitchFamily="18" charset="0"/>
              <a:cs typeface="Times New Roman" pitchFamily="18" charset="0"/>
            </a:rPr>
            <a:t>Римар Ніна Михайлівна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105" y="3413831"/>
        <a:ext cx="2452133" cy="1369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F597B-7AD5-41DA-92C4-220B8BC6BD00}">
      <dsp:nvSpPr>
        <dsp:cNvPr id="0" name=""/>
        <dsp:cNvSpPr/>
      </dsp:nvSpPr>
      <dsp:spPr>
        <a:xfrm>
          <a:off x="2600343" y="592"/>
          <a:ext cx="3900514" cy="231266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latin typeface="Times New Roman" pitchFamily="18" charset="0"/>
              <a:cs typeface="Times New Roman" pitchFamily="18" charset="0"/>
            </a:rPr>
            <a:t>Активізація розумової діяльності учнів з використанням ігрових моментів в процесі навчання.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0343" y="592"/>
        <a:ext cx="3900514" cy="2312665"/>
      </dsp:txXfrm>
    </dsp:sp>
    <dsp:sp modelId="{17F0F043-83F8-4CD7-B913-635C65374DA0}">
      <dsp:nvSpPr>
        <dsp:cNvPr id="0" name=""/>
        <dsp:cNvSpPr/>
      </dsp:nvSpPr>
      <dsp:spPr>
        <a:xfrm>
          <a:off x="0" y="592"/>
          <a:ext cx="2600343" cy="231266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Кузьменко Валентина Василівна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92"/>
        <a:ext cx="2600343" cy="2312665"/>
      </dsp:txXfrm>
    </dsp:sp>
    <dsp:sp modelId="{79342064-4367-4BE5-8E26-912AD923357D}">
      <dsp:nvSpPr>
        <dsp:cNvPr id="0" name=""/>
        <dsp:cNvSpPr/>
      </dsp:nvSpPr>
      <dsp:spPr>
        <a:xfrm>
          <a:off x="2600343" y="2544525"/>
          <a:ext cx="3900514" cy="231266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latin typeface="Times New Roman" pitchFamily="18" charset="0"/>
              <a:cs typeface="Times New Roman" pitchFamily="18" charset="0"/>
            </a:rPr>
            <a:t>Застосування дидактичних ігор і розвивальних вправ на заняттях ГПД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0343" y="2544525"/>
        <a:ext cx="3900514" cy="2312665"/>
      </dsp:txXfrm>
    </dsp:sp>
    <dsp:sp modelId="{1658C828-4F86-40C5-81D9-C847EBF4A8E8}">
      <dsp:nvSpPr>
        <dsp:cNvPr id="0" name=""/>
        <dsp:cNvSpPr/>
      </dsp:nvSpPr>
      <dsp:spPr>
        <a:xfrm>
          <a:off x="0" y="2544525"/>
          <a:ext cx="2600343" cy="231266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err="1" smtClean="0">
              <a:latin typeface="Times New Roman" pitchFamily="18" charset="0"/>
              <a:ea typeface="Times New Roman"/>
              <a:cs typeface="Times New Roman" pitchFamily="18" charset="0"/>
            </a:rPr>
            <a:t>Саута</a:t>
          </a:r>
          <a:r>
            <a:rPr lang="uk-UA" sz="3200" kern="1200" dirty="0" smtClean="0">
              <a:latin typeface="Times New Roman" pitchFamily="18" charset="0"/>
              <a:ea typeface="Times New Roman"/>
              <a:cs typeface="Times New Roman" pitchFamily="18" charset="0"/>
            </a:rPr>
            <a:t> Юлія Михайлівна</a:t>
          </a:r>
          <a:endParaRPr lang="ru-RU" sz="3200" kern="1200" dirty="0">
            <a:latin typeface="Times New Roman" pitchFamily="18" charset="0"/>
            <a:ea typeface="Times New Roman"/>
            <a:cs typeface="Times New Roman" pitchFamily="18" charset="0"/>
          </a:endParaRPr>
        </a:p>
      </dsp:txBody>
      <dsp:txXfrm>
        <a:off x="0" y="2544525"/>
        <a:ext cx="2600343" cy="23126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FD9B3-795B-4EA3-883A-DAAC1309A9CB}">
      <dsp:nvSpPr>
        <dsp:cNvPr id="0" name=""/>
        <dsp:cNvSpPr/>
      </dsp:nvSpPr>
      <dsp:spPr>
        <a:xfrm>
          <a:off x="0" y="1287158"/>
          <a:ext cx="740571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0D506-B8DC-4BB2-87F4-3EF696541C9D}">
      <dsp:nvSpPr>
        <dsp:cNvPr id="0" name=""/>
        <dsp:cNvSpPr/>
      </dsp:nvSpPr>
      <dsp:spPr>
        <a:xfrm>
          <a:off x="369924" y="117879"/>
          <a:ext cx="5363828" cy="131687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5943" tIns="0" rIns="19594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Кожен член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повинен систематично працювати над удосконаленням свого фахового рівня, підвищенням свого інтелекту, підвищенням свого розумового розвитку, розширенням кругозору, прагнути до володіння сучасними методами викладання та виховання підростаючого покоління.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209" y="182164"/>
        <a:ext cx="5235258" cy="1188308"/>
      </dsp:txXfrm>
    </dsp:sp>
    <dsp:sp modelId="{A5755F56-EEFE-4396-8192-B5D325389F27}">
      <dsp:nvSpPr>
        <dsp:cNvPr id="0" name=""/>
        <dsp:cNvSpPr/>
      </dsp:nvSpPr>
      <dsp:spPr>
        <a:xfrm>
          <a:off x="0" y="2776048"/>
          <a:ext cx="740571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6D99E-BA7C-4CEC-86FF-26379D1E43CD}">
      <dsp:nvSpPr>
        <dsp:cNvPr id="0" name=""/>
        <dsp:cNvSpPr/>
      </dsp:nvSpPr>
      <dsp:spPr>
        <a:xfrm>
          <a:off x="317879" y="1587838"/>
          <a:ext cx="5398682" cy="133049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5943" tIns="0" rIns="19594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Постійно знайомитися і творчо використовувати матеріали фахових журналів, газет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“Освіта”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“Освіта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України”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“Початкова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освіта”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“Позакласний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час”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“Бібліотека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вчителя початкових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класів”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“Інформаційного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збірника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України”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2828" y="1652787"/>
        <a:ext cx="5268784" cy="1200592"/>
      </dsp:txXfrm>
    </dsp:sp>
    <dsp:sp modelId="{0DD7BC2C-597B-4F32-A3D5-695C7EF1D69B}">
      <dsp:nvSpPr>
        <dsp:cNvPr id="0" name=""/>
        <dsp:cNvSpPr/>
      </dsp:nvSpPr>
      <dsp:spPr>
        <a:xfrm>
          <a:off x="0" y="3605133"/>
          <a:ext cx="740571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2FCB5-732A-4295-AA88-38F3A82E48FA}">
      <dsp:nvSpPr>
        <dsp:cNvPr id="0" name=""/>
        <dsp:cNvSpPr/>
      </dsp:nvSpPr>
      <dsp:spPr>
        <a:xfrm>
          <a:off x="370285" y="3082048"/>
          <a:ext cx="5326873" cy="6706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5943" tIns="0" rIns="19594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Кожному члену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протягом навчального року поглиблено працювати над однією з проблем, проводити відкриті уроки.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3025" y="3114788"/>
        <a:ext cx="5261393" cy="605205"/>
      </dsp:txXfrm>
    </dsp:sp>
    <dsp:sp modelId="{F134B153-D446-4457-95FD-044BA05CED66}">
      <dsp:nvSpPr>
        <dsp:cNvPr id="0" name=""/>
        <dsp:cNvSpPr/>
      </dsp:nvSpPr>
      <dsp:spPr>
        <a:xfrm>
          <a:off x="0" y="4352994"/>
          <a:ext cx="740571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BFA6F-509A-4DDB-979D-0B31668BA94B}">
      <dsp:nvSpPr>
        <dsp:cNvPr id="0" name=""/>
        <dsp:cNvSpPr/>
      </dsp:nvSpPr>
      <dsp:spPr>
        <a:xfrm>
          <a:off x="370285" y="3911133"/>
          <a:ext cx="5314950" cy="58946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5943" tIns="0" rIns="19594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На засіданням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звітуватися про свою роботу, обмінюватися досвідом, набутими знаннями.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060" y="3939908"/>
        <a:ext cx="5257400" cy="531911"/>
      </dsp:txXfrm>
    </dsp:sp>
    <dsp:sp modelId="{B287258F-D6EF-4574-A579-3E5AECF5E6F5}">
      <dsp:nvSpPr>
        <dsp:cNvPr id="0" name=""/>
        <dsp:cNvSpPr/>
      </dsp:nvSpPr>
      <dsp:spPr>
        <a:xfrm>
          <a:off x="0" y="4895072"/>
          <a:ext cx="740571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949C6-3508-4F51-87FF-A20D8F02291B}">
      <dsp:nvSpPr>
        <dsp:cNvPr id="0" name=""/>
        <dsp:cNvSpPr/>
      </dsp:nvSpPr>
      <dsp:spPr>
        <a:xfrm>
          <a:off x="370285" y="4658994"/>
          <a:ext cx="5299761" cy="38367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5943" tIns="0" rIns="19594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Систематично проходити курсову перепідготовку.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015" y="4677724"/>
        <a:ext cx="5262301" cy="346217"/>
      </dsp:txXfrm>
    </dsp:sp>
    <dsp:sp modelId="{C7565338-1A82-4CCB-A9D7-D1C9F9741E2D}">
      <dsp:nvSpPr>
        <dsp:cNvPr id="0" name=""/>
        <dsp:cNvSpPr/>
      </dsp:nvSpPr>
      <dsp:spPr>
        <a:xfrm>
          <a:off x="0" y="5416574"/>
          <a:ext cx="740571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09C35-9271-4FCD-94F1-BC69F9994458}">
      <dsp:nvSpPr>
        <dsp:cNvPr id="0" name=""/>
        <dsp:cNvSpPr/>
      </dsp:nvSpPr>
      <dsp:spPr>
        <a:xfrm>
          <a:off x="370285" y="5201072"/>
          <a:ext cx="5326925" cy="36310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5943" tIns="0" rIns="19594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Брати участь у засіданнях шкільного та районного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МО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010" y="5218797"/>
        <a:ext cx="5291475" cy="327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a114.mycdn.me/getImage?photoId=507836442231&amp;photoType=0"/>
          <p:cNvPicPr>
            <a:picLocks noChangeAspect="1" noChangeArrowheads="1"/>
          </p:cNvPicPr>
          <p:nvPr/>
        </p:nvPicPr>
        <p:blipFill>
          <a:blip r:embed="rId2" cstate="print"/>
          <a:srcRect l="16142" t="8824" r="13079" b="9999"/>
          <a:stretch>
            <a:fillRect/>
          </a:stretch>
        </p:blipFill>
        <p:spPr bwMode="auto">
          <a:xfrm>
            <a:off x="3475612" y="0"/>
            <a:ext cx="5311230" cy="4286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8390736" cy="6239616"/>
          </a:xfrm>
          <a:scene3d>
            <a:camera prst="perspectiveContrastingRightFacing"/>
            <a:lightRig rig="threePt" dir="t"/>
          </a:scene3d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Методичне</a:t>
            </a:r>
            <a:r>
              <a:rPr lang="ru-RU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об’</a:t>
            </a:r>
            <a:r>
              <a:rPr lang="uk-UA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єднання вчителів початкових класів</a:t>
            </a:r>
            <a:br>
              <a:rPr lang="uk-UA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err="1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Вельб</a:t>
            </a:r>
            <a:r>
              <a:rPr lang="ru-RU" sz="4000" b="1" i="1" dirty="0" err="1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4000" b="1" i="1" dirty="0" err="1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вської</a:t>
            </a:r>
            <a:r>
              <a:rPr lang="uk-UA" sz="4000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ЗОШ </a:t>
            </a:r>
            <a:r>
              <a:rPr lang="en-US" sz="4000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I-II </a:t>
            </a:r>
            <a:r>
              <a:rPr lang="uk-UA" sz="4000" b="1" i="1" dirty="0" smtClean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ст.</a:t>
            </a:r>
            <a:endParaRPr lang="ru-RU" sz="4000" b="1" i="1" dirty="0"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3047">
        <p14:vortex dir="d"/>
      </p:transition>
    </mc:Choice>
    <mc:Fallback xmlns="">
      <p:transition spd="slow" advClick="0" advTm="1304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 mod="1">
    <p:ext uri="{E180D4A7-C9FB-4DFB-919C-405C955672EB}">
      <p14:showEvtLst xmlns:p14="http://schemas.microsoft.com/office/powerpoint/2010/main">
        <p14:playEvt time="5014" objId="3"/>
        <p14:playEvt time="5014" objId="5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571481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i="1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над якою працює вчитель</a:t>
            </a:r>
            <a:endParaRPr kumimoji="0" lang="ru-RU" sz="3600" i="1" u="none" strike="noStrike" normalizeH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1285860"/>
          <a:ext cx="650085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322">
        <p14:vortex dir="r"/>
      </p:transition>
    </mc:Choice>
    <mc:Fallback xmlns="">
      <p:transition spd="slow" advClick="0" advTm="63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0F043-83F8-4CD7-B913-635C65374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7F0F043-83F8-4CD7-B913-635C65374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5F597B-7AD5-41DA-92C4-220B8BC6B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E5F597B-7AD5-41DA-92C4-220B8BC6B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8C828-4F86-40C5-81D9-C847EBF4A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658C828-4F86-40C5-81D9-C847EBF4A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42064-4367-4BE5-8E26-912AD9233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9342064-4367-4BE5-8E26-912AD9233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 build="allAtOnce"/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071546"/>
          <a:ext cx="74057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ОРГАНІЗАЦІЯ САМООСВІТИ ВЧИТЕЛІВ МЕТОДОБ</a:t>
            </a:r>
            <a:r>
              <a:rPr lang="en-US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ЄДНАННЯ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3209">
        <p14:vortex dir="r"/>
      </p:transition>
    </mc:Choice>
    <mc:Fallback xmlns="">
      <p:transition spd="slow" advClick="0" advTm="332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0D506-B8DC-4BB2-87F4-3EF696541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660D506-B8DC-4BB2-87F4-3EF696541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A6D99E-BA7C-4CEC-86FF-26379D1E4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2A6D99E-BA7C-4CEC-86FF-26379D1E43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E2FCB5-732A-4295-AA88-38F3A82E4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89E2FCB5-732A-4295-AA88-38F3A82E4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EBFA6F-509A-4DDB-979D-0B31668BA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0DEBFA6F-509A-4DDB-979D-0B31668BA9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3949C6-3508-4F51-87FF-A20D8F022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183949C6-3508-4F51-87FF-A20D8F022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E09C35-9271-4FCD-94F1-BC69F9994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14E09C35-9271-4FCD-94F1-BC69F9994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2FD9B3-795B-4EA3-883A-DAAC1309A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02FD9B3-795B-4EA3-883A-DAAC1309A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55F56-EEFE-4396-8192-B5D325389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A5755F56-EEFE-4396-8192-B5D325389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7BC2C-597B-4F32-A3D5-695C7EF1D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0DD7BC2C-597B-4F32-A3D5-695C7EF1D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34B153-D446-4457-95FD-044BA05CE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134B153-D446-4457-95FD-044BA05CE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87258F-D6EF-4574-A579-3E5AECF5E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B287258F-D6EF-4574-A579-3E5AECF5E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65338-1A82-4CCB-A9D7-D1C9F9741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C7565338-1A82-4CCB-A9D7-D1C9F9741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84997">
            <a:off x="683568" y="1196752"/>
            <a:ext cx="9036496" cy="4306490"/>
          </a:xfrm>
          <a:scene3d>
            <a:camera prst="perspectiveContrastingRightFacing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uk-UA" sz="6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Немає загадки таланту.</a:t>
            </a:r>
            <a:br>
              <a:rPr lang="uk-UA" sz="6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6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Є вічна загадка любові… </a:t>
            </a:r>
            <a:br>
              <a:rPr lang="uk-UA" sz="6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6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6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k-UA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Григір Тютюнник</a:t>
            </a:r>
            <a:endParaRPr lang="ru-RU" sz="6000" b="1" i="1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145">
        <p14:vortex dir="r"/>
      </p:transition>
    </mc:Choice>
    <mc:Fallback xmlns="">
      <p:transition spd="slow" advClick="0" advTm="614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45032"/>
          </a:xfrm>
          <a:scene3d>
            <a:camera prst="obliqueTopLeft"/>
            <a:lightRig rig="threePt" dir="t"/>
          </a:scene3d>
        </p:spPr>
        <p:txBody>
          <a:bodyPr>
            <a:normAutofit/>
          </a:bodyPr>
          <a:lstStyle/>
          <a:p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 методичного об’єднання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000108"/>
            <a:ext cx="3000364" cy="857256"/>
          </a:xfrm>
        </p:spPr>
        <p:txBody>
          <a:bodyPr>
            <a:normAutofit/>
          </a:bodyPr>
          <a:lstStyle/>
          <a:p>
            <a:pPr algn="ctr"/>
            <a:r>
              <a:rPr lang="uk-UA" sz="2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Рибалка Інна Миколаївна</a:t>
            </a:r>
            <a:endParaRPr lang="ru-RU" sz="2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071678"/>
            <a:ext cx="2571768" cy="15001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Освіта – вища</a:t>
            </a:r>
          </a:p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Категорія – вища</a:t>
            </a:r>
          </a:p>
          <a:p>
            <a:pPr>
              <a:spcBef>
                <a:spcPts val="0"/>
              </a:spcBef>
            </a:pP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Педстаж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1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років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000364" y="1071546"/>
            <a:ext cx="2512870" cy="857256"/>
          </a:xfrm>
        </p:spPr>
        <p:txBody>
          <a:bodyPr>
            <a:noAutofit/>
          </a:bodyPr>
          <a:lstStyle/>
          <a:p>
            <a:pPr algn="ctr"/>
            <a:r>
              <a:rPr lang="uk-UA" sz="2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Паньків Валентина Олексіївна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2928926" y="2143116"/>
            <a:ext cx="3000395" cy="14287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1900" i="1" dirty="0" smtClean="0">
                <a:latin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1900" i="1" dirty="0" smtClean="0">
                <a:latin typeface="Times New Roman" pitchFamily="18" charset="0"/>
                <a:cs typeface="Times New Roman" pitchFamily="18" charset="0"/>
              </a:rPr>
              <a:t>Освіта – вища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1900" i="1" dirty="0" smtClean="0">
                <a:latin typeface="Times New Roman" pitchFamily="18" charset="0"/>
                <a:cs typeface="Times New Roman" pitchFamily="18" charset="0"/>
              </a:rPr>
              <a:t>Категорія – 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1900" i="1" dirty="0" err="1" smtClean="0">
                <a:latin typeface="Times New Roman" pitchFamily="18" charset="0"/>
                <a:cs typeface="Times New Roman" pitchFamily="18" charset="0"/>
              </a:rPr>
              <a:t>Педстаж</a:t>
            </a:r>
            <a:r>
              <a:rPr lang="uk-UA" sz="1900" i="1" dirty="0" smtClean="0">
                <a:latin typeface="Times New Roman" pitchFamily="18" charset="0"/>
                <a:cs typeface="Times New Roman" pitchFamily="18" charset="0"/>
              </a:rPr>
              <a:t> – 23 років</a:t>
            </a:r>
            <a:endParaRPr lang="ru-RU" sz="19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1214422"/>
            <a:ext cx="21083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Римар Ніна </a:t>
            </a:r>
          </a:p>
          <a:p>
            <a:pPr algn="ctr"/>
            <a:r>
              <a:rPr lang="uk-U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Михайлівна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2071678"/>
            <a:ext cx="25003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Освіта – вища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Категорія –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Педстаж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– 22 років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2419">
        <p14:vortex dir="r"/>
      </p:transition>
    </mc:Choice>
    <mc:Fallback xmlns="">
      <p:transition spd="slow" advClick="0" advTm="324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45032"/>
          </a:xfrm>
          <a:scene3d>
            <a:camera prst="obliqueTopLeft"/>
            <a:lightRig rig="threePt" dir="t"/>
          </a:scene3d>
        </p:spPr>
        <p:txBody>
          <a:bodyPr>
            <a:normAutofit/>
          </a:bodyPr>
          <a:lstStyle/>
          <a:p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 методичного об’єднання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428728" y="1142984"/>
            <a:ext cx="3000364" cy="857256"/>
          </a:xfrm>
        </p:spPr>
        <p:txBody>
          <a:bodyPr>
            <a:normAutofit/>
          </a:bodyPr>
          <a:lstStyle/>
          <a:p>
            <a:pPr algn="ctr"/>
            <a:r>
              <a:rPr lang="uk-UA" sz="2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Кузьменко Валентина Василівна</a:t>
            </a:r>
            <a:endParaRPr lang="ru-RU" sz="2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500166" y="2000240"/>
            <a:ext cx="2571768" cy="1779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Освіта – вища</a:t>
            </a:r>
          </a:p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Категорія – 1</a:t>
            </a:r>
          </a:p>
          <a:p>
            <a:pPr>
              <a:spcBef>
                <a:spcPts val="0"/>
              </a:spcBef>
            </a:pP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Педстаж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– 32 років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72066" y="1071546"/>
            <a:ext cx="2357453" cy="857256"/>
          </a:xfrm>
        </p:spPr>
        <p:txBody>
          <a:bodyPr>
            <a:normAutofit/>
          </a:bodyPr>
          <a:lstStyle/>
          <a:p>
            <a:pPr algn="ctr"/>
            <a:r>
              <a:rPr lang="uk-UA" sz="2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Саута</a:t>
            </a:r>
            <a:r>
              <a:rPr lang="uk-UA" sz="2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Юлія Михайлівна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072066" y="1928802"/>
            <a:ext cx="3000395" cy="19937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Освіта – вища</a:t>
            </a:r>
          </a:p>
          <a:p>
            <a:pPr>
              <a:spcBef>
                <a:spcPts val="0"/>
              </a:spcBef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Категорія – 2</a:t>
            </a:r>
          </a:p>
          <a:p>
            <a:pPr>
              <a:spcBef>
                <a:spcPts val="0"/>
              </a:spcBef>
            </a:pP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Педстаж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років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2419">
        <p14:vortex dir="r"/>
      </p:transition>
    </mc:Choice>
    <mc:Fallback xmlns="">
      <p:transition spd="slow" advClick="0" advTm="324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45032"/>
          </a:xfrm>
          <a:scene3d>
            <a:camera prst="obliqueTopLeft"/>
            <a:lightRig rig="threePt" dir="t"/>
          </a:scene3d>
        </p:spPr>
        <p:txBody>
          <a:bodyPr>
            <a:normAutofit/>
          </a:bodyPr>
          <a:lstStyle/>
          <a:p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Педагогічне кредо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8329642" cy="5214974"/>
          </a:xfrm>
        </p:spPr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Посію в душах зерна доброти,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І милосердя, людяності, честі,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Хай допоможуть сили нам небесні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Цим зернам буйно прорости.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endParaRPr lang="uk-UA" sz="2600" i="1" dirty="0" smtClean="0">
              <a:latin typeface="Gabriola" pitchFamily="82" charset="0"/>
            </a:endParaRP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Хай  допоможуть сили нам небесні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І люди, сущі на Землі,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Серця дітей щоб не були німі,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Хай будуть чуйні, вірні, чесні.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endParaRPr lang="uk-UA" sz="2600" i="1" dirty="0" smtClean="0">
              <a:latin typeface="Gabriola" pitchFamily="82" charset="0"/>
            </a:endParaRP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Серця дітей щоб не були німі, 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Щоб цінували кожну світлу днину, 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І мир, і труд, Творця, Людину.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600" i="1" dirty="0" smtClean="0">
                <a:latin typeface="Gabriola" pitchFamily="82" charset="0"/>
              </a:rPr>
              <a:t>Посію в душах зерна доброти!  </a:t>
            </a:r>
            <a:endParaRPr lang="ru-RU" sz="2600" i="1" dirty="0" smtClean="0">
              <a:latin typeface="Gabriola" pitchFamily="82" charset="0"/>
            </a:endParaRPr>
          </a:p>
          <a:p>
            <a:pPr>
              <a:buNone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2419">
        <p14:vortex dir="r"/>
      </p:transition>
    </mc:Choice>
    <mc:Fallback xmlns="">
      <p:transition spd="slow" advClick="0" advTm="324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6685391"/>
              </p:ext>
            </p:extLst>
          </p:nvPr>
        </p:nvGraphicFramePr>
        <p:xfrm>
          <a:off x="642910" y="357166"/>
          <a:ext cx="764386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861">
        <p14:vortex dir="r"/>
      </p:transition>
    </mc:Choice>
    <mc:Fallback xmlns="">
      <p:transition spd="slow" advClick="0" advTm="118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545AB-9301-4399-A0D9-9A135D3A9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77545AB-9301-4399-A0D9-9A135D3A9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668BC-2250-44D7-97F7-FA8F4964F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1B668BC-2250-44D7-97F7-FA8F4964F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3871277"/>
              </p:ext>
            </p:extLst>
          </p:nvPr>
        </p:nvGraphicFramePr>
        <p:xfrm>
          <a:off x="642910" y="357166"/>
          <a:ext cx="764386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861">
        <p14:vortex dir="r"/>
      </p:transition>
    </mc:Choice>
    <mc:Fallback xmlns="">
      <p:transition spd="slow" advClick="0" advTm="118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545AB-9301-4399-A0D9-9A135D3A9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77545AB-9301-4399-A0D9-9A135D3A9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56E0A7-E721-44CA-AF48-D43726157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556E0A7-E721-44CA-AF48-D43726157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B67A0D-C346-43A4-9358-56E1A2120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9B67A0D-C346-43A4-9358-56E1A2120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Діяльність </a:t>
            </a:r>
            <a:r>
              <a:rPr lang="uk-UA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методоб’єднання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64804522"/>
              </p:ext>
            </p:extLst>
          </p:nvPr>
        </p:nvGraphicFramePr>
        <p:xfrm>
          <a:off x="1071538" y="1071546"/>
          <a:ext cx="750099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833">
        <p14:vortex dir="r"/>
      </p:transition>
    </mc:Choice>
    <mc:Fallback xmlns="">
      <p:transition spd="slow" advClick="0" advTm="118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7652F4-C6FE-4996-83F7-8AA444BD7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337652F4-C6FE-4996-83F7-8AA444BD78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7A7108-629C-4002-938A-A0E89C981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0E7A7108-629C-4002-938A-A0E89C981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3CB83-3734-4A04-8F16-01D195D67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153CB83-3734-4A04-8F16-01D195D67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13F0AD-90A0-41D9-97F8-84F2B3B14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C313F0AD-90A0-41D9-97F8-84F2B3B14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B0359A-98D3-4035-B487-F2473EE99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ACB0359A-98D3-4035-B487-F2473EE99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B6EB05-ECC2-4DD2-9ECC-06F34F905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8DB6EB05-ECC2-4DD2-9ECC-06F34F905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BF9D9B-D1C1-4823-BBD8-8B7C0B93D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68BF9D9B-D1C1-4823-BBD8-8B7C0B93D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0B9E23-634E-4861-8B2A-D2AD24B63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7F0B9E23-634E-4861-8B2A-D2AD24B63D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13F5D4-9B53-46EB-B1E6-8E11DE38E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7D13F5D4-9B53-46EB-B1E6-8E11DE38EE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571481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i="1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над якою працює вчитель</a:t>
            </a:r>
            <a:endParaRPr kumimoji="0" lang="ru-RU" sz="3600" i="1" u="none" strike="noStrike" normalizeH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1285860"/>
          <a:ext cx="650085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322">
        <p14:vortex dir="r"/>
      </p:transition>
    </mc:Choice>
    <mc:Fallback xmlns="">
      <p:transition spd="slow" advClick="0" advTm="63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0F043-83F8-4CD7-B913-635C65374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7F0F043-83F8-4CD7-B913-635C65374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5F597B-7AD5-41DA-92C4-220B8BC6B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9E5F597B-7AD5-41DA-92C4-220B8BC6B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8C828-4F86-40C5-81D9-C847EBF4A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1658C828-4F86-40C5-81D9-C847EBF4A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42064-4367-4BE5-8E26-912AD9233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79342064-4367-4BE5-8E26-912AD9233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7B0FDB-A731-453B-ADE8-E66F50D15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B57B0FDB-A731-453B-ADE8-E66F50D15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4D6D76-59DC-49D0-AD01-7C39B9E4A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84D6D76-59DC-49D0-AD01-7C39B9E4A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 build="allAtOnce"/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6|2.9|2.6|1.2|0.9|0.7|0.6|0.7|0.6|0.9|0.6|0.6|0.7|0.9|0.7|0.7|0.6|0.6|0.7|1|1.8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6|2.9|2.6|1.2|0.9|0.7|0.6|0.7|0.6|0.9|0.6|0.6|0.7|0.9|0.7|0.7|0.6|0.6|0.7|1|1.8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6|2.9|2.6|1.2|0.9|0.7|0.6|0.7|0.6|0.9|0.6|0.6|0.7|0.9|0.7|0.7|0.6|0.6|0.7|1|1.8|1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1143</TotalTime>
  <Words>463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Gabriola</vt:lpstr>
      <vt:lpstr>Times New Roman</vt:lpstr>
      <vt:lpstr>Тема Office</vt:lpstr>
      <vt:lpstr> Методичне об’єднання вчителів початкових класів  Вельбівської ЗОШ I-II ст.</vt:lpstr>
      <vt:lpstr>Немає загадки таланту. Є вічна загадка любові…                   Григір Тютюнник</vt:lpstr>
      <vt:lpstr>Склад методичного об’єднання</vt:lpstr>
      <vt:lpstr>Склад методичного об’єднання</vt:lpstr>
      <vt:lpstr>Педагогічне кредо</vt:lpstr>
      <vt:lpstr>Презентация PowerPoint</vt:lpstr>
      <vt:lpstr>Презентация PowerPoint</vt:lpstr>
      <vt:lpstr>Діяльність методоб’єднання</vt:lpstr>
      <vt:lpstr>Презентация PowerPoint</vt:lpstr>
      <vt:lpstr>Презентация PowerPoint</vt:lpstr>
      <vt:lpstr>ОРГАНІЗАЦІЯ САМООСВІТИ ВЧИТЕЛІВ МЕТОДОБ’ЄДНАННЯ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МО початкових класів</dc:title>
  <dc:creator>Тетерюк Алла Віталіївна</dc:creator>
  <cp:lastModifiedBy>Пользователь Windows</cp:lastModifiedBy>
  <cp:revision>119</cp:revision>
  <dcterms:modified xsi:type="dcterms:W3CDTF">2019-02-28T07:52:49Z</dcterms:modified>
</cp:coreProperties>
</file>