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9" r:id="rId3"/>
    <p:sldId id="277" r:id="rId4"/>
    <p:sldId id="257" r:id="rId5"/>
    <p:sldId id="314" r:id="rId6"/>
    <p:sldId id="315" r:id="rId7"/>
    <p:sldId id="282" r:id="rId8"/>
    <p:sldId id="270" r:id="rId9"/>
    <p:sldId id="319" r:id="rId10"/>
    <p:sldId id="294" r:id="rId11"/>
    <p:sldId id="263" r:id="rId12"/>
    <p:sldId id="317" r:id="rId13"/>
    <p:sldId id="311" r:id="rId14"/>
    <p:sldId id="271" r:id="rId15"/>
    <p:sldId id="268" r:id="rId16"/>
    <p:sldId id="304" r:id="rId17"/>
    <p:sldId id="312" r:id="rId18"/>
    <p:sldId id="309" r:id="rId19"/>
    <p:sldId id="273" r:id="rId20"/>
    <p:sldId id="287" r:id="rId21"/>
    <p:sldId id="265" r:id="rId22"/>
    <p:sldId id="303" r:id="rId23"/>
    <p:sldId id="318" r:id="rId24"/>
    <p:sldId id="289" r:id="rId25"/>
    <p:sldId id="297" r:id="rId26"/>
    <p:sldId id="291" r:id="rId27"/>
    <p:sldId id="296" r:id="rId28"/>
    <p:sldId id="295" r:id="rId29"/>
    <p:sldId id="298" r:id="rId30"/>
    <p:sldId id="299" r:id="rId31"/>
    <p:sldId id="300" r:id="rId32"/>
    <p:sldId id="301" r:id="rId33"/>
    <p:sldId id="302" r:id="rId34"/>
    <p:sldId id="321" r:id="rId35"/>
    <p:sldId id="32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9606"/>
    <a:srgbClr val="CEC008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6912" autoAdjust="0"/>
    <p:restoredTop sz="96449" autoAdjust="0"/>
  </p:normalViewPr>
  <p:slideViewPr>
    <p:cSldViewPr>
      <p:cViewPr>
        <p:scale>
          <a:sx n="71" d="100"/>
          <a:sy n="71" d="100"/>
        </p:scale>
        <p:origin x="-4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600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1BBD9-CF70-4139-AF5C-065A7741D085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4BACE5D-0E72-40D1-ACB1-3E9F380A0BF7}">
      <dgm:prSet/>
      <dgm:spPr/>
      <dgm:t>
        <a:bodyPr/>
        <a:lstStyle/>
        <a:p>
          <a:pPr rtl="0"/>
          <a:r>
            <a:rPr lang="uk-UA" b="1" dirty="0" smtClean="0"/>
            <a:t>успадкування </a:t>
          </a:r>
          <a:r>
            <a:rPr lang="en-US" b="1" dirty="0" smtClean="0"/>
            <a:t>    </a:t>
          </a:r>
          <a:r>
            <a:rPr lang="uk-UA" b="1" dirty="0" smtClean="0"/>
            <a:t>духовних </a:t>
          </a:r>
          <a:r>
            <a:rPr lang="en-US" b="1" dirty="0" smtClean="0"/>
            <a:t>      </a:t>
          </a:r>
          <a:r>
            <a:rPr lang="uk-UA" b="1" dirty="0" smtClean="0"/>
            <a:t>надбань українського </a:t>
          </a:r>
          <a:r>
            <a:rPr lang="en-US" b="1" dirty="0" smtClean="0"/>
            <a:t> </a:t>
          </a:r>
          <a:r>
            <a:rPr lang="uk-UA" b="1" dirty="0" smtClean="0"/>
            <a:t>народу; </a:t>
          </a:r>
          <a:endParaRPr lang="en-US" b="1" dirty="0"/>
        </a:p>
      </dgm:t>
    </dgm:pt>
    <dgm:pt modelId="{064A8A49-FE5A-4C9E-81B1-5AE5C1FB87B2}" type="parTrans" cxnId="{B3BAE40C-7B30-4CB8-981B-C882C9A23C2F}">
      <dgm:prSet/>
      <dgm:spPr/>
      <dgm:t>
        <a:bodyPr/>
        <a:lstStyle/>
        <a:p>
          <a:endParaRPr lang="ru-RU"/>
        </a:p>
      </dgm:t>
    </dgm:pt>
    <dgm:pt modelId="{7B9B9AA7-5C6F-4980-B6B7-41D6B3FE38BE}" type="sibTrans" cxnId="{B3BAE40C-7B30-4CB8-981B-C882C9A23C2F}">
      <dgm:prSet/>
      <dgm:spPr/>
      <dgm:t>
        <a:bodyPr/>
        <a:lstStyle/>
        <a:p>
          <a:endParaRPr lang="ru-RU"/>
        </a:p>
      </dgm:t>
    </dgm:pt>
    <dgm:pt modelId="{D836A4A4-CDA7-4770-8957-FEBE4644FACF}">
      <dgm:prSet/>
      <dgm:spPr/>
      <dgm:t>
        <a:bodyPr/>
        <a:lstStyle/>
        <a:p>
          <a:pPr rtl="0"/>
          <a:r>
            <a:rPr lang="uk-UA" b="1" dirty="0" smtClean="0"/>
            <a:t>вивчення вікових традицій та героїчних сторінок історії українського народу та його Збройних сил; </a:t>
          </a:r>
          <a:endParaRPr lang="ru-RU" dirty="0"/>
        </a:p>
      </dgm:t>
    </dgm:pt>
    <dgm:pt modelId="{2CDD27EB-08C2-41A6-BBCA-CD660EA6E27F}" type="parTrans" cxnId="{BC4055D5-3CEC-4D89-814A-B72878EED0EE}">
      <dgm:prSet/>
      <dgm:spPr/>
      <dgm:t>
        <a:bodyPr/>
        <a:lstStyle/>
        <a:p>
          <a:endParaRPr lang="ru-RU"/>
        </a:p>
      </dgm:t>
    </dgm:pt>
    <dgm:pt modelId="{53AD3DF1-0C75-4BA4-9BF9-8CD17C530980}" type="sibTrans" cxnId="{BC4055D5-3CEC-4D89-814A-B72878EED0EE}">
      <dgm:prSet/>
      <dgm:spPr/>
      <dgm:t>
        <a:bodyPr/>
        <a:lstStyle/>
        <a:p>
          <a:endParaRPr lang="ru-RU"/>
        </a:p>
      </dgm:t>
    </dgm:pt>
    <dgm:pt modelId="{0BB46191-BA6B-4729-8FEC-EB46883705B8}">
      <dgm:prSet/>
      <dgm:spPr/>
      <dgm:t>
        <a:bodyPr/>
        <a:lstStyle/>
        <a:p>
          <a:pPr rtl="0"/>
          <a:r>
            <a:rPr lang="uk-UA" b="1" dirty="0" smtClean="0"/>
            <a:t>виховання моральної відповідальності за все, що робиться на рідній землі, палке прагнення боротися за розквіт, велич і могутність Батьківщини, готовності її захищати;</a:t>
          </a:r>
          <a:endParaRPr lang="ru-RU" dirty="0"/>
        </a:p>
      </dgm:t>
    </dgm:pt>
    <dgm:pt modelId="{F9100743-DF87-4C86-890C-68E150A4009A}" type="parTrans" cxnId="{4B61859E-DB04-4C8F-8EE9-8976E479F1BD}">
      <dgm:prSet/>
      <dgm:spPr/>
      <dgm:t>
        <a:bodyPr/>
        <a:lstStyle/>
        <a:p>
          <a:endParaRPr lang="ru-RU"/>
        </a:p>
      </dgm:t>
    </dgm:pt>
    <dgm:pt modelId="{B9BA8145-D352-47FA-9087-C1EAB3DF8A94}" type="sibTrans" cxnId="{4B61859E-DB04-4C8F-8EE9-8976E479F1BD}">
      <dgm:prSet/>
      <dgm:spPr/>
      <dgm:t>
        <a:bodyPr/>
        <a:lstStyle/>
        <a:p>
          <a:endParaRPr lang="ru-RU"/>
        </a:p>
      </dgm:t>
    </dgm:pt>
    <dgm:pt modelId="{01683BBD-715F-49EB-873C-87EDA955D00B}">
      <dgm:prSet/>
      <dgm:spPr/>
      <dgm:t>
        <a:bodyPr/>
        <a:lstStyle/>
        <a:p>
          <a:pPr rtl="0"/>
          <a:r>
            <a:rPr lang="uk-UA" b="1" dirty="0" smtClean="0"/>
            <a:t>утвердження принципів загальнолюдської моралі: правди, справедливості, милосердя, патріотизму та інших </a:t>
          </a:r>
          <a:r>
            <a:rPr lang="uk-UA" b="1" dirty="0" err="1" smtClean="0"/>
            <a:t>доброчинностей</a:t>
          </a:r>
          <a:r>
            <a:rPr lang="uk-UA" b="1" dirty="0" smtClean="0"/>
            <a:t>. </a:t>
          </a:r>
          <a:endParaRPr lang="uk-UA" b="1" dirty="0"/>
        </a:p>
      </dgm:t>
    </dgm:pt>
    <dgm:pt modelId="{0CAC1D84-FF17-4F39-8890-C469BFBEC0E2}" type="parTrans" cxnId="{DFE462AC-00B9-414C-8D85-AA83FB136459}">
      <dgm:prSet/>
      <dgm:spPr/>
      <dgm:t>
        <a:bodyPr/>
        <a:lstStyle/>
        <a:p>
          <a:endParaRPr lang="ru-RU"/>
        </a:p>
      </dgm:t>
    </dgm:pt>
    <dgm:pt modelId="{DA640951-D557-4F56-9B31-72CF6642CFBA}" type="sibTrans" cxnId="{DFE462AC-00B9-414C-8D85-AA83FB136459}">
      <dgm:prSet/>
      <dgm:spPr/>
      <dgm:t>
        <a:bodyPr/>
        <a:lstStyle/>
        <a:p>
          <a:endParaRPr lang="ru-RU"/>
        </a:p>
      </dgm:t>
    </dgm:pt>
    <dgm:pt modelId="{F30F99A6-C8A3-4004-AE52-D6F6AF654AC4}" type="pres">
      <dgm:prSet presAssocID="{9B61BBD9-CF70-4139-AF5C-065A7741D0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8B2755-84AC-4A45-BB3C-51C14BAF510E}" type="pres">
      <dgm:prSet presAssocID="{64BACE5D-0E72-40D1-ACB1-3E9F380A0BF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098AC-EC7A-479F-8F11-3D92FFF4D2DE}" type="pres">
      <dgm:prSet presAssocID="{7B9B9AA7-5C6F-4980-B6B7-41D6B3FE38BE}" presName="spacer" presStyleCnt="0"/>
      <dgm:spPr/>
    </dgm:pt>
    <dgm:pt modelId="{5CEF0870-6275-4768-98AE-BDF54F08D292}" type="pres">
      <dgm:prSet presAssocID="{D836A4A4-CDA7-4770-8957-FEBE4644FAC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A1026-F4D7-436D-990E-8E36FE9BA701}" type="pres">
      <dgm:prSet presAssocID="{53AD3DF1-0C75-4BA4-9BF9-8CD17C530980}" presName="spacer" presStyleCnt="0"/>
      <dgm:spPr/>
    </dgm:pt>
    <dgm:pt modelId="{B0E8387B-4E77-40D9-B726-55ACCDC4D672}" type="pres">
      <dgm:prSet presAssocID="{0BB46191-BA6B-4729-8FEC-EB46883705B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1D12B-1EAF-4E84-8489-DABBB42C286A}" type="pres">
      <dgm:prSet presAssocID="{B9BA8145-D352-47FA-9087-C1EAB3DF8A94}" presName="spacer" presStyleCnt="0"/>
      <dgm:spPr/>
    </dgm:pt>
    <dgm:pt modelId="{9DECBFBE-D981-43DD-880B-68D3DCB22ED3}" type="pres">
      <dgm:prSet presAssocID="{01683BBD-715F-49EB-873C-87EDA955D00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3D4DD6-20A5-43F0-9894-E28B8F31F343}" type="presOf" srcId="{01683BBD-715F-49EB-873C-87EDA955D00B}" destId="{9DECBFBE-D981-43DD-880B-68D3DCB22ED3}" srcOrd="0" destOrd="0" presId="urn:microsoft.com/office/officeart/2005/8/layout/vList2"/>
    <dgm:cxn modelId="{25A70217-DCA4-44C3-A45C-1DAA3414068B}" type="presOf" srcId="{D836A4A4-CDA7-4770-8957-FEBE4644FACF}" destId="{5CEF0870-6275-4768-98AE-BDF54F08D292}" srcOrd="0" destOrd="0" presId="urn:microsoft.com/office/officeart/2005/8/layout/vList2"/>
    <dgm:cxn modelId="{BC4055D5-3CEC-4D89-814A-B72878EED0EE}" srcId="{9B61BBD9-CF70-4139-AF5C-065A7741D085}" destId="{D836A4A4-CDA7-4770-8957-FEBE4644FACF}" srcOrd="1" destOrd="0" parTransId="{2CDD27EB-08C2-41A6-BBCA-CD660EA6E27F}" sibTransId="{53AD3DF1-0C75-4BA4-9BF9-8CD17C530980}"/>
    <dgm:cxn modelId="{4054C39A-2D5F-47B4-9BDE-D6E0B54B4AD6}" type="presOf" srcId="{9B61BBD9-CF70-4139-AF5C-065A7741D085}" destId="{F30F99A6-C8A3-4004-AE52-D6F6AF654AC4}" srcOrd="0" destOrd="0" presId="urn:microsoft.com/office/officeart/2005/8/layout/vList2"/>
    <dgm:cxn modelId="{B3BAE40C-7B30-4CB8-981B-C882C9A23C2F}" srcId="{9B61BBD9-CF70-4139-AF5C-065A7741D085}" destId="{64BACE5D-0E72-40D1-ACB1-3E9F380A0BF7}" srcOrd="0" destOrd="0" parTransId="{064A8A49-FE5A-4C9E-81B1-5AE5C1FB87B2}" sibTransId="{7B9B9AA7-5C6F-4980-B6B7-41D6B3FE38BE}"/>
    <dgm:cxn modelId="{4B61859E-DB04-4C8F-8EE9-8976E479F1BD}" srcId="{9B61BBD9-CF70-4139-AF5C-065A7741D085}" destId="{0BB46191-BA6B-4729-8FEC-EB46883705B8}" srcOrd="2" destOrd="0" parTransId="{F9100743-DF87-4C86-890C-68E150A4009A}" sibTransId="{B9BA8145-D352-47FA-9087-C1EAB3DF8A94}"/>
    <dgm:cxn modelId="{DFE462AC-00B9-414C-8D85-AA83FB136459}" srcId="{9B61BBD9-CF70-4139-AF5C-065A7741D085}" destId="{01683BBD-715F-49EB-873C-87EDA955D00B}" srcOrd="3" destOrd="0" parTransId="{0CAC1D84-FF17-4F39-8890-C469BFBEC0E2}" sibTransId="{DA640951-D557-4F56-9B31-72CF6642CFBA}"/>
    <dgm:cxn modelId="{19F8C82A-730C-45EA-8735-058E7E5D031D}" type="presOf" srcId="{0BB46191-BA6B-4729-8FEC-EB46883705B8}" destId="{B0E8387B-4E77-40D9-B726-55ACCDC4D672}" srcOrd="0" destOrd="0" presId="urn:microsoft.com/office/officeart/2005/8/layout/vList2"/>
    <dgm:cxn modelId="{35C824BF-B02F-4FF2-9926-93B41D9520D6}" type="presOf" srcId="{64BACE5D-0E72-40D1-ACB1-3E9F380A0BF7}" destId="{F98B2755-84AC-4A45-BB3C-51C14BAF510E}" srcOrd="0" destOrd="0" presId="urn:microsoft.com/office/officeart/2005/8/layout/vList2"/>
    <dgm:cxn modelId="{E8C1754C-79E5-4387-B51B-784BFE5DF07F}" type="presParOf" srcId="{F30F99A6-C8A3-4004-AE52-D6F6AF654AC4}" destId="{F98B2755-84AC-4A45-BB3C-51C14BAF510E}" srcOrd="0" destOrd="0" presId="urn:microsoft.com/office/officeart/2005/8/layout/vList2"/>
    <dgm:cxn modelId="{5928B208-DD1B-4AD4-B202-BFF6C3C1955F}" type="presParOf" srcId="{F30F99A6-C8A3-4004-AE52-D6F6AF654AC4}" destId="{F16098AC-EC7A-479F-8F11-3D92FFF4D2DE}" srcOrd="1" destOrd="0" presId="urn:microsoft.com/office/officeart/2005/8/layout/vList2"/>
    <dgm:cxn modelId="{905C770D-6581-430B-9ED8-AE7CE6645234}" type="presParOf" srcId="{F30F99A6-C8A3-4004-AE52-D6F6AF654AC4}" destId="{5CEF0870-6275-4768-98AE-BDF54F08D292}" srcOrd="2" destOrd="0" presId="urn:microsoft.com/office/officeart/2005/8/layout/vList2"/>
    <dgm:cxn modelId="{9F03A89F-BC50-4AC3-9767-84652EB29045}" type="presParOf" srcId="{F30F99A6-C8A3-4004-AE52-D6F6AF654AC4}" destId="{B2DA1026-F4D7-436D-990E-8E36FE9BA701}" srcOrd="3" destOrd="0" presId="urn:microsoft.com/office/officeart/2005/8/layout/vList2"/>
    <dgm:cxn modelId="{FFD3742D-E48F-4292-BA5A-532EFC167DEA}" type="presParOf" srcId="{F30F99A6-C8A3-4004-AE52-D6F6AF654AC4}" destId="{B0E8387B-4E77-40D9-B726-55ACCDC4D672}" srcOrd="4" destOrd="0" presId="urn:microsoft.com/office/officeart/2005/8/layout/vList2"/>
    <dgm:cxn modelId="{804F10C9-056B-4348-B85B-FAC83C909588}" type="presParOf" srcId="{F30F99A6-C8A3-4004-AE52-D6F6AF654AC4}" destId="{CF01D12B-1EAF-4E84-8489-DABBB42C286A}" srcOrd="5" destOrd="0" presId="urn:microsoft.com/office/officeart/2005/8/layout/vList2"/>
    <dgm:cxn modelId="{CBEA7D59-4A94-4661-9B20-2F6C4CC21C68}" type="presParOf" srcId="{F30F99A6-C8A3-4004-AE52-D6F6AF654AC4}" destId="{9DECBFBE-D981-43DD-880B-68D3DCB22ED3}" srcOrd="6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3B899F-D0AC-4C39-9E15-8D914781252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83F207B-84BF-490E-904A-7E0AD506021D}">
      <dgm:prSet phldrT="[Текст]" custT="1"/>
      <dgm:spPr/>
      <dgm:t>
        <a:bodyPr/>
        <a:lstStyle/>
        <a:p>
          <a:pPr algn="just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Формування у особистості ціннісного ставлення до СУСПІЛЬСТВА, ДЕРЖАВИ ТА САМОЇ СЕБЕ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B597BD-78D2-48A6-8DFC-FC0E5CE8C5D9}" type="parTrans" cxnId="{008CEE20-E320-4049-ABF8-BD9CE76854B7}">
      <dgm:prSet/>
      <dgm:spPr/>
      <dgm:t>
        <a:bodyPr/>
        <a:lstStyle/>
        <a:p>
          <a:pPr algn="just"/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108254-DD24-4232-B5D8-1D3F11997EE0}" type="sibTrans" cxnId="{008CEE20-E320-4049-ABF8-BD9CE76854B7}">
      <dgm:prSet/>
      <dgm:spPr/>
      <dgm:t>
        <a:bodyPr/>
        <a:lstStyle/>
        <a:p>
          <a:pPr algn="just"/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68CB02-62A4-4B4A-90F1-B3EF7D231948}">
      <dgm:prSet phldrT="[Текст]" custT="1"/>
      <dgm:spPr/>
      <dgm:t>
        <a:bodyPr/>
        <a:lstStyle/>
        <a:p>
          <a:pPr algn="just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Відчуття  своєї незалежності до України, усвідомлення єдності власної долі з долею своєї країни 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A6315F-8150-4AC9-A757-3921BB22707F}" type="parTrans" cxnId="{E2CB58B4-111F-425E-AAED-40BA8ECB6A6E}">
      <dgm:prSet/>
      <dgm:spPr/>
      <dgm:t>
        <a:bodyPr/>
        <a:lstStyle/>
        <a:p>
          <a:pPr algn="just"/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47F553-E69A-4DF1-AF4F-C93065A608D7}" type="sibTrans" cxnId="{E2CB58B4-111F-425E-AAED-40BA8ECB6A6E}">
      <dgm:prSet/>
      <dgm:spPr/>
      <dgm:t>
        <a:bodyPr/>
        <a:lstStyle/>
        <a:p>
          <a:pPr algn="just"/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12CF73-397F-44A2-8FF0-532EC59660B9}">
      <dgm:prSet phldrT="[Текст]" custT="1"/>
      <dgm:spPr/>
      <dgm:t>
        <a:bodyPr/>
        <a:lstStyle/>
        <a:p>
          <a:pPr algn="just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Активної за формою та моральної за змістом, життєвої позиції 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715D2E-C875-4E0C-97A6-54C0A0633329}" type="parTrans" cxnId="{85770473-EBD7-483F-9611-0643550B1A38}">
      <dgm:prSet/>
      <dgm:spPr/>
      <dgm:t>
        <a:bodyPr/>
        <a:lstStyle/>
        <a:p>
          <a:pPr algn="just"/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1D0DE7-C3AB-4E60-83CF-6F28B6005650}" type="sibTrans" cxnId="{85770473-EBD7-483F-9611-0643550B1A38}">
      <dgm:prSet/>
      <dgm:spPr/>
      <dgm:t>
        <a:bodyPr/>
        <a:lstStyle/>
        <a:p>
          <a:pPr algn="just"/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67E806-AE5D-42C9-9DBE-49D517BB0C67}" type="pres">
      <dgm:prSet presAssocID="{163B899F-D0AC-4C39-9E15-8D91478125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7C1C91-1AD8-4A53-A711-3E7D0BCC04CD}" type="pres">
      <dgm:prSet presAssocID="{B83F207B-84BF-490E-904A-7E0AD506021D}" presName="parentLin" presStyleCnt="0"/>
      <dgm:spPr/>
      <dgm:t>
        <a:bodyPr/>
        <a:lstStyle/>
        <a:p>
          <a:endParaRPr lang="ru-RU"/>
        </a:p>
      </dgm:t>
    </dgm:pt>
    <dgm:pt modelId="{858DAEAF-10E7-417D-8A20-FF566F5ED40B}" type="pres">
      <dgm:prSet presAssocID="{B83F207B-84BF-490E-904A-7E0AD506021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1884579-689F-488B-9D9F-17F753F9B5B3}" type="pres">
      <dgm:prSet presAssocID="{B83F207B-84BF-490E-904A-7E0AD506021D}" presName="parentText" presStyleLbl="node1" presStyleIdx="0" presStyleCnt="3" custScaleX="142857" custScaleY="1040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406E9-08C7-403D-9F3C-C2DF9AE8A69E}" type="pres">
      <dgm:prSet presAssocID="{B83F207B-84BF-490E-904A-7E0AD506021D}" presName="negativeSpace" presStyleCnt="0"/>
      <dgm:spPr/>
      <dgm:t>
        <a:bodyPr/>
        <a:lstStyle/>
        <a:p>
          <a:endParaRPr lang="ru-RU"/>
        </a:p>
      </dgm:t>
    </dgm:pt>
    <dgm:pt modelId="{669BF577-B7A2-45C4-B0C8-55F529648221}" type="pres">
      <dgm:prSet presAssocID="{B83F207B-84BF-490E-904A-7E0AD506021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B245F-92C7-42C4-AC85-CDCFB179525A}" type="pres">
      <dgm:prSet presAssocID="{58108254-DD24-4232-B5D8-1D3F11997EE0}" presName="spaceBetweenRectangles" presStyleCnt="0"/>
      <dgm:spPr/>
      <dgm:t>
        <a:bodyPr/>
        <a:lstStyle/>
        <a:p>
          <a:endParaRPr lang="ru-RU"/>
        </a:p>
      </dgm:t>
    </dgm:pt>
    <dgm:pt modelId="{6744CB32-ECC0-4B18-A1B9-BF47A873DF1B}" type="pres">
      <dgm:prSet presAssocID="{BA68CB02-62A4-4B4A-90F1-B3EF7D231948}" presName="parentLin" presStyleCnt="0"/>
      <dgm:spPr/>
      <dgm:t>
        <a:bodyPr/>
        <a:lstStyle/>
        <a:p>
          <a:endParaRPr lang="ru-RU"/>
        </a:p>
      </dgm:t>
    </dgm:pt>
    <dgm:pt modelId="{1881AA87-13D4-43ED-8647-32AA4B36FF08}" type="pres">
      <dgm:prSet presAssocID="{BA68CB02-62A4-4B4A-90F1-B3EF7D23194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FD36F2B-530D-4004-8BC4-A202CD00DEFA}" type="pres">
      <dgm:prSet presAssocID="{BA68CB02-62A4-4B4A-90F1-B3EF7D231948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94EE3B-8440-4493-83C0-BF1E3FDAB64F}" type="pres">
      <dgm:prSet presAssocID="{BA68CB02-62A4-4B4A-90F1-B3EF7D231948}" presName="negativeSpace" presStyleCnt="0"/>
      <dgm:spPr/>
      <dgm:t>
        <a:bodyPr/>
        <a:lstStyle/>
        <a:p>
          <a:endParaRPr lang="ru-RU"/>
        </a:p>
      </dgm:t>
    </dgm:pt>
    <dgm:pt modelId="{92DB2CF8-DFA6-4398-9779-537991F37988}" type="pres">
      <dgm:prSet presAssocID="{BA68CB02-62A4-4B4A-90F1-B3EF7D231948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EF7D0-D2EB-4632-A010-C7712AC6B5BC}" type="pres">
      <dgm:prSet presAssocID="{8847F553-E69A-4DF1-AF4F-C93065A608D7}" presName="spaceBetweenRectangles" presStyleCnt="0"/>
      <dgm:spPr/>
      <dgm:t>
        <a:bodyPr/>
        <a:lstStyle/>
        <a:p>
          <a:endParaRPr lang="ru-RU"/>
        </a:p>
      </dgm:t>
    </dgm:pt>
    <dgm:pt modelId="{5B6639BB-41F3-4BEE-85E5-A7567B546509}" type="pres">
      <dgm:prSet presAssocID="{C612CF73-397F-44A2-8FF0-532EC59660B9}" presName="parentLin" presStyleCnt="0"/>
      <dgm:spPr/>
      <dgm:t>
        <a:bodyPr/>
        <a:lstStyle/>
        <a:p>
          <a:endParaRPr lang="ru-RU"/>
        </a:p>
      </dgm:t>
    </dgm:pt>
    <dgm:pt modelId="{DF8043C6-F811-455E-B3B0-4139A03D81F1}" type="pres">
      <dgm:prSet presAssocID="{C612CF73-397F-44A2-8FF0-532EC59660B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638AEEB-C071-49A9-8440-A571ED07E156}" type="pres">
      <dgm:prSet presAssocID="{C612CF73-397F-44A2-8FF0-532EC59660B9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EA88C-F22B-45A0-AA16-985CC505ACC1}" type="pres">
      <dgm:prSet presAssocID="{C612CF73-397F-44A2-8FF0-532EC59660B9}" presName="negativeSpace" presStyleCnt="0"/>
      <dgm:spPr/>
      <dgm:t>
        <a:bodyPr/>
        <a:lstStyle/>
        <a:p>
          <a:endParaRPr lang="ru-RU"/>
        </a:p>
      </dgm:t>
    </dgm:pt>
    <dgm:pt modelId="{6D316614-546E-4C69-AD11-F3C1494FCFD4}" type="pres">
      <dgm:prSet presAssocID="{C612CF73-397F-44A2-8FF0-532EC59660B9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CB58B4-111F-425E-AAED-40BA8ECB6A6E}" srcId="{163B899F-D0AC-4C39-9E15-8D914781252B}" destId="{BA68CB02-62A4-4B4A-90F1-B3EF7D231948}" srcOrd="1" destOrd="0" parTransId="{41A6315F-8150-4AC9-A757-3921BB22707F}" sibTransId="{8847F553-E69A-4DF1-AF4F-C93065A608D7}"/>
    <dgm:cxn modelId="{B19B73CE-6AFF-4856-8A95-6A647FB560E2}" type="presOf" srcId="{B83F207B-84BF-490E-904A-7E0AD506021D}" destId="{31884579-689F-488B-9D9F-17F753F9B5B3}" srcOrd="1" destOrd="0" presId="urn:microsoft.com/office/officeart/2005/8/layout/list1"/>
    <dgm:cxn modelId="{CE595AC4-19F8-4E19-B2A4-B4ECE2CC62D9}" type="presOf" srcId="{B83F207B-84BF-490E-904A-7E0AD506021D}" destId="{858DAEAF-10E7-417D-8A20-FF566F5ED40B}" srcOrd="0" destOrd="0" presId="urn:microsoft.com/office/officeart/2005/8/layout/list1"/>
    <dgm:cxn modelId="{008CEE20-E320-4049-ABF8-BD9CE76854B7}" srcId="{163B899F-D0AC-4C39-9E15-8D914781252B}" destId="{B83F207B-84BF-490E-904A-7E0AD506021D}" srcOrd="0" destOrd="0" parTransId="{C8B597BD-78D2-48A6-8DFC-FC0E5CE8C5D9}" sibTransId="{58108254-DD24-4232-B5D8-1D3F11997EE0}"/>
    <dgm:cxn modelId="{C60A26E4-450B-4CD3-B4F3-E66CBB880333}" type="presOf" srcId="{BA68CB02-62A4-4B4A-90F1-B3EF7D231948}" destId="{DFD36F2B-530D-4004-8BC4-A202CD00DEFA}" srcOrd="1" destOrd="0" presId="urn:microsoft.com/office/officeart/2005/8/layout/list1"/>
    <dgm:cxn modelId="{B316DEFB-10A9-4F27-ADBE-B02C4E1DD8DA}" type="presOf" srcId="{163B899F-D0AC-4C39-9E15-8D914781252B}" destId="{4467E806-AE5D-42C9-9DBE-49D517BB0C67}" srcOrd="0" destOrd="0" presId="urn:microsoft.com/office/officeart/2005/8/layout/list1"/>
    <dgm:cxn modelId="{AE6D4F21-7011-4261-A987-00FAFA13BD05}" type="presOf" srcId="{BA68CB02-62A4-4B4A-90F1-B3EF7D231948}" destId="{1881AA87-13D4-43ED-8647-32AA4B36FF08}" srcOrd="0" destOrd="0" presId="urn:microsoft.com/office/officeart/2005/8/layout/list1"/>
    <dgm:cxn modelId="{055DF818-D55E-46D4-8E9A-10F72E4BAA84}" type="presOf" srcId="{C612CF73-397F-44A2-8FF0-532EC59660B9}" destId="{C638AEEB-C071-49A9-8440-A571ED07E156}" srcOrd="1" destOrd="0" presId="urn:microsoft.com/office/officeart/2005/8/layout/list1"/>
    <dgm:cxn modelId="{85770473-EBD7-483F-9611-0643550B1A38}" srcId="{163B899F-D0AC-4C39-9E15-8D914781252B}" destId="{C612CF73-397F-44A2-8FF0-532EC59660B9}" srcOrd="2" destOrd="0" parTransId="{DE715D2E-C875-4E0C-97A6-54C0A0633329}" sibTransId="{C81D0DE7-C3AB-4E60-83CF-6F28B6005650}"/>
    <dgm:cxn modelId="{D874104C-390E-41E8-A173-268CA53327D4}" type="presOf" srcId="{C612CF73-397F-44A2-8FF0-532EC59660B9}" destId="{DF8043C6-F811-455E-B3B0-4139A03D81F1}" srcOrd="0" destOrd="0" presId="urn:microsoft.com/office/officeart/2005/8/layout/list1"/>
    <dgm:cxn modelId="{6B668B08-B9AC-49A3-87A3-9FC6E3E9C96F}" type="presParOf" srcId="{4467E806-AE5D-42C9-9DBE-49D517BB0C67}" destId="{637C1C91-1AD8-4A53-A711-3E7D0BCC04CD}" srcOrd="0" destOrd="0" presId="urn:microsoft.com/office/officeart/2005/8/layout/list1"/>
    <dgm:cxn modelId="{512583E1-7EE3-4DEF-BCE0-B44CD018A3C1}" type="presParOf" srcId="{637C1C91-1AD8-4A53-A711-3E7D0BCC04CD}" destId="{858DAEAF-10E7-417D-8A20-FF566F5ED40B}" srcOrd="0" destOrd="0" presId="urn:microsoft.com/office/officeart/2005/8/layout/list1"/>
    <dgm:cxn modelId="{50FA6EB5-5EB6-4B9B-BEF6-4810C0BEACE0}" type="presParOf" srcId="{637C1C91-1AD8-4A53-A711-3E7D0BCC04CD}" destId="{31884579-689F-488B-9D9F-17F753F9B5B3}" srcOrd="1" destOrd="0" presId="urn:microsoft.com/office/officeart/2005/8/layout/list1"/>
    <dgm:cxn modelId="{EBE0FF84-234D-4030-BA2F-F47AE791F262}" type="presParOf" srcId="{4467E806-AE5D-42C9-9DBE-49D517BB0C67}" destId="{1F9406E9-08C7-403D-9F3C-C2DF9AE8A69E}" srcOrd="1" destOrd="0" presId="urn:microsoft.com/office/officeart/2005/8/layout/list1"/>
    <dgm:cxn modelId="{ACF4DBA4-837D-4C32-9C7F-36141F4D2E39}" type="presParOf" srcId="{4467E806-AE5D-42C9-9DBE-49D517BB0C67}" destId="{669BF577-B7A2-45C4-B0C8-55F529648221}" srcOrd="2" destOrd="0" presId="urn:microsoft.com/office/officeart/2005/8/layout/list1"/>
    <dgm:cxn modelId="{4A7D5772-866A-4174-9E95-47F7180492DA}" type="presParOf" srcId="{4467E806-AE5D-42C9-9DBE-49D517BB0C67}" destId="{BC6B245F-92C7-42C4-AC85-CDCFB179525A}" srcOrd="3" destOrd="0" presId="urn:microsoft.com/office/officeart/2005/8/layout/list1"/>
    <dgm:cxn modelId="{64D125CF-D5AF-442F-9ABE-395857E70D49}" type="presParOf" srcId="{4467E806-AE5D-42C9-9DBE-49D517BB0C67}" destId="{6744CB32-ECC0-4B18-A1B9-BF47A873DF1B}" srcOrd="4" destOrd="0" presId="urn:microsoft.com/office/officeart/2005/8/layout/list1"/>
    <dgm:cxn modelId="{934EF771-FB6B-4468-804B-1AF38748ACB7}" type="presParOf" srcId="{6744CB32-ECC0-4B18-A1B9-BF47A873DF1B}" destId="{1881AA87-13D4-43ED-8647-32AA4B36FF08}" srcOrd="0" destOrd="0" presId="urn:microsoft.com/office/officeart/2005/8/layout/list1"/>
    <dgm:cxn modelId="{B0016A30-55AE-4C8C-B42A-5EDE243481C2}" type="presParOf" srcId="{6744CB32-ECC0-4B18-A1B9-BF47A873DF1B}" destId="{DFD36F2B-530D-4004-8BC4-A202CD00DEFA}" srcOrd="1" destOrd="0" presId="urn:microsoft.com/office/officeart/2005/8/layout/list1"/>
    <dgm:cxn modelId="{E89A67E7-DBD4-448D-8EC8-94D90418BCBC}" type="presParOf" srcId="{4467E806-AE5D-42C9-9DBE-49D517BB0C67}" destId="{1B94EE3B-8440-4493-83C0-BF1E3FDAB64F}" srcOrd="5" destOrd="0" presId="urn:microsoft.com/office/officeart/2005/8/layout/list1"/>
    <dgm:cxn modelId="{314E7A3C-D5DA-49ED-AB62-4DF80C2AAA6D}" type="presParOf" srcId="{4467E806-AE5D-42C9-9DBE-49D517BB0C67}" destId="{92DB2CF8-DFA6-4398-9779-537991F37988}" srcOrd="6" destOrd="0" presId="urn:microsoft.com/office/officeart/2005/8/layout/list1"/>
    <dgm:cxn modelId="{4F3E223E-9E8A-4AB1-9A7B-AD964A3F4493}" type="presParOf" srcId="{4467E806-AE5D-42C9-9DBE-49D517BB0C67}" destId="{68CEF7D0-D2EB-4632-A010-C7712AC6B5BC}" srcOrd="7" destOrd="0" presId="urn:microsoft.com/office/officeart/2005/8/layout/list1"/>
    <dgm:cxn modelId="{B468E423-5FCA-4342-B723-8CAA89B024B9}" type="presParOf" srcId="{4467E806-AE5D-42C9-9DBE-49D517BB0C67}" destId="{5B6639BB-41F3-4BEE-85E5-A7567B546509}" srcOrd="8" destOrd="0" presId="urn:microsoft.com/office/officeart/2005/8/layout/list1"/>
    <dgm:cxn modelId="{BF6CEEEF-FB28-42EB-AF42-BD41C72BCC7E}" type="presParOf" srcId="{5B6639BB-41F3-4BEE-85E5-A7567B546509}" destId="{DF8043C6-F811-455E-B3B0-4139A03D81F1}" srcOrd="0" destOrd="0" presId="urn:microsoft.com/office/officeart/2005/8/layout/list1"/>
    <dgm:cxn modelId="{9CE76638-7CFF-438C-A154-F11DE13B5869}" type="presParOf" srcId="{5B6639BB-41F3-4BEE-85E5-A7567B546509}" destId="{C638AEEB-C071-49A9-8440-A571ED07E156}" srcOrd="1" destOrd="0" presId="urn:microsoft.com/office/officeart/2005/8/layout/list1"/>
    <dgm:cxn modelId="{95E064D8-8908-4023-89DB-BF6D8C55683D}" type="presParOf" srcId="{4467E806-AE5D-42C9-9DBE-49D517BB0C67}" destId="{C16EA88C-F22B-45A0-AA16-985CC505ACC1}" srcOrd="9" destOrd="0" presId="urn:microsoft.com/office/officeart/2005/8/layout/list1"/>
    <dgm:cxn modelId="{9F1B9762-F3BC-422D-AA45-17DCE53C871C}" type="presParOf" srcId="{4467E806-AE5D-42C9-9DBE-49D517BB0C67}" destId="{6D316614-546E-4C69-AD11-F3C1494FCFD4}" srcOrd="10" destOrd="0" presId="urn:microsoft.com/office/officeart/2005/8/layout/lis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3B899F-D0AC-4C39-9E15-8D914781252B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A68CB02-62A4-4B4A-90F1-B3EF7D231948}">
      <dgm:prSet phldrT="[Текст]" custT="1"/>
      <dgm:spPr/>
      <dgm:t>
        <a:bodyPr/>
        <a:lstStyle/>
        <a:p>
          <a:pPr algn="just"/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Виховання правової культури, поваги до Конституції  України, державної  символіки – Герба, Прапора, Гімну України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A6315F-8150-4AC9-A757-3921BB22707F}" type="parTrans" cxnId="{E2CB58B4-111F-425E-AAED-40BA8ECB6A6E}">
      <dgm:prSet/>
      <dgm:spPr/>
      <dgm:t>
        <a:bodyPr/>
        <a:lstStyle/>
        <a:p>
          <a:pPr algn="just"/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47F553-E69A-4DF1-AF4F-C93065A608D7}" type="sibTrans" cxnId="{E2CB58B4-111F-425E-AAED-40BA8ECB6A6E}">
      <dgm:prSet/>
      <dgm:spPr/>
      <dgm:t>
        <a:bodyPr/>
        <a:lstStyle/>
        <a:p>
          <a:pPr algn="just"/>
          <a:endParaRPr lang="ru-RU" sz="22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1160AF-4505-43EA-82AD-4B4DC26BB9D4}">
      <dgm:prSet custT="1"/>
      <dgm:spPr/>
      <dgm:t>
        <a:bodyPr/>
        <a:lstStyle/>
        <a:p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Прищеплення загальнолюдських духовних цінностей: цінності людського життя, добра, краси, справедливості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EBF5FC-9A10-4A5A-BD93-413058A753E6}" type="parTrans" cxnId="{E97A4C37-7FCC-4B18-A1E7-73E54E65555B}">
      <dgm:prSet/>
      <dgm:spPr/>
      <dgm:t>
        <a:bodyPr/>
        <a:lstStyle/>
        <a:p>
          <a:endParaRPr lang="ru-RU"/>
        </a:p>
      </dgm:t>
    </dgm:pt>
    <dgm:pt modelId="{54727A23-872C-4DC0-8946-3E7F48BCBF69}" type="sibTrans" cxnId="{E97A4C37-7FCC-4B18-A1E7-73E54E65555B}">
      <dgm:prSet/>
      <dgm:spPr/>
      <dgm:t>
        <a:bodyPr/>
        <a:lstStyle/>
        <a:p>
          <a:endParaRPr lang="ru-RU"/>
        </a:p>
      </dgm:t>
    </dgm:pt>
    <dgm:pt modelId="{299E73FC-E0D7-4E2F-8AED-4CF52435F219}">
      <dgm:prSet custT="1"/>
      <dgm:spPr/>
      <dgm:t>
        <a:bodyPr/>
        <a:lstStyle/>
        <a:p>
          <a:pPr algn="just"/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Зміцнення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української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державності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як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консолідуючого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чинника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розвитку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суспільства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формування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патріотизму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у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2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200" b="1" i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молоді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5F9B30-96C7-4BB9-9415-B252A511375B}" type="parTrans" cxnId="{57E5FC40-0AEC-4A40-B0A4-BFF0B8BCCB7F}">
      <dgm:prSet/>
      <dgm:spPr/>
      <dgm:t>
        <a:bodyPr/>
        <a:lstStyle/>
        <a:p>
          <a:endParaRPr lang="ru-RU"/>
        </a:p>
      </dgm:t>
    </dgm:pt>
    <dgm:pt modelId="{F1EE7FD8-CF59-4B53-B2D2-41A16C165B08}" type="sibTrans" cxnId="{57E5FC40-0AEC-4A40-B0A4-BFF0B8BCCB7F}">
      <dgm:prSet/>
      <dgm:spPr/>
      <dgm:t>
        <a:bodyPr/>
        <a:lstStyle/>
        <a:p>
          <a:endParaRPr lang="ru-RU"/>
        </a:p>
      </dgm:t>
    </dgm:pt>
    <dgm:pt modelId="{7AD639DB-D3DD-4B3C-9049-2D3A018259EF}" type="pres">
      <dgm:prSet presAssocID="{163B899F-D0AC-4C39-9E15-8D91478125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9BADE9-F72E-4D28-99E7-89D25AD697B9}" type="pres">
      <dgm:prSet presAssocID="{299E73FC-E0D7-4E2F-8AED-4CF52435F2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618E3-4BEF-40A9-BE03-5626C940A359}" type="pres">
      <dgm:prSet presAssocID="{F1EE7FD8-CF59-4B53-B2D2-41A16C165B08}" presName="sibTrans" presStyleCnt="0"/>
      <dgm:spPr/>
      <dgm:t>
        <a:bodyPr/>
        <a:lstStyle/>
        <a:p>
          <a:endParaRPr lang="ru-RU"/>
        </a:p>
      </dgm:t>
    </dgm:pt>
    <dgm:pt modelId="{B67B0C36-EA2D-453A-BDCA-8FA514FFDA7D}" type="pres">
      <dgm:prSet presAssocID="{BA68CB02-62A4-4B4A-90F1-B3EF7D23194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A0FC7-3B77-47A8-832E-1CA438A6DE49}" type="pres">
      <dgm:prSet presAssocID="{8847F553-E69A-4DF1-AF4F-C93065A608D7}" presName="sibTrans" presStyleCnt="0"/>
      <dgm:spPr/>
      <dgm:t>
        <a:bodyPr/>
        <a:lstStyle/>
        <a:p>
          <a:endParaRPr lang="ru-RU"/>
        </a:p>
      </dgm:t>
    </dgm:pt>
    <dgm:pt modelId="{523F5177-1DA1-4944-8FB7-43051BA1C4D9}" type="pres">
      <dgm:prSet presAssocID="{8B1160AF-4505-43EA-82AD-4B4DC26BB9D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CB58B4-111F-425E-AAED-40BA8ECB6A6E}" srcId="{163B899F-D0AC-4C39-9E15-8D914781252B}" destId="{BA68CB02-62A4-4B4A-90F1-B3EF7D231948}" srcOrd="1" destOrd="0" parTransId="{41A6315F-8150-4AC9-A757-3921BB22707F}" sibTransId="{8847F553-E69A-4DF1-AF4F-C93065A608D7}"/>
    <dgm:cxn modelId="{1B477119-CDCB-4B83-8888-9DE3A79A9500}" type="presOf" srcId="{299E73FC-E0D7-4E2F-8AED-4CF52435F219}" destId="{B99BADE9-F72E-4D28-99E7-89D25AD697B9}" srcOrd="0" destOrd="0" presId="urn:microsoft.com/office/officeart/2005/8/layout/hList6"/>
    <dgm:cxn modelId="{57E5FC40-0AEC-4A40-B0A4-BFF0B8BCCB7F}" srcId="{163B899F-D0AC-4C39-9E15-8D914781252B}" destId="{299E73FC-E0D7-4E2F-8AED-4CF52435F219}" srcOrd="0" destOrd="0" parTransId="{755F9B30-96C7-4BB9-9415-B252A511375B}" sibTransId="{F1EE7FD8-CF59-4B53-B2D2-41A16C165B08}"/>
    <dgm:cxn modelId="{E97A4C37-7FCC-4B18-A1E7-73E54E65555B}" srcId="{163B899F-D0AC-4C39-9E15-8D914781252B}" destId="{8B1160AF-4505-43EA-82AD-4B4DC26BB9D4}" srcOrd="2" destOrd="0" parTransId="{7CEBF5FC-9A10-4A5A-BD93-413058A753E6}" sibTransId="{54727A23-872C-4DC0-8946-3E7F48BCBF69}"/>
    <dgm:cxn modelId="{D76B93EA-F6C3-40FB-A761-2CE54F365E79}" type="presOf" srcId="{8B1160AF-4505-43EA-82AD-4B4DC26BB9D4}" destId="{523F5177-1DA1-4944-8FB7-43051BA1C4D9}" srcOrd="0" destOrd="0" presId="urn:microsoft.com/office/officeart/2005/8/layout/hList6"/>
    <dgm:cxn modelId="{EE9FD3C3-D1BA-4244-B3ED-6A484BFEE3C0}" type="presOf" srcId="{163B899F-D0AC-4C39-9E15-8D914781252B}" destId="{7AD639DB-D3DD-4B3C-9049-2D3A018259EF}" srcOrd="0" destOrd="0" presId="urn:microsoft.com/office/officeart/2005/8/layout/hList6"/>
    <dgm:cxn modelId="{43CDFE9C-5FC3-49BD-BD43-73DED0AB8DA4}" type="presOf" srcId="{BA68CB02-62A4-4B4A-90F1-B3EF7D231948}" destId="{B67B0C36-EA2D-453A-BDCA-8FA514FFDA7D}" srcOrd="0" destOrd="0" presId="urn:microsoft.com/office/officeart/2005/8/layout/hList6"/>
    <dgm:cxn modelId="{113D7796-127F-4CAC-AFD6-BF4EC5F107E3}" type="presParOf" srcId="{7AD639DB-D3DD-4B3C-9049-2D3A018259EF}" destId="{B99BADE9-F72E-4D28-99E7-89D25AD697B9}" srcOrd="0" destOrd="0" presId="urn:microsoft.com/office/officeart/2005/8/layout/hList6"/>
    <dgm:cxn modelId="{357B5AAA-F075-474A-99A2-5E1EA599A1EE}" type="presParOf" srcId="{7AD639DB-D3DD-4B3C-9049-2D3A018259EF}" destId="{02E618E3-4BEF-40A9-BE03-5626C940A359}" srcOrd="1" destOrd="0" presId="urn:microsoft.com/office/officeart/2005/8/layout/hList6"/>
    <dgm:cxn modelId="{DE9EB60E-DCF5-4897-807B-CF365CC2535B}" type="presParOf" srcId="{7AD639DB-D3DD-4B3C-9049-2D3A018259EF}" destId="{B67B0C36-EA2D-453A-BDCA-8FA514FFDA7D}" srcOrd="2" destOrd="0" presId="urn:microsoft.com/office/officeart/2005/8/layout/hList6"/>
    <dgm:cxn modelId="{6849C154-5F0D-4122-B107-CA0E2144ABE8}" type="presParOf" srcId="{7AD639DB-D3DD-4B3C-9049-2D3A018259EF}" destId="{1EDA0FC7-3B77-47A8-832E-1CA438A6DE49}" srcOrd="3" destOrd="0" presId="urn:microsoft.com/office/officeart/2005/8/layout/hList6"/>
    <dgm:cxn modelId="{42238CB9-95AA-48F9-BDE5-621F3256F190}" type="presParOf" srcId="{7AD639DB-D3DD-4B3C-9049-2D3A018259EF}" destId="{523F5177-1DA1-4944-8FB7-43051BA1C4D9}" srcOrd="4" destOrd="0" presId="urn:microsoft.com/office/officeart/2005/8/layout/hList6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E2AE3D-E6F0-4513-BF27-3DB36A9E6D01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69FB45B-8E40-456D-A5A2-A6A2E2591F3F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формування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уявлень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про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сім'ю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, родину,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рід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і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родовід</a:t>
          </a:r>
          <a:endParaRPr lang="ru-RU" sz="2000" i="1" dirty="0"/>
        </a:p>
      </dgm:t>
    </dgm:pt>
    <dgm:pt modelId="{8F4D8D10-B270-442A-A149-F4507DEBFA41}" type="parTrans" cxnId="{B6645038-F60D-4887-83C3-353B760AD214}">
      <dgm:prSet/>
      <dgm:spPr/>
      <dgm:t>
        <a:bodyPr/>
        <a:lstStyle/>
        <a:p>
          <a:endParaRPr lang="ru-RU"/>
        </a:p>
      </dgm:t>
    </dgm:pt>
    <dgm:pt modelId="{319EBEA0-D78D-4C68-8CEE-DA6E39A234C2}" type="sibTrans" cxnId="{B6645038-F60D-4887-83C3-353B760AD214}">
      <dgm:prSet/>
      <dgm:spPr/>
      <dgm:t>
        <a:bodyPr/>
        <a:lstStyle/>
        <a:p>
          <a:endParaRPr lang="ru-RU"/>
        </a:p>
      </dgm:t>
    </dgm:pt>
    <dgm:pt modelId="{EB087B95-10B2-48C6-9998-2ED375D7E191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краєзнавство</a:t>
          </a:r>
          <a:endParaRPr lang="ru-RU" sz="2000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A8A978-3036-4007-9315-164369D3642F}" type="parTrans" cxnId="{6F5C0990-303F-432E-A8D5-52CB305E1A71}">
      <dgm:prSet/>
      <dgm:spPr/>
      <dgm:t>
        <a:bodyPr/>
        <a:lstStyle/>
        <a:p>
          <a:endParaRPr lang="ru-RU"/>
        </a:p>
      </dgm:t>
    </dgm:pt>
    <dgm:pt modelId="{1491B3B2-A0CB-46CD-A224-5A53CEC91752}" type="sibTrans" cxnId="{6F5C0990-303F-432E-A8D5-52CB305E1A71}">
      <dgm:prSet/>
      <dgm:spPr/>
      <dgm:t>
        <a:bodyPr/>
        <a:lstStyle/>
        <a:p>
          <a:endParaRPr lang="ru-RU"/>
        </a:p>
      </dgm:t>
    </dgm:pt>
    <dgm:pt modelId="{37886A7F-C7DB-4861-864E-026AC8713465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ознайомлення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з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явищами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суспільного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життя</a:t>
          </a:r>
          <a:endParaRPr lang="ru-RU" sz="2000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43B7CC-A0E9-4DA7-8294-BCF69412C79A}" type="parTrans" cxnId="{72D8955B-443D-4A56-A012-AC17375BDD39}">
      <dgm:prSet/>
      <dgm:spPr/>
      <dgm:t>
        <a:bodyPr/>
        <a:lstStyle/>
        <a:p>
          <a:endParaRPr lang="ru-RU"/>
        </a:p>
      </dgm:t>
    </dgm:pt>
    <dgm:pt modelId="{7AC81CA5-0BDC-4203-AF40-07DDD057E4A9}" type="sibTrans" cxnId="{72D8955B-443D-4A56-A012-AC17375BDD39}">
      <dgm:prSet/>
      <dgm:spPr/>
      <dgm:t>
        <a:bodyPr/>
        <a:lstStyle/>
        <a:p>
          <a:endParaRPr lang="ru-RU"/>
        </a:p>
      </dgm:t>
    </dgm:pt>
    <dgm:pt modelId="{59DD2975-4FDF-4334-B41A-27DA48C1A941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формування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знань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про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історію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держави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,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державні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символи</a:t>
          </a:r>
          <a:endParaRPr lang="ru-RU" sz="2000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D6FC5D-CD07-4EB8-AB38-E6431BEA8EBC}" type="parTrans" cxnId="{8EE1ECA6-D499-4F72-B077-409087489474}">
      <dgm:prSet/>
      <dgm:spPr/>
      <dgm:t>
        <a:bodyPr/>
        <a:lstStyle/>
        <a:p>
          <a:endParaRPr lang="ru-RU"/>
        </a:p>
      </dgm:t>
    </dgm:pt>
    <dgm:pt modelId="{72EC673F-F5A2-4BF0-98F2-5976B2911A41}" type="sibTrans" cxnId="{8EE1ECA6-D499-4F72-B077-409087489474}">
      <dgm:prSet/>
      <dgm:spPr/>
      <dgm:t>
        <a:bodyPr/>
        <a:lstStyle/>
        <a:p>
          <a:endParaRPr lang="ru-RU"/>
        </a:p>
      </dgm:t>
    </dgm:pt>
    <dgm:pt modelId="{9357A0CC-0D22-4B91-BD86-A17F730685C0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формування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знань</a:t>
          </a:r>
          <a:r>
            <a:rPr kumimoji="0" lang="ru-RU" sz="2000" b="1" i="1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про </a:t>
          </a:r>
          <a:r>
            <a:rPr kumimoji="0" lang="ru-RU" sz="2000" b="1" i="1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людство</a:t>
          </a:r>
          <a:r>
            <a:rPr kumimoji="0" lang="ru-RU" sz="2000" b="1" i="1" u="none" strike="noStrike" cap="none" normalizeH="0" baseline="0" dirty="0" smtClean="0">
              <a:ln/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.</a:t>
          </a:r>
          <a:endParaRPr lang="ru-RU" sz="2000" i="1" dirty="0"/>
        </a:p>
      </dgm:t>
    </dgm:pt>
    <dgm:pt modelId="{EE4AE45E-1013-4630-967B-ADA0036E2A64}" type="parTrans" cxnId="{191FE023-4083-43F3-9B0E-6525B7B14188}">
      <dgm:prSet/>
      <dgm:spPr/>
      <dgm:t>
        <a:bodyPr/>
        <a:lstStyle/>
        <a:p>
          <a:endParaRPr lang="ru-RU"/>
        </a:p>
      </dgm:t>
    </dgm:pt>
    <dgm:pt modelId="{01EA1BD9-68C5-4BFD-8BFB-746547B61671}" type="sibTrans" cxnId="{191FE023-4083-43F3-9B0E-6525B7B14188}">
      <dgm:prSet/>
      <dgm:spPr/>
      <dgm:t>
        <a:bodyPr/>
        <a:lstStyle/>
        <a:p>
          <a:endParaRPr lang="ru-RU"/>
        </a:p>
      </dgm:t>
    </dgm:pt>
    <dgm:pt modelId="{8930AE26-3D8C-4C64-9E15-18137B1FA838}" type="pres">
      <dgm:prSet presAssocID="{F1E2AE3D-E6F0-4513-BF27-3DB36A9E6D0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64BBE9-BDB3-47AF-A34E-FCE69AA62901}" type="pres">
      <dgm:prSet presAssocID="{169FB45B-8E40-456D-A5A2-A6A2E2591F3F}" presName="parentLin" presStyleCnt="0"/>
      <dgm:spPr/>
      <dgm:t>
        <a:bodyPr/>
        <a:lstStyle/>
        <a:p>
          <a:endParaRPr lang="ru-RU"/>
        </a:p>
      </dgm:t>
    </dgm:pt>
    <dgm:pt modelId="{E36EE9EF-5515-44B5-AA95-5FB6030A30C7}" type="pres">
      <dgm:prSet presAssocID="{169FB45B-8E40-456D-A5A2-A6A2E2591F3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9B4B716-2408-4235-87E0-DA5CB4118E4E}" type="pres">
      <dgm:prSet presAssocID="{169FB45B-8E40-456D-A5A2-A6A2E2591F3F}" presName="parentText" presStyleLbl="node1" presStyleIdx="0" presStyleCnt="5" custLinFactNeighborX="17647" custLinFactNeighborY="114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7F714-A83D-4CCF-B5D8-CEDEC98ED243}" type="pres">
      <dgm:prSet presAssocID="{169FB45B-8E40-456D-A5A2-A6A2E2591F3F}" presName="negativeSpace" presStyleCnt="0"/>
      <dgm:spPr/>
      <dgm:t>
        <a:bodyPr/>
        <a:lstStyle/>
        <a:p>
          <a:endParaRPr lang="ru-RU"/>
        </a:p>
      </dgm:t>
    </dgm:pt>
    <dgm:pt modelId="{15CCA3FC-068B-4A62-8178-DF0BB0501947}" type="pres">
      <dgm:prSet presAssocID="{169FB45B-8E40-456D-A5A2-A6A2E2591F3F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AEA47-71ED-4FD3-9832-EE073ADFF1F7}" type="pres">
      <dgm:prSet presAssocID="{319EBEA0-D78D-4C68-8CEE-DA6E39A234C2}" presName="spaceBetweenRectangles" presStyleCnt="0"/>
      <dgm:spPr/>
      <dgm:t>
        <a:bodyPr/>
        <a:lstStyle/>
        <a:p>
          <a:endParaRPr lang="ru-RU"/>
        </a:p>
      </dgm:t>
    </dgm:pt>
    <dgm:pt modelId="{059B9869-3300-4512-9A02-0AA3B85A14B5}" type="pres">
      <dgm:prSet presAssocID="{EB087B95-10B2-48C6-9998-2ED375D7E191}" presName="parentLin" presStyleCnt="0"/>
      <dgm:spPr/>
      <dgm:t>
        <a:bodyPr/>
        <a:lstStyle/>
        <a:p>
          <a:endParaRPr lang="ru-RU"/>
        </a:p>
      </dgm:t>
    </dgm:pt>
    <dgm:pt modelId="{C3E6EA16-347D-4892-8F2A-2CABF81656A7}" type="pres">
      <dgm:prSet presAssocID="{EB087B95-10B2-48C6-9998-2ED375D7E19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AE3FD6A-4D23-472B-8857-79A80958C9BF}" type="pres">
      <dgm:prSet presAssocID="{EB087B95-10B2-48C6-9998-2ED375D7E191}" presName="parentText" presStyleLbl="node1" presStyleIdx="1" presStyleCnt="5" custLinFactNeighborX="-1961" custLinFactNeighborY="68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A40F7-106F-437B-9AAB-EF9BD345E5C2}" type="pres">
      <dgm:prSet presAssocID="{EB087B95-10B2-48C6-9998-2ED375D7E191}" presName="negativeSpace" presStyleCnt="0"/>
      <dgm:spPr/>
      <dgm:t>
        <a:bodyPr/>
        <a:lstStyle/>
        <a:p>
          <a:endParaRPr lang="ru-RU"/>
        </a:p>
      </dgm:t>
    </dgm:pt>
    <dgm:pt modelId="{65D0DD42-F4D0-421E-8B72-CBE2907645FD}" type="pres">
      <dgm:prSet presAssocID="{EB087B95-10B2-48C6-9998-2ED375D7E191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125E0-2FA6-4C20-9F55-96DC82511F84}" type="pres">
      <dgm:prSet presAssocID="{1491B3B2-A0CB-46CD-A224-5A53CEC91752}" presName="spaceBetweenRectangles" presStyleCnt="0"/>
      <dgm:spPr/>
      <dgm:t>
        <a:bodyPr/>
        <a:lstStyle/>
        <a:p>
          <a:endParaRPr lang="ru-RU"/>
        </a:p>
      </dgm:t>
    </dgm:pt>
    <dgm:pt modelId="{2A4C6022-E70C-43FE-95FD-B4C30369A73C}" type="pres">
      <dgm:prSet presAssocID="{37886A7F-C7DB-4861-864E-026AC8713465}" presName="parentLin" presStyleCnt="0"/>
      <dgm:spPr/>
      <dgm:t>
        <a:bodyPr/>
        <a:lstStyle/>
        <a:p>
          <a:endParaRPr lang="ru-RU"/>
        </a:p>
      </dgm:t>
    </dgm:pt>
    <dgm:pt modelId="{E2F0F8E5-21CB-48DA-B807-D47A42F58DB7}" type="pres">
      <dgm:prSet presAssocID="{37886A7F-C7DB-4861-864E-026AC871346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90445E9E-D787-4811-9D8B-AA0343DF3F72}" type="pres">
      <dgm:prSet presAssocID="{37886A7F-C7DB-4861-864E-026AC871346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A0CEA-5B67-48C9-82E4-DBEABC5698B8}" type="pres">
      <dgm:prSet presAssocID="{37886A7F-C7DB-4861-864E-026AC8713465}" presName="negativeSpace" presStyleCnt="0"/>
      <dgm:spPr/>
      <dgm:t>
        <a:bodyPr/>
        <a:lstStyle/>
        <a:p>
          <a:endParaRPr lang="ru-RU"/>
        </a:p>
      </dgm:t>
    </dgm:pt>
    <dgm:pt modelId="{6969725A-1B71-4C30-BD8C-DDE95A70EBF6}" type="pres">
      <dgm:prSet presAssocID="{37886A7F-C7DB-4861-864E-026AC8713465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9CEFF-D237-4861-8485-49519040BFE1}" type="pres">
      <dgm:prSet presAssocID="{7AC81CA5-0BDC-4203-AF40-07DDD057E4A9}" presName="spaceBetweenRectangles" presStyleCnt="0"/>
      <dgm:spPr/>
      <dgm:t>
        <a:bodyPr/>
        <a:lstStyle/>
        <a:p>
          <a:endParaRPr lang="ru-RU"/>
        </a:p>
      </dgm:t>
    </dgm:pt>
    <dgm:pt modelId="{D709DAFF-99B7-4674-9F58-30D854695C6E}" type="pres">
      <dgm:prSet presAssocID="{59DD2975-4FDF-4334-B41A-27DA48C1A941}" presName="parentLin" presStyleCnt="0"/>
      <dgm:spPr/>
      <dgm:t>
        <a:bodyPr/>
        <a:lstStyle/>
        <a:p>
          <a:endParaRPr lang="ru-RU"/>
        </a:p>
      </dgm:t>
    </dgm:pt>
    <dgm:pt modelId="{3C69AA01-299B-4B2F-B6B2-F28797541545}" type="pres">
      <dgm:prSet presAssocID="{59DD2975-4FDF-4334-B41A-27DA48C1A94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547D18C-7B80-4520-B443-1B401253B46D}" type="pres">
      <dgm:prSet presAssocID="{59DD2975-4FDF-4334-B41A-27DA48C1A94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F7ED0-E60C-420B-AE37-F603F7E4C931}" type="pres">
      <dgm:prSet presAssocID="{59DD2975-4FDF-4334-B41A-27DA48C1A941}" presName="negativeSpace" presStyleCnt="0"/>
      <dgm:spPr/>
      <dgm:t>
        <a:bodyPr/>
        <a:lstStyle/>
        <a:p>
          <a:endParaRPr lang="ru-RU"/>
        </a:p>
      </dgm:t>
    </dgm:pt>
    <dgm:pt modelId="{C7FAA625-0BED-444A-9FDE-BFD59607F85D}" type="pres">
      <dgm:prSet presAssocID="{59DD2975-4FDF-4334-B41A-27DA48C1A94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F3E76-744D-4A16-8321-800F2CBDF1CF}" type="pres">
      <dgm:prSet presAssocID="{72EC673F-F5A2-4BF0-98F2-5976B2911A41}" presName="spaceBetweenRectangles" presStyleCnt="0"/>
      <dgm:spPr/>
      <dgm:t>
        <a:bodyPr/>
        <a:lstStyle/>
        <a:p>
          <a:endParaRPr lang="ru-RU"/>
        </a:p>
      </dgm:t>
    </dgm:pt>
    <dgm:pt modelId="{E9969722-AB79-4D53-9203-53A501BB5266}" type="pres">
      <dgm:prSet presAssocID="{9357A0CC-0D22-4B91-BD86-A17F730685C0}" presName="parentLin" presStyleCnt="0"/>
      <dgm:spPr/>
      <dgm:t>
        <a:bodyPr/>
        <a:lstStyle/>
        <a:p>
          <a:endParaRPr lang="ru-RU"/>
        </a:p>
      </dgm:t>
    </dgm:pt>
    <dgm:pt modelId="{EA6B311D-5901-471C-B970-EF73811554C8}" type="pres">
      <dgm:prSet presAssocID="{9357A0CC-0D22-4B91-BD86-A17F730685C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E26CF37-79E1-4B10-B8CF-59A55C405DC2}" type="pres">
      <dgm:prSet presAssocID="{9357A0CC-0D22-4B91-BD86-A17F730685C0}" presName="parentText" presStyleLbl="node1" presStyleIdx="4" presStyleCnt="5" custLinFactNeighborY="-42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5D2A8-D747-480C-B543-D73E373948DD}" type="pres">
      <dgm:prSet presAssocID="{9357A0CC-0D22-4B91-BD86-A17F730685C0}" presName="negativeSpace" presStyleCnt="0"/>
      <dgm:spPr/>
      <dgm:t>
        <a:bodyPr/>
        <a:lstStyle/>
        <a:p>
          <a:endParaRPr lang="ru-RU"/>
        </a:p>
      </dgm:t>
    </dgm:pt>
    <dgm:pt modelId="{D74F073F-DDCF-4563-A262-09EBC91FD48B}" type="pres">
      <dgm:prSet presAssocID="{9357A0CC-0D22-4B91-BD86-A17F730685C0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640091-9E22-4B45-BB9D-685EF08A77D7}" type="presOf" srcId="{37886A7F-C7DB-4861-864E-026AC8713465}" destId="{90445E9E-D787-4811-9D8B-AA0343DF3F72}" srcOrd="1" destOrd="0" presId="urn:microsoft.com/office/officeart/2005/8/layout/list1"/>
    <dgm:cxn modelId="{C5C43109-4C8F-4CE2-9422-FE3080023F20}" type="presOf" srcId="{169FB45B-8E40-456D-A5A2-A6A2E2591F3F}" destId="{39B4B716-2408-4235-87E0-DA5CB4118E4E}" srcOrd="1" destOrd="0" presId="urn:microsoft.com/office/officeart/2005/8/layout/list1"/>
    <dgm:cxn modelId="{73C7781E-A720-46E9-B542-39DD2358D2A0}" type="presOf" srcId="{9357A0CC-0D22-4B91-BD86-A17F730685C0}" destId="{1E26CF37-79E1-4B10-B8CF-59A55C405DC2}" srcOrd="1" destOrd="0" presId="urn:microsoft.com/office/officeart/2005/8/layout/list1"/>
    <dgm:cxn modelId="{DB7C4B80-2FD6-464C-A4EE-4F706F7F71C9}" type="presOf" srcId="{9357A0CC-0D22-4B91-BD86-A17F730685C0}" destId="{EA6B311D-5901-471C-B970-EF73811554C8}" srcOrd="0" destOrd="0" presId="urn:microsoft.com/office/officeart/2005/8/layout/list1"/>
    <dgm:cxn modelId="{7CC3262D-3AF1-4E7E-9E94-7444B656BAA1}" type="presOf" srcId="{59DD2975-4FDF-4334-B41A-27DA48C1A941}" destId="{5547D18C-7B80-4520-B443-1B401253B46D}" srcOrd="1" destOrd="0" presId="urn:microsoft.com/office/officeart/2005/8/layout/list1"/>
    <dgm:cxn modelId="{63CBC823-7FB9-4259-9B16-8DE9CA887D19}" type="presOf" srcId="{F1E2AE3D-E6F0-4513-BF27-3DB36A9E6D01}" destId="{8930AE26-3D8C-4C64-9E15-18137B1FA838}" srcOrd="0" destOrd="0" presId="urn:microsoft.com/office/officeart/2005/8/layout/list1"/>
    <dgm:cxn modelId="{6F5C0990-303F-432E-A8D5-52CB305E1A71}" srcId="{F1E2AE3D-E6F0-4513-BF27-3DB36A9E6D01}" destId="{EB087B95-10B2-48C6-9998-2ED375D7E191}" srcOrd="1" destOrd="0" parTransId="{4BA8A978-3036-4007-9315-164369D3642F}" sibTransId="{1491B3B2-A0CB-46CD-A224-5A53CEC91752}"/>
    <dgm:cxn modelId="{BAA84FD2-843D-4738-A1D2-B70E1F61C360}" type="presOf" srcId="{169FB45B-8E40-456D-A5A2-A6A2E2591F3F}" destId="{E36EE9EF-5515-44B5-AA95-5FB6030A30C7}" srcOrd="0" destOrd="0" presId="urn:microsoft.com/office/officeart/2005/8/layout/list1"/>
    <dgm:cxn modelId="{8640742D-628A-426A-BF4D-106687D588B5}" type="presOf" srcId="{EB087B95-10B2-48C6-9998-2ED375D7E191}" destId="{C3E6EA16-347D-4892-8F2A-2CABF81656A7}" srcOrd="0" destOrd="0" presId="urn:microsoft.com/office/officeart/2005/8/layout/list1"/>
    <dgm:cxn modelId="{B6645038-F60D-4887-83C3-353B760AD214}" srcId="{F1E2AE3D-E6F0-4513-BF27-3DB36A9E6D01}" destId="{169FB45B-8E40-456D-A5A2-A6A2E2591F3F}" srcOrd="0" destOrd="0" parTransId="{8F4D8D10-B270-442A-A149-F4507DEBFA41}" sibTransId="{319EBEA0-D78D-4C68-8CEE-DA6E39A234C2}"/>
    <dgm:cxn modelId="{8EE1ECA6-D499-4F72-B077-409087489474}" srcId="{F1E2AE3D-E6F0-4513-BF27-3DB36A9E6D01}" destId="{59DD2975-4FDF-4334-B41A-27DA48C1A941}" srcOrd="3" destOrd="0" parTransId="{60D6FC5D-CD07-4EB8-AB38-E6431BEA8EBC}" sibTransId="{72EC673F-F5A2-4BF0-98F2-5976B2911A41}"/>
    <dgm:cxn modelId="{191FE023-4083-43F3-9B0E-6525B7B14188}" srcId="{F1E2AE3D-E6F0-4513-BF27-3DB36A9E6D01}" destId="{9357A0CC-0D22-4B91-BD86-A17F730685C0}" srcOrd="4" destOrd="0" parTransId="{EE4AE45E-1013-4630-967B-ADA0036E2A64}" sibTransId="{01EA1BD9-68C5-4BFD-8BFB-746547B61671}"/>
    <dgm:cxn modelId="{7C22C37B-57CB-4094-A89B-FE4D03629DA1}" type="presOf" srcId="{59DD2975-4FDF-4334-B41A-27DA48C1A941}" destId="{3C69AA01-299B-4B2F-B6B2-F28797541545}" srcOrd="0" destOrd="0" presId="urn:microsoft.com/office/officeart/2005/8/layout/list1"/>
    <dgm:cxn modelId="{72D8955B-443D-4A56-A012-AC17375BDD39}" srcId="{F1E2AE3D-E6F0-4513-BF27-3DB36A9E6D01}" destId="{37886A7F-C7DB-4861-864E-026AC8713465}" srcOrd="2" destOrd="0" parTransId="{FB43B7CC-A0E9-4DA7-8294-BCF69412C79A}" sibTransId="{7AC81CA5-0BDC-4203-AF40-07DDD057E4A9}"/>
    <dgm:cxn modelId="{DAD603AB-4CE8-45B9-8F70-04B4B0E7C72B}" type="presOf" srcId="{37886A7F-C7DB-4861-864E-026AC8713465}" destId="{E2F0F8E5-21CB-48DA-B807-D47A42F58DB7}" srcOrd="0" destOrd="0" presId="urn:microsoft.com/office/officeart/2005/8/layout/list1"/>
    <dgm:cxn modelId="{6F26FDAE-E05C-4742-92A7-559A7ECA9D5E}" type="presOf" srcId="{EB087B95-10B2-48C6-9998-2ED375D7E191}" destId="{1AE3FD6A-4D23-472B-8857-79A80958C9BF}" srcOrd="1" destOrd="0" presId="urn:microsoft.com/office/officeart/2005/8/layout/list1"/>
    <dgm:cxn modelId="{87C7D8FE-B563-42B6-B551-633F0D723FA9}" type="presParOf" srcId="{8930AE26-3D8C-4C64-9E15-18137B1FA838}" destId="{4264BBE9-BDB3-47AF-A34E-FCE69AA62901}" srcOrd="0" destOrd="0" presId="urn:microsoft.com/office/officeart/2005/8/layout/list1"/>
    <dgm:cxn modelId="{66FD1C8D-F999-4B45-B41C-8CD8FF371A20}" type="presParOf" srcId="{4264BBE9-BDB3-47AF-A34E-FCE69AA62901}" destId="{E36EE9EF-5515-44B5-AA95-5FB6030A30C7}" srcOrd="0" destOrd="0" presId="urn:microsoft.com/office/officeart/2005/8/layout/list1"/>
    <dgm:cxn modelId="{7F7BF213-3D6C-4AAB-A1E5-B4000E6EDA0C}" type="presParOf" srcId="{4264BBE9-BDB3-47AF-A34E-FCE69AA62901}" destId="{39B4B716-2408-4235-87E0-DA5CB4118E4E}" srcOrd="1" destOrd="0" presId="urn:microsoft.com/office/officeart/2005/8/layout/list1"/>
    <dgm:cxn modelId="{101E58AD-2A07-46B7-88D8-85EE6063EEAC}" type="presParOf" srcId="{8930AE26-3D8C-4C64-9E15-18137B1FA838}" destId="{C767F714-A83D-4CCF-B5D8-CEDEC98ED243}" srcOrd="1" destOrd="0" presId="urn:microsoft.com/office/officeart/2005/8/layout/list1"/>
    <dgm:cxn modelId="{F6BAAD1C-5167-4AF2-A0F3-509D4F963715}" type="presParOf" srcId="{8930AE26-3D8C-4C64-9E15-18137B1FA838}" destId="{15CCA3FC-068B-4A62-8178-DF0BB0501947}" srcOrd="2" destOrd="0" presId="urn:microsoft.com/office/officeart/2005/8/layout/list1"/>
    <dgm:cxn modelId="{7CA92F09-39B1-4308-A900-7E8A2B8B34A8}" type="presParOf" srcId="{8930AE26-3D8C-4C64-9E15-18137B1FA838}" destId="{7FBAEA47-71ED-4FD3-9832-EE073ADFF1F7}" srcOrd="3" destOrd="0" presId="urn:microsoft.com/office/officeart/2005/8/layout/list1"/>
    <dgm:cxn modelId="{5E889629-77DE-4382-9998-EB87A302D9FF}" type="presParOf" srcId="{8930AE26-3D8C-4C64-9E15-18137B1FA838}" destId="{059B9869-3300-4512-9A02-0AA3B85A14B5}" srcOrd="4" destOrd="0" presId="urn:microsoft.com/office/officeart/2005/8/layout/list1"/>
    <dgm:cxn modelId="{07796055-D454-4035-86E0-B2FE8DD1D2C9}" type="presParOf" srcId="{059B9869-3300-4512-9A02-0AA3B85A14B5}" destId="{C3E6EA16-347D-4892-8F2A-2CABF81656A7}" srcOrd="0" destOrd="0" presId="urn:microsoft.com/office/officeart/2005/8/layout/list1"/>
    <dgm:cxn modelId="{6613D6D1-E671-45CD-B6DF-191E2E3B6FBC}" type="presParOf" srcId="{059B9869-3300-4512-9A02-0AA3B85A14B5}" destId="{1AE3FD6A-4D23-472B-8857-79A80958C9BF}" srcOrd="1" destOrd="0" presId="urn:microsoft.com/office/officeart/2005/8/layout/list1"/>
    <dgm:cxn modelId="{5DB99084-4367-46AC-AD6D-44F0484288DC}" type="presParOf" srcId="{8930AE26-3D8C-4C64-9E15-18137B1FA838}" destId="{B75A40F7-106F-437B-9AAB-EF9BD345E5C2}" srcOrd="5" destOrd="0" presId="urn:microsoft.com/office/officeart/2005/8/layout/list1"/>
    <dgm:cxn modelId="{9998D463-7DDB-4CCB-8656-C54AB7D68F5A}" type="presParOf" srcId="{8930AE26-3D8C-4C64-9E15-18137B1FA838}" destId="{65D0DD42-F4D0-421E-8B72-CBE2907645FD}" srcOrd="6" destOrd="0" presId="urn:microsoft.com/office/officeart/2005/8/layout/list1"/>
    <dgm:cxn modelId="{3CD641BA-3EC9-4352-B587-BF99F4E81792}" type="presParOf" srcId="{8930AE26-3D8C-4C64-9E15-18137B1FA838}" destId="{3FF125E0-2FA6-4C20-9F55-96DC82511F84}" srcOrd="7" destOrd="0" presId="urn:microsoft.com/office/officeart/2005/8/layout/list1"/>
    <dgm:cxn modelId="{EEB31930-7526-40F3-A526-762BFC2DB264}" type="presParOf" srcId="{8930AE26-3D8C-4C64-9E15-18137B1FA838}" destId="{2A4C6022-E70C-43FE-95FD-B4C30369A73C}" srcOrd="8" destOrd="0" presId="urn:microsoft.com/office/officeart/2005/8/layout/list1"/>
    <dgm:cxn modelId="{4D5136F3-3FA1-46A0-8D4E-01DC9CC72A55}" type="presParOf" srcId="{2A4C6022-E70C-43FE-95FD-B4C30369A73C}" destId="{E2F0F8E5-21CB-48DA-B807-D47A42F58DB7}" srcOrd="0" destOrd="0" presId="urn:microsoft.com/office/officeart/2005/8/layout/list1"/>
    <dgm:cxn modelId="{6A38B4EA-8C1C-4BD6-B1D7-B84F1189D902}" type="presParOf" srcId="{2A4C6022-E70C-43FE-95FD-B4C30369A73C}" destId="{90445E9E-D787-4811-9D8B-AA0343DF3F72}" srcOrd="1" destOrd="0" presId="urn:microsoft.com/office/officeart/2005/8/layout/list1"/>
    <dgm:cxn modelId="{5584E67D-407B-414F-B280-6043FCD9FFA8}" type="presParOf" srcId="{8930AE26-3D8C-4C64-9E15-18137B1FA838}" destId="{0DDA0CEA-5B67-48C9-82E4-DBEABC5698B8}" srcOrd="9" destOrd="0" presId="urn:microsoft.com/office/officeart/2005/8/layout/list1"/>
    <dgm:cxn modelId="{75FC7681-A0F4-44C3-8B7A-30FBAEB1CE1C}" type="presParOf" srcId="{8930AE26-3D8C-4C64-9E15-18137B1FA838}" destId="{6969725A-1B71-4C30-BD8C-DDE95A70EBF6}" srcOrd="10" destOrd="0" presId="urn:microsoft.com/office/officeart/2005/8/layout/list1"/>
    <dgm:cxn modelId="{7E696146-0ACC-471B-8D42-CA35E1C327B8}" type="presParOf" srcId="{8930AE26-3D8C-4C64-9E15-18137B1FA838}" destId="{B069CEFF-D237-4861-8485-49519040BFE1}" srcOrd="11" destOrd="0" presId="urn:microsoft.com/office/officeart/2005/8/layout/list1"/>
    <dgm:cxn modelId="{977CE4F4-57AA-4288-8EEC-FE0BE1249FE9}" type="presParOf" srcId="{8930AE26-3D8C-4C64-9E15-18137B1FA838}" destId="{D709DAFF-99B7-4674-9F58-30D854695C6E}" srcOrd="12" destOrd="0" presId="urn:microsoft.com/office/officeart/2005/8/layout/list1"/>
    <dgm:cxn modelId="{238EA1F3-38AE-43EC-A721-6B3566E75B2C}" type="presParOf" srcId="{D709DAFF-99B7-4674-9F58-30D854695C6E}" destId="{3C69AA01-299B-4B2F-B6B2-F28797541545}" srcOrd="0" destOrd="0" presId="urn:microsoft.com/office/officeart/2005/8/layout/list1"/>
    <dgm:cxn modelId="{7312E14C-7427-4484-87DA-30798212D4A3}" type="presParOf" srcId="{D709DAFF-99B7-4674-9F58-30D854695C6E}" destId="{5547D18C-7B80-4520-B443-1B401253B46D}" srcOrd="1" destOrd="0" presId="urn:microsoft.com/office/officeart/2005/8/layout/list1"/>
    <dgm:cxn modelId="{EA58133F-6B78-4675-8A9C-B5A0C9AACB20}" type="presParOf" srcId="{8930AE26-3D8C-4C64-9E15-18137B1FA838}" destId="{4C8F7ED0-E60C-420B-AE37-F603F7E4C931}" srcOrd="13" destOrd="0" presId="urn:microsoft.com/office/officeart/2005/8/layout/list1"/>
    <dgm:cxn modelId="{031F790F-72AE-463D-AB28-EFD62874F214}" type="presParOf" srcId="{8930AE26-3D8C-4C64-9E15-18137B1FA838}" destId="{C7FAA625-0BED-444A-9FDE-BFD59607F85D}" srcOrd="14" destOrd="0" presId="urn:microsoft.com/office/officeart/2005/8/layout/list1"/>
    <dgm:cxn modelId="{54198926-EF2A-44A2-A77C-69C938451348}" type="presParOf" srcId="{8930AE26-3D8C-4C64-9E15-18137B1FA838}" destId="{25AF3E76-744D-4A16-8321-800F2CBDF1CF}" srcOrd="15" destOrd="0" presId="urn:microsoft.com/office/officeart/2005/8/layout/list1"/>
    <dgm:cxn modelId="{20A511D7-72A2-4142-959C-F739B6AEFC8B}" type="presParOf" srcId="{8930AE26-3D8C-4C64-9E15-18137B1FA838}" destId="{E9969722-AB79-4D53-9203-53A501BB5266}" srcOrd="16" destOrd="0" presId="urn:microsoft.com/office/officeart/2005/8/layout/list1"/>
    <dgm:cxn modelId="{8D38DE58-98DE-4E93-8BAC-5D14A041775E}" type="presParOf" srcId="{E9969722-AB79-4D53-9203-53A501BB5266}" destId="{EA6B311D-5901-471C-B970-EF73811554C8}" srcOrd="0" destOrd="0" presId="urn:microsoft.com/office/officeart/2005/8/layout/list1"/>
    <dgm:cxn modelId="{F82BD4D7-726A-4143-856E-F3E18ACBD7BC}" type="presParOf" srcId="{E9969722-AB79-4D53-9203-53A501BB5266}" destId="{1E26CF37-79E1-4B10-B8CF-59A55C405DC2}" srcOrd="1" destOrd="0" presId="urn:microsoft.com/office/officeart/2005/8/layout/list1"/>
    <dgm:cxn modelId="{FEE1F610-9EBF-4F65-AE45-65DF69265948}" type="presParOf" srcId="{8930AE26-3D8C-4C64-9E15-18137B1FA838}" destId="{DB15D2A8-D747-480C-B543-D73E373948DD}" srcOrd="17" destOrd="0" presId="urn:microsoft.com/office/officeart/2005/8/layout/list1"/>
    <dgm:cxn modelId="{FEC3AA15-0CEA-4A44-B122-5569651B469A}" type="presParOf" srcId="{8930AE26-3D8C-4C64-9E15-18137B1FA838}" destId="{D74F073F-DDCF-4563-A262-09EBC91FD48B}" srcOrd="18" destOrd="0" presId="urn:microsoft.com/office/officeart/2005/8/layout/list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929BB3-8F50-4A86-AB93-8A992FB5BC6F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B77AF12-6D22-47A3-BA95-41F363FF9885}">
      <dgm:prSet phldrT="[Текст]"/>
      <dgm:spPr/>
      <dgm:t>
        <a:bodyPr/>
        <a:lstStyle/>
        <a:p>
          <a:r>
            <a:rPr lang="uk-UA" b="1" dirty="0" smtClean="0">
              <a:cs typeface="Aharoni" pitchFamily="2" charset="-79"/>
            </a:rPr>
            <a:t>до народу</a:t>
          </a:r>
          <a:endParaRPr lang="ru-RU" b="1" dirty="0">
            <a:cs typeface="Aharoni" pitchFamily="2" charset="-79"/>
          </a:endParaRPr>
        </a:p>
      </dgm:t>
    </dgm:pt>
    <dgm:pt modelId="{329CA916-333E-46B8-B4F6-BC811EC3668E}" type="parTrans" cxnId="{7F21B658-F4B6-400F-8233-C140FC3F51E6}">
      <dgm:prSet/>
      <dgm:spPr/>
      <dgm:t>
        <a:bodyPr/>
        <a:lstStyle/>
        <a:p>
          <a:endParaRPr lang="ru-RU"/>
        </a:p>
      </dgm:t>
    </dgm:pt>
    <dgm:pt modelId="{96A351D7-EEAB-46AC-8AC1-583659A7B6B9}" type="sibTrans" cxnId="{7F21B658-F4B6-400F-8233-C140FC3F51E6}">
      <dgm:prSet/>
      <dgm:spPr/>
      <dgm:t>
        <a:bodyPr/>
        <a:lstStyle/>
        <a:p>
          <a:endParaRPr lang="ru-RU"/>
        </a:p>
      </dgm:t>
    </dgm:pt>
    <dgm:pt modelId="{0BD5A183-3D80-48CA-B966-2D06A55A92B9}">
      <dgm:prSet phldrT="[Текст]"/>
      <dgm:spPr/>
      <dgm:t>
        <a:bodyPr/>
        <a:lstStyle/>
        <a:p>
          <a:r>
            <a:rPr lang="uk-UA" b="1" dirty="0" smtClean="0">
              <a:cs typeface="Aharoni" pitchFamily="2" charset="-79"/>
            </a:rPr>
            <a:t>до мови</a:t>
          </a:r>
          <a:endParaRPr lang="ru-RU" b="1" dirty="0">
            <a:cs typeface="Aharoni" pitchFamily="2" charset="-79"/>
          </a:endParaRPr>
        </a:p>
      </dgm:t>
    </dgm:pt>
    <dgm:pt modelId="{45C267EE-089A-45FD-800C-8AB556BFD1D5}" type="parTrans" cxnId="{41DA2D8B-2389-4D6C-B8C9-BD49387C6D88}">
      <dgm:prSet/>
      <dgm:spPr/>
      <dgm:t>
        <a:bodyPr/>
        <a:lstStyle/>
        <a:p>
          <a:endParaRPr lang="ru-RU"/>
        </a:p>
      </dgm:t>
    </dgm:pt>
    <dgm:pt modelId="{F0F8BE08-D5FA-4E0E-9B21-3A9401F33F3F}" type="sibTrans" cxnId="{41DA2D8B-2389-4D6C-B8C9-BD49387C6D88}">
      <dgm:prSet/>
      <dgm:spPr/>
      <dgm:t>
        <a:bodyPr/>
        <a:lstStyle/>
        <a:p>
          <a:endParaRPr lang="ru-RU"/>
        </a:p>
      </dgm:t>
    </dgm:pt>
    <dgm:pt modelId="{100A8BEF-14DC-4185-8FC7-BCA780F66350}">
      <dgm:prSet phldrT="[Текст]"/>
      <dgm:spPr/>
      <dgm:t>
        <a:bodyPr/>
        <a:lstStyle/>
        <a:p>
          <a:r>
            <a:rPr lang="uk-UA" b="1" dirty="0" smtClean="0">
              <a:cs typeface="Aharoni" pitchFamily="2" charset="-79"/>
            </a:rPr>
            <a:t>до історії</a:t>
          </a:r>
          <a:endParaRPr lang="ru-RU" b="1" dirty="0">
            <a:cs typeface="Aharoni" pitchFamily="2" charset="-79"/>
          </a:endParaRPr>
        </a:p>
      </dgm:t>
    </dgm:pt>
    <dgm:pt modelId="{7539EB52-7518-4A62-9DBD-8679C1D65E9E}" type="parTrans" cxnId="{25A89B00-1D5C-4975-A5D6-F54D42E610DB}">
      <dgm:prSet/>
      <dgm:spPr/>
      <dgm:t>
        <a:bodyPr/>
        <a:lstStyle/>
        <a:p>
          <a:endParaRPr lang="ru-RU"/>
        </a:p>
      </dgm:t>
    </dgm:pt>
    <dgm:pt modelId="{B35E1117-AFFD-4228-B02C-D98B0719D71E}" type="sibTrans" cxnId="{25A89B00-1D5C-4975-A5D6-F54D42E610DB}">
      <dgm:prSet/>
      <dgm:spPr/>
      <dgm:t>
        <a:bodyPr/>
        <a:lstStyle/>
        <a:p>
          <a:endParaRPr lang="ru-RU"/>
        </a:p>
      </dgm:t>
    </dgm:pt>
    <dgm:pt modelId="{2741B0F7-C0BE-4954-A838-F848414E61BF}">
      <dgm:prSet phldrT="[Текст]"/>
      <dgm:spPr/>
      <dgm:t>
        <a:bodyPr/>
        <a:lstStyle/>
        <a:p>
          <a:r>
            <a:rPr lang="uk-UA" b="1" dirty="0" smtClean="0"/>
            <a:t>до культури</a:t>
          </a:r>
          <a:endParaRPr lang="ru-RU" b="1" dirty="0"/>
        </a:p>
      </dgm:t>
    </dgm:pt>
    <dgm:pt modelId="{1427A1E2-1A6E-406A-86E1-A4374919A544}" type="parTrans" cxnId="{091EC816-E355-4AC6-AAF6-04AE41051FC1}">
      <dgm:prSet/>
      <dgm:spPr/>
      <dgm:t>
        <a:bodyPr/>
        <a:lstStyle/>
        <a:p>
          <a:endParaRPr lang="ru-RU"/>
        </a:p>
      </dgm:t>
    </dgm:pt>
    <dgm:pt modelId="{83690069-7B82-464D-B5CA-24A73D7F3FF1}" type="sibTrans" cxnId="{091EC816-E355-4AC6-AAF6-04AE41051FC1}">
      <dgm:prSet/>
      <dgm:spPr/>
      <dgm:t>
        <a:bodyPr/>
        <a:lstStyle/>
        <a:p>
          <a:endParaRPr lang="ru-RU"/>
        </a:p>
      </dgm:t>
    </dgm:pt>
    <dgm:pt modelId="{77530FAB-C370-464E-B662-9A08E6AD47DB}" type="pres">
      <dgm:prSet presAssocID="{AE929BB3-8F50-4A86-AB93-8A992FB5BC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D15350-7433-46AB-A858-9E709161D2AD}" type="pres">
      <dgm:prSet presAssocID="{4B77AF12-6D22-47A3-BA95-41F363FF9885}" presName="node" presStyleLbl="node1" presStyleIdx="0" presStyleCnt="4" custAng="10800000" custFlipVert="1" custScaleX="29972" custScaleY="27354" custLinFactNeighborX="34647" custLinFactNeighborY="11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19ACD-DF20-48FB-8D67-F7D8467A7911}" type="pres">
      <dgm:prSet presAssocID="{96A351D7-EEAB-46AC-8AC1-583659A7B6B9}" presName="sibTrans" presStyleCnt="0"/>
      <dgm:spPr/>
      <dgm:t>
        <a:bodyPr/>
        <a:lstStyle/>
        <a:p>
          <a:endParaRPr lang="ru-RU"/>
        </a:p>
      </dgm:t>
    </dgm:pt>
    <dgm:pt modelId="{72E82E17-DBC4-4FE4-815F-99BA3CA71CF8}" type="pres">
      <dgm:prSet presAssocID="{0BD5A183-3D80-48CA-B966-2D06A55A92B9}" presName="node" presStyleLbl="node1" presStyleIdx="1" presStyleCnt="4" custScaleX="29485" custScaleY="30155" custLinFactNeighborX="65535" custLinFactNeighborY="8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274CF-615C-40F4-8C00-FC167170B9DF}" type="pres">
      <dgm:prSet presAssocID="{F0F8BE08-D5FA-4E0E-9B21-3A9401F33F3F}" presName="sibTrans" presStyleCnt="0"/>
      <dgm:spPr/>
      <dgm:t>
        <a:bodyPr/>
        <a:lstStyle/>
        <a:p>
          <a:endParaRPr lang="ru-RU"/>
        </a:p>
      </dgm:t>
    </dgm:pt>
    <dgm:pt modelId="{80CBC5D0-8557-485B-920A-73C63656FC5E}" type="pres">
      <dgm:prSet presAssocID="{100A8BEF-14DC-4185-8FC7-BCA780F66350}" presName="node" presStyleLbl="node1" presStyleIdx="2" presStyleCnt="4" custScaleX="31721" custScaleY="30034" custLinFactNeighborX="-79546" custLinFactNeighborY="-5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52F29E-13FB-4A24-BE33-36D70DDD556D}" type="pres">
      <dgm:prSet presAssocID="{B35E1117-AFFD-4228-B02C-D98B0719D71E}" presName="sibTrans" presStyleCnt="0"/>
      <dgm:spPr/>
      <dgm:t>
        <a:bodyPr/>
        <a:lstStyle/>
        <a:p>
          <a:endParaRPr lang="ru-RU"/>
        </a:p>
      </dgm:t>
    </dgm:pt>
    <dgm:pt modelId="{888F07DF-141D-4FF9-94F3-5D295698C3C6}" type="pres">
      <dgm:prSet presAssocID="{2741B0F7-C0BE-4954-A838-F848414E61BF}" presName="node" presStyleLbl="node1" presStyleIdx="3" presStyleCnt="4" custScaleX="31480" custScaleY="29461" custLinFactNeighborX="-50407" custLinFactNeighborY="-6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F0DC38-9F3A-4D97-8C4B-5D9AFAF078F4}" type="presOf" srcId="{0BD5A183-3D80-48CA-B966-2D06A55A92B9}" destId="{72E82E17-DBC4-4FE4-815F-99BA3CA71CF8}" srcOrd="0" destOrd="0" presId="urn:microsoft.com/office/officeart/2005/8/layout/default"/>
    <dgm:cxn modelId="{091EC816-E355-4AC6-AAF6-04AE41051FC1}" srcId="{AE929BB3-8F50-4A86-AB93-8A992FB5BC6F}" destId="{2741B0F7-C0BE-4954-A838-F848414E61BF}" srcOrd="3" destOrd="0" parTransId="{1427A1E2-1A6E-406A-86E1-A4374919A544}" sibTransId="{83690069-7B82-464D-B5CA-24A73D7F3FF1}"/>
    <dgm:cxn modelId="{25A89B00-1D5C-4975-A5D6-F54D42E610DB}" srcId="{AE929BB3-8F50-4A86-AB93-8A992FB5BC6F}" destId="{100A8BEF-14DC-4185-8FC7-BCA780F66350}" srcOrd="2" destOrd="0" parTransId="{7539EB52-7518-4A62-9DBD-8679C1D65E9E}" sibTransId="{B35E1117-AFFD-4228-B02C-D98B0719D71E}"/>
    <dgm:cxn modelId="{CF6BE389-7046-4540-9680-4FEBDF332FFF}" type="presOf" srcId="{4B77AF12-6D22-47A3-BA95-41F363FF9885}" destId="{B8D15350-7433-46AB-A858-9E709161D2AD}" srcOrd="0" destOrd="0" presId="urn:microsoft.com/office/officeart/2005/8/layout/default"/>
    <dgm:cxn modelId="{41DA2D8B-2389-4D6C-B8C9-BD49387C6D88}" srcId="{AE929BB3-8F50-4A86-AB93-8A992FB5BC6F}" destId="{0BD5A183-3D80-48CA-B966-2D06A55A92B9}" srcOrd="1" destOrd="0" parTransId="{45C267EE-089A-45FD-800C-8AB556BFD1D5}" sibTransId="{F0F8BE08-D5FA-4E0E-9B21-3A9401F33F3F}"/>
    <dgm:cxn modelId="{7F21B658-F4B6-400F-8233-C140FC3F51E6}" srcId="{AE929BB3-8F50-4A86-AB93-8A992FB5BC6F}" destId="{4B77AF12-6D22-47A3-BA95-41F363FF9885}" srcOrd="0" destOrd="0" parTransId="{329CA916-333E-46B8-B4F6-BC811EC3668E}" sibTransId="{96A351D7-EEAB-46AC-8AC1-583659A7B6B9}"/>
    <dgm:cxn modelId="{BA2723D8-6628-433C-A152-E3486F82FD54}" type="presOf" srcId="{AE929BB3-8F50-4A86-AB93-8A992FB5BC6F}" destId="{77530FAB-C370-464E-B662-9A08E6AD47DB}" srcOrd="0" destOrd="0" presId="urn:microsoft.com/office/officeart/2005/8/layout/default"/>
    <dgm:cxn modelId="{910DC891-C996-4E79-A4E5-4B272F28A361}" type="presOf" srcId="{2741B0F7-C0BE-4954-A838-F848414E61BF}" destId="{888F07DF-141D-4FF9-94F3-5D295698C3C6}" srcOrd="0" destOrd="0" presId="urn:microsoft.com/office/officeart/2005/8/layout/default"/>
    <dgm:cxn modelId="{0293203E-53C7-4970-A0C5-181EE04874B0}" type="presOf" srcId="{100A8BEF-14DC-4185-8FC7-BCA780F66350}" destId="{80CBC5D0-8557-485B-920A-73C63656FC5E}" srcOrd="0" destOrd="0" presId="urn:microsoft.com/office/officeart/2005/8/layout/default"/>
    <dgm:cxn modelId="{376337CA-D436-4F29-9696-224B1CDEF5CC}" type="presParOf" srcId="{77530FAB-C370-464E-B662-9A08E6AD47DB}" destId="{B8D15350-7433-46AB-A858-9E709161D2AD}" srcOrd="0" destOrd="0" presId="urn:microsoft.com/office/officeart/2005/8/layout/default"/>
    <dgm:cxn modelId="{3B43E627-357A-4EAA-8344-F6F01DB13124}" type="presParOf" srcId="{77530FAB-C370-464E-B662-9A08E6AD47DB}" destId="{79019ACD-DF20-48FB-8D67-F7D8467A7911}" srcOrd="1" destOrd="0" presId="urn:microsoft.com/office/officeart/2005/8/layout/default"/>
    <dgm:cxn modelId="{28C02DB5-A425-4A99-933F-A730C5392C9F}" type="presParOf" srcId="{77530FAB-C370-464E-B662-9A08E6AD47DB}" destId="{72E82E17-DBC4-4FE4-815F-99BA3CA71CF8}" srcOrd="2" destOrd="0" presId="urn:microsoft.com/office/officeart/2005/8/layout/default"/>
    <dgm:cxn modelId="{63519682-A510-4A51-A773-BFF0EBF656DA}" type="presParOf" srcId="{77530FAB-C370-464E-B662-9A08E6AD47DB}" destId="{0DF274CF-615C-40F4-8C00-FC167170B9DF}" srcOrd="3" destOrd="0" presId="urn:microsoft.com/office/officeart/2005/8/layout/default"/>
    <dgm:cxn modelId="{FFEBFB89-42F7-4B9F-959A-611DF96341C2}" type="presParOf" srcId="{77530FAB-C370-464E-B662-9A08E6AD47DB}" destId="{80CBC5D0-8557-485B-920A-73C63656FC5E}" srcOrd="4" destOrd="0" presId="urn:microsoft.com/office/officeart/2005/8/layout/default"/>
    <dgm:cxn modelId="{6FD9A217-F5FD-408F-AAD7-6117832BB173}" type="presParOf" srcId="{77530FAB-C370-464E-B662-9A08E6AD47DB}" destId="{E752F29E-13FB-4A24-BE33-36D70DDD556D}" srcOrd="5" destOrd="0" presId="urn:microsoft.com/office/officeart/2005/8/layout/default"/>
    <dgm:cxn modelId="{BB6FD3E9-C6FF-4214-BE82-D5D181E8F404}" type="presParOf" srcId="{77530FAB-C370-464E-B662-9A08E6AD47DB}" destId="{888F07DF-141D-4FF9-94F3-5D295698C3C6}" srcOrd="6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DBBE1-BD98-4724-9148-0D88BF321036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FAA30-B88B-48C3-A651-7AE3F00A07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6BC41-913E-4764-83C0-89B5D59DFA04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8816B-F4D9-4553-98A7-0D4B6ED1170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29</a:t>
            </a:fld>
            <a:endParaRPr 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33</a:t>
            </a:fld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34</a:t>
            </a:fld>
            <a:endParaRPr lang="ru-R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26.10.2016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5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jpe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8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7.jpeg"/><Relationship Id="rId4" Type="http://schemas.openxmlformats.org/officeDocument/2006/relationships/diagramData" Target="../diagrams/data5.xml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90920161735.jpg"/>
          <p:cNvPicPr>
            <a:picLocks noChangeAspect="1"/>
          </p:cNvPicPr>
          <p:nvPr/>
        </p:nvPicPr>
        <p:blipFill>
          <a:blip r:embed="rId3" cstate="print">
            <a:lum bright="40000"/>
          </a:blip>
          <a:srcRect b="16242"/>
          <a:stretch>
            <a:fillRect/>
          </a:stretch>
        </p:blipFill>
        <p:spPr>
          <a:xfrm>
            <a:off x="621792" y="94860"/>
            <a:ext cx="8522208" cy="690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69" y="2571745"/>
            <a:ext cx="5500727" cy="14700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b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6000" b="1" i="1" spc="50" dirty="0" smtClean="0">
                <a:ln w="1143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Національно-патріотичне виховання у </a:t>
            </a:r>
            <a:r>
              <a:rPr lang="uk-UA" sz="6000" b="1" i="1" spc="50" dirty="0" err="1" smtClean="0">
                <a:ln w="1143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Вельбівській</a:t>
            </a:r>
            <a:r>
              <a:rPr lang="uk-UA" sz="6000" b="1" i="1" spc="50" dirty="0" smtClean="0">
                <a:ln w="1143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ЗОШ І-ІІ ст</a:t>
            </a:r>
            <a:r>
              <a:rPr lang="uk-UA" sz="6000" b="1" i="1" spc="50" dirty="0" smtClean="0">
                <a:ln w="11430">
                  <a:solidFill>
                    <a:srgbClr val="FF00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uk-UA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uk-UA" b="1" i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endParaRPr lang="ru-RU" b="1" i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500826" y="-214338"/>
            <a:ext cx="3000366" cy="346217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2143107" cy="3571876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3286125"/>
            <a:ext cx="2143107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2610201617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1330">
            <a:off x="2852001" y="2446769"/>
            <a:ext cx="3457408" cy="2593056"/>
          </a:xfrm>
          <a:prstGeom prst="rect">
            <a:avLst/>
          </a:prstGeom>
        </p:spPr>
      </p:pic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357422" y="6072206"/>
            <a:ext cx="5277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 пам'яті </a:t>
            </a:r>
            <a:r>
              <a:rPr lang="uk-UA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“Ми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знаємо історію рідного </a:t>
            </a:r>
            <a:r>
              <a:rPr lang="uk-UA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краю”</a:t>
            </a:r>
            <a:endParaRPr lang="ru-RU" b="1" dirty="0" smtClean="0">
              <a:solidFill>
                <a:srgbClr val="C00000"/>
              </a:solidFill>
              <a:latin typeface="Monotype Corsiva" pitchFamily="66" charset="0"/>
              <a:cs typeface="Utsaah" pitchFamily="34" charset="0"/>
            </a:endParaRPr>
          </a:p>
        </p:txBody>
      </p:sp>
      <p:pic>
        <p:nvPicPr>
          <p:cNvPr id="19" name="Рисунок 18" descr="2610201617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76479">
            <a:off x="6116592" y="3369693"/>
            <a:ext cx="2782293" cy="2086720"/>
          </a:xfrm>
          <a:prstGeom prst="rect">
            <a:avLst/>
          </a:prstGeom>
        </p:spPr>
      </p:pic>
      <p:pic>
        <p:nvPicPr>
          <p:cNvPr id="22" name="Рисунок 21" descr="2610201617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427941">
            <a:off x="597899" y="3737798"/>
            <a:ext cx="2679983" cy="207066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00100" y="357166"/>
            <a:ext cx="68937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Минуле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пов'язане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сучасним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органічно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нема в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сучасному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 мало б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коріння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минулому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Куліш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571472" y="1"/>
            <a:ext cx="6858048" cy="15716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Вічна слава солдату-герою і солдатові без нагород, хто загинув хоробро в бою, захищаючи рідний народ.</a:t>
            </a:r>
            <a:endParaRPr lang="ru-RU" b="1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Содержимое 12"/>
          <p:cNvSpPr txBox="1">
            <a:spLocks/>
          </p:cNvSpPr>
          <p:nvPr/>
        </p:nvSpPr>
        <p:spPr>
          <a:xfrm>
            <a:off x="3428992" y="4714884"/>
            <a:ext cx="2500331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uk-UA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Виховна година до Дня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Перемоги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000" b="1" i="1" baseline="0" dirty="0" err="1" smtClean="0">
                <a:latin typeface="Times New Roman" pitchFamily="18" charset="0"/>
                <a:cs typeface="Times New Roman" pitchFamily="18" charset="0"/>
              </a:rPr>
              <a:t>“Історія</a:t>
            </a:r>
            <a:r>
              <a:rPr lang="uk-UA" sz="2000" b="1" i="1" baseline="0" dirty="0" smtClean="0">
                <a:latin typeface="Times New Roman" pitchFamily="18" charset="0"/>
                <a:cs typeface="Times New Roman" pitchFamily="18" charset="0"/>
              </a:rPr>
              <a:t> моєї родини в історії </a:t>
            </a:r>
            <a:r>
              <a:rPr lang="uk-UA" sz="2000" b="1" i="1" baseline="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uk-UA" sz="2000" b="1" baseline="0" dirty="0" err="1" smtClean="0">
                <a:latin typeface="Monotype Corsiva" pitchFamily="66" charset="0"/>
                <a:cs typeface="Times New Roman" pitchFamily="18" charset="0"/>
              </a:rPr>
              <a:t>”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pic>
        <p:nvPicPr>
          <p:cNvPr id="17" name="Рисунок 16" descr="IMG_5508.JPG"/>
          <p:cNvPicPr>
            <a:picLocks noChangeAspect="1"/>
          </p:cNvPicPr>
          <p:nvPr/>
        </p:nvPicPr>
        <p:blipFill>
          <a:blip r:embed="rId5" cstate="print"/>
          <a:srcRect l="3906" t="20833"/>
          <a:stretch>
            <a:fillRect/>
          </a:stretch>
        </p:blipFill>
        <p:spPr>
          <a:xfrm>
            <a:off x="714349" y="1785927"/>
            <a:ext cx="2797364" cy="1944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Рисунок 19" descr="Фото05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9" y="3214686"/>
            <a:ext cx="2857520" cy="2143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Rectangle 2"/>
          <p:cNvSpPr txBox="1">
            <a:spLocks/>
          </p:cNvSpPr>
          <p:nvPr/>
        </p:nvSpPr>
        <p:spPr>
          <a:xfrm>
            <a:off x="6072165" y="5786455"/>
            <a:ext cx="3071835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Виховна година </a:t>
            </a:r>
            <a:r>
              <a:rPr kumimoji="0" lang="uk-UA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“Ветеран</a:t>
            </a:r>
            <a:r>
              <a:rPr kumimoji="0" lang="uk-UA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живе поруч “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" name="Rectangle 2"/>
          <p:cNvSpPr txBox="1">
            <a:spLocks/>
          </p:cNvSpPr>
          <p:nvPr/>
        </p:nvSpPr>
        <p:spPr>
          <a:xfrm>
            <a:off x="714349" y="4214818"/>
            <a:ext cx="2643207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Виховна година </a:t>
            </a:r>
            <a:r>
              <a:rPr kumimoji="0" lang="uk-UA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“Медалі</a:t>
            </a:r>
            <a:r>
              <a:rPr kumimoji="0" lang="uk-UA" sz="2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мого діда, прадіда</a:t>
            </a: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“</a:t>
            </a: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9" name="Рисунок 18" descr="9 травн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8992" y="2285993"/>
            <a:ext cx="2809861" cy="216008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6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Рисунок 11" descr="-пам  ятник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1" y="1500175"/>
            <a:ext cx="6786611" cy="4547029"/>
          </a:xfrm>
          <a:prstGeom prst="rect">
            <a:avLst/>
          </a:prstGeom>
        </p:spPr>
      </p:pic>
      <p:sp>
        <p:nvSpPr>
          <p:cNvPr id="13" name="Содержимое 12"/>
          <p:cNvSpPr txBox="1">
            <a:spLocks/>
          </p:cNvSpPr>
          <p:nvPr/>
        </p:nvSpPr>
        <p:spPr>
          <a:xfrm>
            <a:off x="2786051" y="6072207"/>
            <a:ext cx="4000528" cy="500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65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Акція </a:t>
            </a:r>
            <a:r>
              <a:rPr lang="uk-UA" sz="6500" dirty="0" err="1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“Милосердя”</a:t>
            </a:r>
            <a:r>
              <a:rPr lang="uk-UA" sz="65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kumimoji="0" lang="ru-RU" sz="6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7" y="428604"/>
            <a:ext cx="71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600" b="1" i="1" dirty="0" err="1" smtClean="0">
                <a:latin typeface="Times New Roman" pitchFamily="18" charset="0"/>
                <a:cs typeface="Times New Roman" pitchFamily="18" charset="0"/>
              </a:rPr>
              <a:t>“Ніхто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 не забутий, ніщо не 						</a:t>
            </a:r>
            <a:r>
              <a:rPr lang="uk-UA" sz="3600" b="1" i="1" dirty="0" err="1" smtClean="0">
                <a:latin typeface="Times New Roman" pitchFamily="18" charset="0"/>
                <a:cs typeface="Times New Roman" pitchFamily="18" charset="0"/>
              </a:rPr>
              <a:t>забуто”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40920161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78368">
            <a:off x="5950359" y="3534554"/>
            <a:ext cx="3164389" cy="2373292"/>
          </a:xfrm>
          <a:prstGeom prst="rect">
            <a:avLst/>
          </a:prstGeom>
        </p:spPr>
      </p:pic>
      <p:pic>
        <p:nvPicPr>
          <p:cNvPr id="5" name="Рисунок 4" descr="140920161719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 rot="800905">
            <a:off x="226432" y="3112385"/>
            <a:ext cx="3098876" cy="2324157"/>
          </a:xfrm>
          <a:prstGeom prst="rect">
            <a:avLst/>
          </a:prstGeom>
        </p:spPr>
      </p:pic>
      <p:pic>
        <p:nvPicPr>
          <p:cNvPr id="6" name="Рисунок 5" descr="1409201617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68860">
            <a:off x="3046924" y="2524736"/>
            <a:ext cx="3177332" cy="2382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8662" y="5786454"/>
            <a:ext cx="6572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Виставка букетів, квіткових композицій на тему: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“Україна</a:t>
            </a: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пам'ятає ”</a:t>
            </a: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428604"/>
            <a:ext cx="6929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Дай, Боже, нам своєї сили</a:t>
            </a:r>
          </a:p>
          <a:p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мужності своєї дай, </a:t>
            </a:r>
          </a:p>
          <a:p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Щоб ми від зла оборонили</a:t>
            </a:r>
          </a:p>
          <a:p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Себе і свій </a:t>
            </a:r>
            <a:r>
              <a:rPr lang="uk-UA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знужденний</a:t>
            </a: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край…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1500174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3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4714884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Содержимое 12"/>
          <p:cNvSpPr txBox="1">
            <a:spLocks/>
          </p:cNvSpPr>
          <p:nvPr/>
        </p:nvSpPr>
        <p:spPr>
          <a:xfrm>
            <a:off x="714349" y="285728"/>
            <a:ext cx="7000924" cy="1928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5000" b="1" dirty="0" smtClean="0">
                <a:solidFill>
                  <a:srgbClr val="FFFF00"/>
                </a:solidFill>
                <a:latin typeface="Monotype Corsiva" pitchFamily="66" charset="0"/>
              </a:rPr>
              <a:t>   Українська історія – це боротьба  за волю і незалежність нашої держави. Битва під Крутами – один із великих прикладів героїзму і відданості своїй Батьківщині.</a:t>
            </a:r>
            <a:endParaRPr kumimoji="0" lang="ru-RU" sz="5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15" name="Содержимое 12"/>
          <p:cNvSpPr txBox="1">
            <a:spLocks/>
          </p:cNvSpPr>
          <p:nvPr/>
        </p:nvSpPr>
        <p:spPr>
          <a:xfrm>
            <a:off x="785787" y="4786322"/>
            <a:ext cx="7000924" cy="1928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одержимое 12"/>
          <p:cNvSpPr txBox="1">
            <a:spLocks/>
          </p:cNvSpPr>
          <p:nvPr/>
        </p:nvSpPr>
        <p:spPr>
          <a:xfrm>
            <a:off x="1000101" y="5572140"/>
            <a:ext cx="7215239" cy="847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Просвітницька година до Дня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Monotype Corsiva" pitchFamily="66" charset="0"/>
              </a:rPr>
              <a:t>пам’яті героїв </a:t>
            </a:r>
            <a:r>
              <a:rPr lang="uk-UA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Крут</a:t>
            </a:r>
            <a:r>
              <a:rPr lang="uk-UA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“Крути</a:t>
            </a:r>
            <a:r>
              <a:rPr lang="uk-UA" sz="2800" b="1" dirty="0" smtClean="0">
                <a:solidFill>
                  <a:srgbClr val="002060"/>
                </a:solidFill>
                <a:latin typeface="Monotype Corsiva" pitchFamily="66" charset="0"/>
              </a:rPr>
              <a:t> – трагедія і гордість </a:t>
            </a:r>
            <a:r>
              <a:rPr lang="uk-UA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України”</a:t>
            </a: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Рисунок 12" descr="G:\Виховні заходи\Крути\Изображение 1547.jpg"/>
          <p:cNvPicPr/>
          <p:nvPr/>
        </p:nvPicPr>
        <p:blipFill>
          <a:blip r:embed="rId5" cstate="print"/>
          <a:srcRect t="19423" r="17126"/>
          <a:stretch>
            <a:fillRect/>
          </a:stretch>
        </p:blipFill>
        <p:spPr bwMode="auto">
          <a:xfrm>
            <a:off x="785787" y="2000241"/>
            <a:ext cx="2714644" cy="173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s84976522.jpg"/>
          <p:cNvPicPr>
            <a:picLocks noChangeAspect="1"/>
          </p:cNvPicPr>
          <p:nvPr/>
        </p:nvPicPr>
        <p:blipFill>
          <a:blip r:embed="rId6"/>
          <a:srcRect t="24000"/>
          <a:stretch>
            <a:fillRect/>
          </a:stretch>
        </p:blipFill>
        <p:spPr>
          <a:xfrm>
            <a:off x="6143637" y="4071942"/>
            <a:ext cx="271464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D:\ВИКА\ЗАМ\патріотичне картинки\krut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3000372"/>
            <a:ext cx="3071835" cy="198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Rectangle 2"/>
          <p:cNvSpPr>
            <a:spLocks noGrp="1"/>
          </p:cNvSpPr>
          <p:nvPr>
            <p:ph type="title"/>
          </p:nvPr>
        </p:nvSpPr>
        <p:spPr>
          <a:xfrm>
            <a:off x="1071538" y="5929330"/>
            <a:ext cx="3643339" cy="642942"/>
          </a:xfrm>
        </p:spPr>
        <p:txBody>
          <a:bodyPr>
            <a:noAutofit/>
          </a:bodyPr>
          <a:lstStyle/>
          <a:p>
            <a:pPr eaLnBrk="1" hangingPunct="1"/>
            <a:r>
              <a:rPr lang="uk-UA" sz="2000" b="1" dirty="0" smtClean="0">
                <a:solidFill>
                  <a:srgbClr val="C00000"/>
                </a:solidFill>
                <a:latin typeface="Monotype Corsiva" pitchFamily="66" charset="0"/>
              </a:rPr>
              <a:t>Виховна година «Запалюй свічу, </a:t>
            </a:r>
            <a:r>
              <a:rPr lang="uk-UA" sz="2000" b="1" dirty="0" err="1" smtClean="0">
                <a:solidFill>
                  <a:srgbClr val="C00000"/>
                </a:solidFill>
                <a:latin typeface="Monotype Corsiva" pitchFamily="66" charset="0"/>
              </a:rPr>
              <a:t>Україно”</a:t>
            </a:r>
            <a:endParaRPr lang="ru-RU" sz="2000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8" name="Rectangle 2"/>
          <p:cNvSpPr txBox="1">
            <a:spLocks/>
          </p:cNvSpPr>
          <p:nvPr/>
        </p:nvSpPr>
        <p:spPr>
          <a:xfrm>
            <a:off x="785787" y="1214422"/>
            <a:ext cx="6675455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 національній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пам'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яті українського народу навіки закарбовано сторінку болю, 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м'я   якому Голодомор. Масштаб пам'яті  про нього є для нас, українських громадян, мірилом національної гідності і людської чесності.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3" name="Рисунок 12" descr="coll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9" y="3000372"/>
            <a:ext cx="3857652" cy="2793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2"/>
          <p:cNvSpPr txBox="1">
            <a:spLocks/>
          </p:cNvSpPr>
          <p:nvPr/>
        </p:nvSpPr>
        <p:spPr>
          <a:xfrm>
            <a:off x="5072066" y="5929330"/>
            <a:ext cx="3714777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Година пам'яті  </a:t>
            </a:r>
            <a:r>
              <a:rPr kumimoji="0" lang="uk-U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“Голокост</a:t>
            </a:r>
            <a:r>
              <a:rPr kumimoji="0" lang="uk-UA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– лихо </a:t>
            </a:r>
            <a:r>
              <a:rPr kumimoji="0" lang="uk-UA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століття</a:t>
            </a:r>
            <a:r>
              <a:rPr kumimoji="0" lang="uk-U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”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5" name="Рисунок 14" descr="G:\Виховні заходи\голодомор\1 (10).jpg"/>
          <p:cNvPicPr/>
          <p:nvPr/>
        </p:nvPicPr>
        <p:blipFill>
          <a:blip r:embed="rId6" cstate="print">
            <a:lum bright="-10000"/>
          </a:blip>
          <a:srcRect l="4872"/>
          <a:stretch>
            <a:fillRect/>
          </a:stretch>
        </p:blipFill>
        <p:spPr bwMode="auto">
          <a:xfrm>
            <a:off x="928662" y="3000372"/>
            <a:ext cx="3786215" cy="27821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5094"/>
          <a:stretch>
            <a:fillRect/>
          </a:stretch>
        </p:blipFill>
        <p:spPr>
          <a:xfrm>
            <a:off x="785786" y="1928803"/>
            <a:ext cx="4000528" cy="2000264"/>
          </a:xfrm>
        </p:spPr>
      </p:pic>
      <p:sp>
        <p:nvSpPr>
          <p:cNvPr id="5" name="TextBox 4"/>
          <p:cNvSpPr txBox="1"/>
          <p:nvPr/>
        </p:nvSpPr>
        <p:spPr>
          <a:xfrm>
            <a:off x="5072066" y="2571745"/>
            <a:ext cx="3786214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Пройшли роки.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Зарубцювались рани…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Тривожать душу лише обеліски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Зірки на них нагадують </a:t>
            </a:r>
            <a:r>
              <a:rPr lang="uk-UA" sz="3200" b="1" i="1" dirty="0" err="1" smtClean="0">
                <a:latin typeface="Times New Roman" pitchFamily="18" charset="0"/>
                <a:cs typeface="Times New Roman" pitchFamily="18" charset="0"/>
              </a:rPr>
              <a:t>Афган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нам,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І тріпотять листочками берізки…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14290"/>
            <a:ext cx="8037295" cy="160043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uk-UA" sz="4400" b="1" i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Афганістан…</a:t>
            </a:r>
            <a:endParaRPr lang="ru-RU" sz="4400" b="1" i="1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i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 – наш неспокій</a:t>
            </a:r>
            <a:r>
              <a:rPr lang="uk-UA" sz="5400" b="1" i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b="1" i="1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Изображение 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071942"/>
            <a:ext cx="4000528" cy="1891290"/>
          </a:xfrm>
          <a:prstGeom prst="rect">
            <a:avLst/>
          </a:prstGeom>
        </p:spPr>
      </p:pic>
      <p:pic>
        <p:nvPicPr>
          <p:cNvPr id="7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164305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4357694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500034" y="6000768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Загальношкільна виховна година </a:t>
            </a:r>
            <a:r>
              <a:rPr lang="uk-UA" sz="1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“Афганістан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гірка пам'ять, гірка правда і наша вічна </a:t>
            </a:r>
            <a:r>
              <a:rPr lang="uk-UA" sz="1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скорбота”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82867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«…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Ти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відомий</a:t>
            </a:r>
          </a:p>
          <a:p>
            <a:pPr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ьогодні кожному –</a:t>
            </a:r>
          </a:p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не ім'ям своїм, бідою!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</a:t>
            </a:r>
            <a:endParaRPr lang="uk-UA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 descr="G:\Виховні заходи\Чорнобиль\DSCN1091.JPG"/>
          <p:cNvPicPr/>
          <p:nvPr/>
        </p:nvPicPr>
        <p:blipFill>
          <a:blip r:embed="rId2" cstate="print"/>
          <a:srcRect l="4585" t="26593"/>
          <a:stretch>
            <a:fillRect/>
          </a:stretch>
        </p:blipFill>
        <p:spPr bwMode="auto">
          <a:xfrm>
            <a:off x="2000232" y="2714620"/>
            <a:ext cx="5643602" cy="3131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000232" y="6000768"/>
            <a:ext cx="5117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b="1" dirty="0" err="1" smtClean="0">
                <a:latin typeface="Monotype Corsiva" pitchFamily="66" charset="0"/>
              </a:rPr>
              <a:t>Урок-</a:t>
            </a:r>
            <a:r>
              <a:rPr lang="uk-UA" b="1" dirty="0" smtClean="0">
                <a:latin typeface="Monotype Corsiva" pitchFamily="66" charset="0"/>
              </a:rPr>
              <a:t> реквієм  </a:t>
            </a:r>
            <a:r>
              <a:rPr lang="uk-UA" b="1" dirty="0" err="1" smtClean="0">
                <a:latin typeface="Monotype Corsiva" pitchFamily="66" charset="0"/>
              </a:rPr>
              <a:t>“Твій</a:t>
            </a:r>
            <a:r>
              <a:rPr lang="uk-UA" b="1" dirty="0" smtClean="0">
                <a:latin typeface="Monotype Corsiva" pitchFamily="66" charset="0"/>
              </a:rPr>
              <a:t> біль, Україно, дзвони  Чорнобиля “</a:t>
            </a: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450057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57161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357186" y="528639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928790" y="535783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5072062" y="528639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714884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Рисунок 11" descr="G:\Виховні заходи\Мова\Изображение 003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9" y="1500174"/>
            <a:ext cx="3412587" cy="233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G:\Виховні заходи\Свято мови ст\Изображение 1521.jpg"/>
          <p:cNvPicPr/>
          <p:nvPr/>
        </p:nvPicPr>
        <p:blipFill>
          <a:blip r:embed="rId6" cstate="print"/>
          <a:srcRect l="7051" t="19979" r="3085" b="14690"/>
          <a:stretch>
            <a:fillRect/>
          </a:stretch>
        </p:blipFill>
        <p:spPr bwMode="auto">
          <a:xfrm>
            <a:off x="6286512" y="4143381"/>
            <a:ext cx="2537907" cy="238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IMG_0175.JPG"/>
          <p:cNvPicPr>
            <a:picLocks noChangeAspect="1"/>
          </p:cNvPicPr>
          <p:nvPr/>
        </p:nvPicPr>
        <p:blipFill>
          <a:blip r:embed="rId7" cstate="print"/>
          <a:srcRect l="3125" t="17708" r="3125" b="21875"/>
          <a:stretch>
            <a:fillRect/>
          </a:stretch>
        </p:blipFill>
        <p:spPr>
          <a:xfrm>
            <a:off x="2500299" y="2428869"/>
            <a:ext cx="3857652" cy="2928958"/>
          </a:xfrm>
          <a:prstGeom prst="rect">
            <a:avLst/>
          </a:prstGeom>
        </p:spPr>
      </p:pic>
      <p:pic>
        <p:nvPicPr>
          <p:cNvPr id="2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3500426" y="535783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extBox 15"/>
          <p:cNvSpPr txBox="1"/>
          <p:nvPr/>
        </p:nvSpPr>
        <p:spPr>
          <a:xfrm>
            <a:off x="1000101" y="5357826"/>
            <a:ext cx="521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Щотижнева інформаційна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лінійка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“Тиждень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моєї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України”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224" y="285728"/>
            <a:ext cx="65008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ln>
                  <a:solidFill>
                    <a:srgbClr val="7E9606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Бути патріотом означає: любити українську мову, свій дім, батьків, всіх </a:t>
            </a:r>
            <a:r>
              <a:rPr lang="uk-UA" sz="3200" b="1" i="1" dirty="0" smtClean="0">
                <a:ln>
                  <a:solidFill>
                    <a:srgbClr val="7E9606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людей</a:t>
            </a:r>
            <a:endParaRPr lang="uk-UA" sz="3200" b="1" i="1" dirty="0" smtClean="0">
              <a:ln>
                <a:solidFill>
                  <a:srgbClr val="7E9606"/>
                </a:solidFill>
              </a:ln>
              <a:solidFill>
                <a:schemeClr val="accent2">
                  <a:lumMod val="7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P1010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5" y="2214555"/>
            <a:ext cx="3000394" cy="185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Содержимое 12"/>
          <p:cNvSpPr txBox="1">
            <a:spLocks/>
          </p:cNvSpPr>
          <p:nvPr/>
        </p:nvSpPr>
        <p:spPr>
          <a:xfrm>
            <a:off x="714349" y="285728"/>
            <a:ext cx="6643735" cy="1928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5100" b="1" dirty="0" smtClean="0">
                <a:solidFill>
                  <a:srgbClr val="FFFF00"/>
                </a:solidFill>
                <a:latin typeface="Monotype Corsiva" pitchFamily="66" charset="0"/>
              </a:rPr>
              <a:t>    Формування національної пам'яті  має спиратися на переможні сторінки історії: боротьбі за вічні цінності особистої свободи і людської гідності, за державну незалежність України.</a:t>
            </a: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15" name="Содержимое 12"/>
          <p:cNvSpPr txBox="1">
            <a:spLocks/>
          </p:cNvSpPr>
          <p:nvPr/>
        </p:nvSpPr>
        <p:spPr>
          <a:xfrm>
            <a:off x="785787" y="4786322"/>
            <a:ext cx="7000924" cy="1928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одержимое 12"/>
          <p:cNvSpPr txBox="1">
            <a:spLocks/>
          </p:cNvSpPr>
          <p:nvPr/>
        </p:nvSpPr>
        <p:spPr>
          <a:xfrm>
            <a:off x="3857621" y="2000241"/>
            <a:ext cx="4071967" cy="142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    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Зустріч із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учасниками АТО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.</a:t>
            </a: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785" y="5072075"/>
            <a:ext cx="56436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Чужинський чобіт топче край співучий,</a:t>
            </a:r>
            <a:endParaRPr lang="ru-RU" sz="2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Зломить він прагне дух могучий.</a:t>
            </a:r>
            <a:endParaRPr lang="ru-RU" sz="2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 «Зась! - йому сказали українці,-</a:t>
            </a:r>
            <a:endParaRPr lang="ru-RU" sz="2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Тут край свободи, а ви  в ньому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чужинці».</a:t>
            </a:r>
            <a:endParaRPr lang="ru-RU" sz="2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P1010056.JPG"/>
          <p:cNvPicPr>
            <a:picLocks noChangeAspect="1"/>
          </p:cNvPicPr>
          <p:nvPr/>
        </p:nvPicPr>
        <p:blipFill>
          <a:blip r:embed="rId6" cstate="print"/>
          <a:srcRect b="19791"/>
          <a:stretch>
            <a:fillRect/>
          </a:stretch>
        </p:blipFill>
        <p:spPr>
          <a:xfrm>
            <a:off x="6000760" y="4000504"/>
            <a:ext cx="314324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261020161782.jpg"/>
          <p:cNvPicPr>
            <a:picLocks noChangeAspect="1"/>
          </p:cNvPicPr>
          <p:nvPr/>
        </p:nvPicPr>
        <p:blipFill>
          <a:blip r:embed="rId7" cstate="print"/>
          <a:srcRect l="15790" t="1754" r="10525" b="3508"/>
          <a:stretch>
            <a:fillRect/>
          </a:stretch>
        </p:blipFill>
        <p:spPr>
          <a:xfrm>
            <a:off x="2857488" y="3071810"/>
            <a:ext cx="350046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3" y="714356"/>
            <a:ext cx="5786479" cy="1143000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Monotype Corsiva" pitchFamily="66" charset="0"/>
              </a:rPr>
              <a:t>Це так, як дихати – любити Батьківщину.</a:t>
            </a:r>
            <a:br>
              <a:rPr lang="uk-UA" sz="4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uk-UA" sz="48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В. Сосюра</a:t>
            </a:r>
            <a:endParaRPr lang="ru-RU" sz="4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1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8" name="Picture 4" descr="D:\ВИКА\ЗАМ\103239770_201654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2428868"/>
            <a:ext cx="6929485" cy="383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6.JP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 rot="21225813">
            <a:off x="955755" y="2173384"/>
            <a:ext cx="3418483" cy="2000264"/>
          </a:xfrm>
          <a:prstGeom prst="rect">
            <a:avLst/>
          </a:prstGeom>
        </p:spPr>
      </p:pic>
      <p:sp>
        <p:nvSpPr>
          <p:cNvPr id="12" name="Содержимое 12"/>
          <p:cNvSpPr txBox="1">
            <a:spLocks/>
          </p:cNvSpPr>
          <p:nvPr/>
        </p:nvSpPr>
        <p:spPr>
          <a:xfrm>
            <a:off x="4500563" y="714357"/>
            <a:ext cx="4286248" cy="50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uk-UA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Любі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солдати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пише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4-го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Сахно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Андрій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«…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Спасибі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вам за наш мир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спокій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за те,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виборюєте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свободу для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нашої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любої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" name="Содержимое 12"/>
          <p:cNvSpPr txBox="1">
            <a:spLocks/>
          </p:cNvSpPr>
          <p:nvPr/>
        </p:nvSpPr>
        <p:spPr>
          <a:xfrm>
            <a:off x="1643042" y="6072207"/>
            <a:ext cx="6072231" cy="500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uk-UA" sz="5000" b="1" i="1" dirty="0" smtClean="0">
                <a:latin typeface="Times New Roman" pitchFamily="18" charset="0"/>
                <a:cs typeface="Times New Roman" pitchFamily="18" charset="0"/>
              </a:rPr>
              <a:t>Акція </a:t>
            </a:r>
            <a:r>
              <a:rPr lang="uk-UA" sz="5000" b="1" i="1" dirty="0" err="1" smtClean="0">
                <a:latin typeface="Times New Roman" pitchFamily="18" charset="0"/>
                <a:cs typeface="Times New Roman" pitchFamily="18" charset="0"/>
              </a:rPr>
              <a:t>“Напиши</a:t>
            </a:r>
            <a:r>
              <a:rPr lang="uk-UA" sz="5000" b="1" i="1" dirty="0" smtClean="0">
                <a:latin typeface="Times New Roman" pitchFamily="18" charset="0"/>
                <a:cs typeface="Times New Roman" pitchFamily="18" charset="0"/>
              </a:rPr>
              <a:t> листа солдату!”</a:t>
            </a:r>
            <a:endParaRPr kumimoji="0" lang="ru-RU" sz="5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5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6Б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5563">
            <a:off x="928661" y="214291"/>
            <a:ext cx="3429024" cy="1818248"/>
          </a:xfrm>
          <a:prstGeom prst="rect">
            <a:avLst/>
          </a:prstGeom>
        </p:spPr>
      </p:pic>
      <p:pic>
        <p:nvPicPr>
          <p:cNvPr id="18" name="Рисунок 17" descr="7.JPG"/>
          <p:cNvPicPr>
            <a:picLocks noChangeAspect="1"/>
          </p:cNvPicPr>
          <p:nvPr/>
        </p:nvPicPr>
        <p:blipFill>
          <a:blip r:embed="rId6"/>
          <a:srcRect l="9778"/>
          <a:stretch>
            <a:fillRect/>
          </a:stretch>
        </p:blipFill>
        <p:spPr>
          <a:xfrm rot="21172754">
            <a:off x="1000101" y="4286257"/>
            <a:ext cx="3367084" cy="1756412"/>
          </a:xfrm>
          <a:prstGeom prst="rect">
            <a:avLst/>
          </a:prstGeom>
        </p:spPr>
      </p:pic>
      <p:pic>
        <p:nvPicPr>
          <p:cNvPr id="19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143768" y="-285776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1" name="Рисунок 20" descr="20151013_1247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98146">
            <a:off x="4857753" y="3429001"/>
            <a:ext cx="3857652" cy="2428891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Содержимое 12"/>
          <p:cNvSpPr txBox="1">
            <a:spLocks/>
          </p:cNvSpPr>
          <p:nvPr/>
        </p:nvSpPr>
        <p:spPr>
          <a:xfrm>
            <a:off x="428596" y="1"/>
            <a:ext cx="7429552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600" b="1" dirty="0" smtClean="0">
                <a:solidFill>
                  <a:srgbClr val="FFFF00"/>
                </a:solidFill>
                <a:latin typeface="Monotype Corsiva" pitchFamily="66" charset="0"/>
              </a:rPr>
              <a:t>     Сучасна українська молодь успадкувала від своїх пращурів широту і велич душі козацької, щирої, доброї, готової допомогти нужденним у скрутну хвилину.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15" name="Содержимое 12"/>
          <p:cNvSpPr txBox="1">
            <a:spLocks/>
          </p:cNvSpPr>
          <p:nvPr/>
        </p:nvSpPr>
        <p:spPr>
          <a:xfrm>
            <a:off x="928663" y="5857893"/>
            <a:ext cx="7715304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Участь у благодійному ярмарку “Подаруй надію на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життя”</a:t>
            </a: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eWpy1jHb7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1" y="1285861"/>
            <a:ext cx="3857652" cy="2388168"/>
          </a:xfrm>
          <a:prstGeom prst="rect">
            <a:avLst/>
          </a:prstGeom>
        </p:spPr>
      </p:pic>
      <p:pic>
        <p:nvPicPr>
          <p:cNvPr id="19" name="Рисунок 18" descr="IMG_86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9" y="3929067"/>
            <a:ext cx="2286016" cy="1857388"/>
          </a:xfrm>
          <a:prstGeom prst="rect">
            <a:avLst/>
          </a:prstGeom>
        </p:spPr>
      </p:pic>
      <p:pic>
        <p:nvPicPr>
          <p:cNvPr id="20" name="Рисунок 19" descr="rmNTWecD0GQ.jpg"/>
          <p:cNvPicPr>
            <a:picLocks noChangeAspect="1"/>
          </p:cNvPicPr>
          <p:nvPr/>
        </p:nvPicPr>
        <p:blipFill>
          <a:blip r:embed="rId7" cstate="print"/>
          <a:srcRect l="8593" t="17708" r="35156" b="6250"/>
          <a:stretch>
            <a:fillRect/>
          </a:stretch>
        </p:blipFill>
        <p:spPr>
          <a:xfrm>
            <a:off x="1071537" y="3929067"/>
            <a:ext cx="1928827" cy="1955615"/>
          </a:xfrm>
          <a:prstGeom prst="rect">
            <a:avLst/>
          </a:prstGeom>
        </p:spPr>
      </p:pic>
      <p:pic>
        <p:nvPicPr>
          <p:cNvPr id="16" name="Рисунок 15" descr="DSCN0004.JPG"/>
          <p:cNvPicPr>
            <a:picLocks noChangeAspect="1"/>
          </p:cNvPicPr>
          <p:nvPr/>
        </p:nvPicPr>
        <p:blipFill>
          <a:blip r:embed="rId8" cstate="print"/>
          <a:srcRect r="14843"/>
          <a:stretch>
            <a:fillRect/>
          </a:stretch>
        </p:blipFill>
        <p:spPr>
          <a:xfrm>
            <a:off x="5286381" y="1857365"/>
            <a:ext cx="2357455" cy="1887502"/>
          </a:xfrm>
          <a:prstGeom prst="rect">
            <a:avLst/>
          </a:prstGeom>
        </p:spPr>
      </p:pic>
      <p:pic>
        <p:nvPicPr>
          <p:cNvPr id="17" name="Рисунок 16" descr="DSCN9992.JPG"/>
          <p:cNvPicPr>
            <a:picLocks noChangeAspect="1"/>
          </p:cNvPicPr>
          <p:nvPr/>
        </p:nvPicPr>
        <p:blipFill>
          <a:blip r:embed="rId9" cstate="print"/>
          <a:srcRect l="3906" t="15625" r="3906" b="14583"/>
          <a:stretch>
            <a:fillRect/>
          </a:stretch>
        </p:blipFill>
        <p:spPr>
          <a:xfrm>
            <a:off x="5857884" y="3929067"/>
            <a:ext cx="2857520" cy="185738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" name="Рисунок 14" descr="IMG_94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38110">
            <a:off x="1153193" y="3005371"/>
            <a:ext cx="3334817" cy="2501113"/>
          </a:xfrm>
          <a:prstGeom prst="rect">
            <a:avLst/>
          </a:prstGeom>
        </p:spPr>
      </p:pic>
      <p:pic>
        <p:nvPicPr>
          <p:cNvPr id="12" name="Рисунок 11" descr="IMG_86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885079">
            <a:off x="5388163" y="3150107"/>
            <a:ext cx="3358005" cy="25185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046450">
            <a:off x="2338091" y="5467923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Загальношкільна виховна година </a:t>
            </a:r>
            <a:r>
              <a:rPr lang="uk-UA" sz="1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“Анумо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друзі!”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9705795">
            <a:off x="6144707" y="5598574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_Розважально-конкурс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програма </a:t>
            </a:r>
            <a:r>
              <a:rPr lang="uk-UA" sz="1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“Ігри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патріотів”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28662" y="214290"/>
            <a:ext cx="6715172" cy="214314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>
                <a:gd name="adj" fmla="val 67471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gradFill>
                    <a:gsLst>
                      <a:gs pos="25000">
                        <a:schemeClr val="tx2">
                          <a:lumMod val="60000"/>
                          <a:lumOff val="40000"/>
                        </a:schemeClr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5400" b="1" cap="none" spc="0" dirty="0" err="1" smtClean="0">
                <a:ln w="18000">
                  <a:gradFill>
                    <a:gsLst>
                      <a:gs pos="25000">
                        <a:schemeClr val="tx2">
                          <a:lumMod val="60000"/>
                          <a:lumOff val="40000"/>
                        </a:schemeClr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пишаюсь</a:t>
            </a:r>
            <a:r>
              <a:rPr lang="ru-RU" sz="5400" b="1" cap="none" spc="0" dirty="0" smtClean="0">
                <a:ln w="18000">
                  <a:gradFill>
                    <a:gsLst>
                      <a:gs pos="25000">
                        <a:schemeClr val="tx2">
                          <a:lumMod val="60000"/>
                          <a:lumOff val="40000"/>
                        </a:schemeClr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400" b="1" dirty="0" err="1" smtClean="0">
                <a:ln w="18000">
                  <a:gradFill>
                    <a:gsLst>
                      <a:gs pos="25000">
                        <a:schemeClr val="tx2">
                          <a:lumMod val="60000"/>
                          <a:lumOff val="40000"/>
                        </a:schemeClr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5400" b="1" dirty="0" smtClean="0">
                <a:ln w="18000">
                  <a:gradFill>
                    <a:gsLst>
                      <a:gs pos="25000">
                        <a:schemeClr val="tx2">
                          <a:lumMod val="60000"/>
                          <a:lumOff val="40000"/>
                        </a:schemeClr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 </a:t>
            </a:r>
          </a:p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Українець!!!</a:t>
            </a:r>
            <a:endParaRPr lang="ru-RU" sz="5400" b="1" cap="none" spc="0" dirty="0">
              <a:ln w="18000">
                <a:gradFill>
                  <a:gsLst>
                    <a:gs pos="2500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FFFF00"/>
                    </a:gs>
                  </a:gsLst>
                  <a:lin ang="5400000" scaled="0"/>
                </a:gradFill>
                <a:prstDash val="solid"/>
                <a:miter lim="800000"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85786" y="428604"/>
            <a:ext cx="707236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66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Ebrima" pitchFamily="2" charset="0"/>
                <a:cs typeface="Times New Roman" pitchFamily="18" charset="0"/>
              </a:rPr>
              <a:t>Ми спортивні </a:t>
            </a:r>
          </a:p>
          <a:p>
            <a:pPr algn="r"/>
            <a:r>
              <a:rPr lang="uk-UA" sz="66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Ebrima" pitchFamily="2" charset="0"/>
                <a:cs typeface="Times New Roman" pitchFamily="18" charset="0"/>
              </a:rPr>
              <a:t>та активні</a:t>
            </a:r>
            <a:endParaRPr lang="ru-RU" sz="6600" b="1" spc="50" dirty="0">
              <a:ln w="11430"/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Ebrima" pitchFamily="2" charset="0"/>
              <a:cs typeface="Times New Roman" pitchFamily="18" charset="0"/>
            </a:endParaRPr>
          </a:p>
        </p:txBody>
      </p:sp>
      <p:pic>
        <p:nvPicPr>
          <p:cNvPr id="16" name="Рисунок 15" descr="FotorCreated3.jpg"/>
          <p:cNvPicPr>
            <a:picLocks noChangeAspect="1"/>
          </p:cNvPicPr>
          <p:nvPr/>
        </p:nvPicPr>
        <p:blipFill>
          <a:blip r:embed="rId5" cstate="print"/>
          <a:srcRect l="1562" t="2083" r="1562" b="2083"/>
          <a:stretch>
            <a:fillRect/>
          </a:stretch>
        </p:blipFill>
        <p:spPr>
          <a:xfrm rot="20736486">
            <a:off x="1023335" y="3381382"/>
            <a:ext cx="3944871" cy="2409521"/>
          </a:xfrm>
          <a:prstGeom prst="rect">
            <a:avLst/>
          </a:prstGeom>
        </p:spPr>
      </p:pic>
      <p:pic>
        <p:nvPicPr>
          <p:cNvPr id="18" name="Рисунок 17" descr="День фізкультури та спорту.jpg"/>
          <p:cNvPicPr>
            <a:picLocks noChangeAspect="1"/>
          </p:cNvPicPr>
          <p:nvPr/>
        </p:nvPicPr>
        <p:blipFill>
          <a:blip r:embed="rId6" cstate="print"/>
          <a:srcRect t="22972" r="784" b="29172"/>
          <a:stretch>
            <a:fillRect/>
          </a:stretch>
        </p:blipFill>
        <p:spPr>
          <a:xfrm rot="20711528">
            <a:off x="5958000" y="3061773"/>
            <a:ext cx="2915072" cy="24989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7224" y="6000768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Всеукраїнська  дитячо-юнацька військово-патріотична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гра“Джура”</a:t>
            </a: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6" name="Рисунок 15" descr="SAM_0398пара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l="6731" t="26923" r="5769" b="16666"/>
          <a:stretch>
            <a:fillRect/>
          </a:stretch>
        </p:blipFill>
        <p:spPr>
          <a:xfrm>
            <a:off x="3714744" y="1428737"/>
            <a:ext cx="3714776" cy="267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SAM_0406.JPG"/>
          <p:cNvPicPr>
            <a:picLocks noChangeAspect="1"/>
          </p:cNvPicPr>
          <p:nvPr/>
        </p:nvPicPr>
        <p:blipFill>
          <a:blip r:embed="rId6" cstate="print"/>
          <a:srcRect l="7812" t="9375" b="15625"/>
          <a:stretch>
            <a:fillRect/>
          </a:stretch>
        </p:blipFill>
        <p:spPr>
          <a:xfrm>
            <a:off x="714348" y="3392049"/>
            <a:ext cx="4000528" cy="296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Содержимое 12"/>
          <p:cNvSpPr txBox="1">
            <a:spLocks/>
          </p:cNvSpPr>
          <p:nvPr/>
        </p:nvSpPr>
        <p:spPr>
          <a:xfrm>
            <a:off x="5000628" y="4572009"/>
            <a:ext cx="3643339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Флеш-моб</a:t>
            </a: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“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наша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країна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!»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присвячений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Дню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Гідності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Свободи</a:t>
            </a: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224" y="214291"/>
            <a:ext cx="5429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 з вами хочемо одного  й того  ж – жити гідно!</a:t>
            </a:r>
          </a:p>
          <a:p>
            <a:pPr algn="just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Працювати, творити, перемагати і</a:t>
            </a:r>
          </a:p>
          <a:p>
            <a:pPr algn="just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відпочивати з </a:t>
            </a:r>
          </a:p>
          <a:p>
            <a:pPr algn="just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Україною в серці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3" name="Содержимое 12"/>
          <p:cNvSpPr txBox="1">
            <a:spLocks/>
          </p:cNvSpPr>
          <p:nvPr/>
        </p:nvSpPr>
        <p:spPr>
          <a:xfrm>
            <a:off x="5072065" y="4714884"/>
            <a:ext cx="3643339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Акція “Я -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Волноваха”</a:t>
            </a: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20150123_104438.jpg"/>
          <p:cNvPicPr>
            <a:picLocks noChangeAspect="1"/>
          </p:cNvPicPr>
          <p:nvPr/>
        </p:nvPicPr>
        <p:blipFill>
          <a:blip r:embed="rId5" cstate="print"/>
          <a:srcRect t="22916"/>
          <a:stretch>
            <a:fillRect/>
          </a:stretch>
        </p:blipFill>
        <p:spPr>
          <a:xfrm>
            <a:off x="1928795" y="2285992"/>
            <a:ext cx="3857620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150123_1054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1" y="1"/>
            <a:ext cx="3405179" cy="2553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8800.JPG"/>
          <p:cNvPicPr>
            <a:picLocks noChangeAspect="1"/>
          </p:cNvPicPr>
          <p:nvPr/>
        </p:nvPicPr>
        <p:blipFill>
          <a:blip r:embed="rId7" cstate="print"/>
          <a:srcRect t="33333"/>
          <a:stretch>
            <a:fillRect/>
          </a:stretch>
        </p:blipFill>
        <p:spPr>
          <a:xfrm>
            <a:off x="714349" y="4214818"/>
            <a:ext cx="321467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000496" y="214290"/>
            <a:ext cx="35719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 за </a:t>
            </a:r>
          </a:p>
          <a:p>
            <a:pPr algn="r"/>
            <a:r>
              <a:rPr lang="uk-UA" sz="5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МИР!</a:t>
            </a:r>
            <a:endParaRPr lang="ru-RU" sz="54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Рисунок 11" descr="IMG_8722.JPG"/>
          <p:cNvPicPr>
            <a:picLocks noChangeAspect="1"/>
          </p:cNvPicPr>
          <p:nvPr/>
        </p:nvPicPr>
        <p:blipFill>
          <a:blip r:embed="rId5" cstate="print"/>
          <a:srcRect l="2343" t="15625" r="8593"/>
          <a:stretch>
            <a:fillRect/>
          </a:stretch>
        </p:blipFill>
        <p:spPr>
          <a:xfrm>
            <a:off x="3857622" y="1928802"/>
            <a:ext cx="3653919" cy="2596194"/>
          </a:xfrm>
          <a:prstGeom prst="rect">
            <a:avLst/>
          </a:prstGeom>
        </p:spPr>
      </p:pic>
      <p:pic>
        <p:nvPicPr>
          <p:cNvPr id="13" name="Рисунок 12" descr="IMG_8762.JPG"/>
          <p:cNvPicPr>
            <a:picLocks noChangeAspect="1"/>
          </p:cNvPicPr>
          <p:nvPr/>
        </p:nvPicPr>
        <p:blipFill>
          <a:blip r:embed="rId6" cstate="print"/>
          <a:srcRect l="-2273" t="22727" b="20453"/>
          <a:stretch>
            <a:fillRect/>
          </a:stretch>
        </p:blipFill>
        <p:spPr>
          <a:xfrm>
            <a:off x="928661" y="3571876"/>
            <a:ext cx="3428984" cy="2786106"/>
          </a:xfrm>
          <a:prstGeom prst="rect">
            <a:avLst/>
          </a:prstGeom>
        </p:spPr>
      </p:pic>
      <p:sp>
        <p:nvSpPr>
          <p:cNvPr id="18" name="Содержимое 12"/>
          <p:cNvSpPr txBox="1">
            <a:spLocks/>
          </p:cNvSpPr>
          <p:nvPr/>
        </p:nvSpPr>
        <p:spPr>
          <a:xfrm>
            <a:off x="5000628" y="5214951"/>
            <a:ext cx="3643339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5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Флеш-моб</a:t>
            </a:r>
            <a:r>
              <a:rPr lang="uk-UA" sz="5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“До</a:t>
            </a:r>
            <a:r>
              <a:rPr lang="uk-UA" sz="5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Дня соборності </a:t>
            </a:r>
            <a:r>
              <a:rPr lang="uk-UA" sz="5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України”</a:t>
            </a:r>
            <a:endParaRPr kumimoji="0" lang="ru-RU" sz="50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5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357166"/>
            <a:ext cx="6929487" cy="16828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 разом!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 – </a:t>
            </a:r>
            <a:r>
              <a:rPr lang="ru-RU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єдина</a:t>
            </a:r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ї</a:t>
            </a:r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</a:t>
            </a:r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8" name="Содержимое 12"/>
          <p:cNvSpPr txBox="1">
            <a:spLocks/>
          </p:cNvSpPr>
          <p:nvPr/>
        </p:nvSpPr>
        <p:spPr>
          <a:xfrm rot="20210678">
            <a:off x="4739791" y="3224761"/>
            <a:ext cx="4143404" cy="1632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 пам'яті 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“Соборна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мати – України – одна на всіх як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оберіг”</a:t>
            </a:r>
            <a:r>
              <a:rPr kumimoji="0" lang="uk-UA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IMG4479.JPG"/>
          <p:cNvPicPr>
            <a:picLocks noChangeAspect="1"/>
          </p:cNvPicPr>
          <p:nvPr/>
        </p:nvPicPr>
        <p:blipFill>
          <a:blip r:embed="rId5" cstate="print"/>
          <a:srcRect l="12500" t="21875"/>
          <a:stretch>
            <a:fillRect/>
          </a:stretch>
        </p:blipFill>
        <p:spPr>
          <a:xfrm rot="20200153">
            <a:off x="2029245" y="585619"/>
            <a:ext cx="3431848" cy="229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IMG4449.JPG"/>
          <p:cNvPicPr>
            <a:picLocks noChangeAspect="1"/>
          </p:cNvPicPr>
          <p:nvPr/>
        </p:nvPicPr>
        <p:blipFill>
          <a:blip r:embed="rId6" cstate="print"/>
          <a:srcRect t="12121"/>
          <a:stretch>
            <a:fillRect/>
          </a:stretch>
        </p:blipFill>
        <p:spPr>
          <a:xfrm rot="20117073">
            <a:off x="4396888" y="1489120"/>
            <a:ext cx="3532705" cy="232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3" name="Picture 1" descr="G:\Фото петухова Валентина Іванівна\SAM_0883.JPG"/>
          <p:cNvPicPr>
            <a:picLocks noChangeAspect="1" noChangeArrowheads="1"/>
          </p:cNvPicPr>
          <p:nvPr/>
        </p:nvPicPr>
        <p:blipFill>
          <a:blip r:embed="rId7" cstate="print"/>
          <a:srcRect l="9375" t="13541" r="3906"/>
          <a:stretch>
            <a:fillRect/>
          </a:stretch>
        </p:blipFill>
        <p:spPr bwMode="auto">
          <a:xfrm rot="20191479">
            <a:off x="1877618" y="4046389"/>
            <a:ext cx="3360838" cy="2234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 rot="20298235">
            <a:off x="3417146" y="5592728"/>
            <a:ext cx="4572000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Флеш-моб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“Єднаймо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свої серця для тебе,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Україно”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0"/>
            <a:ext cx="814197" cy="7286652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ru-RU" sz="3800" b="1" i="1" cap="none" spc="0" dirty="0" err="1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Соборність</a:t>
            </a:r>
            <a:endParaRPr lang="ru-RU" sz="3800" b="1" i="1" cap="none" spc="0" dirty="0">
              <a:ln w="31550" cmpd="sng">
                <a:solidFill>
                  <a:srgbClr val="FFFF00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8" name="Содержимое 12"/>
          <p:cNvSpPr txBox="1">
            <a:spLocks/>
          </p:cNvSpPr>
          <p:nvPr/>
        </p:nvSpPr>
        <p:spPr>
          <a:xfrm>
            <a:off x="5143504" y="5857869"/>
            <a:ext cx="3643339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uk-UA" sz="2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Флеш-моб</a:t>
            </a:r>
            <a:r>
              <a:rPr lang="uk-UA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“До</a:t>
            </a:r>
            <a:r>
              <a:rPr lang="uk-UA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Дня </a:t>
            </a:r>
            <a:r>
              <a:rPr lang="uk-UA" sz="2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вишиванки”</a:t>
            </a:r>
            <a:endParaRPr kumimoji="0" lang="ru-RU" sz="26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5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IMG_0145.JPG"/>
          <p:cNvPicPr>
            <a:picLocks noChangeAspect="1"/>
          </p:cNvPicPr>
          <p:nvPr/>
        </p:nvPicPr>
        <p:blipFill>
          <a:blip r:embed="rId5" cstate="print"/>
          <a:srcRect l="6250" t="33333" r="28906" b="11458"/>
          <a:stretch>
            <a:fillRect/>
          </a:stretch>
        </p:blipFill>
        <p:spPr>
          <a:xfrm>
            <a:off x="5286381" y="2571745"/>
            <a:ext cx="3286148" cy="2857520"/>
          </a:xfrm>
          <a:prstGeom prst="rect">
            <a:avLst/>
          </a:prstGeom>
        </p:spPr>
      </p:pic>
      <p:pic>
        <p:nvPicPr>
          <p:cNvPr id="16" name="Рисунок 15" descr="IMG_01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3" y="1785926"/>
            <a:ext cx="4000528" cy="2357454"/>
          </a:xfrm>
          <a:prstGeom prst="rect">
            <a:avLst/>
          </a:prstGeom>
        </p:spPr>
      </p:pic>
      <p:pic>
        <p:nvPicPr>
          <p:cNvPr id="17" name="Рисунок 16" descr="IMG_0133.JPG"/>
          <p:cNvPicPr>
            <a:picLocks noChangeAspect="1"/>
          </p:cNvPicPr>
          <p:nvPr/>
        </p:nvPicPr>
        <p:blipFill>
          <a:blip r:embed="rId7" cstate="print"/>
          <a:srcRect l="5468" t="31250" b="8333"/>
          <a:stretch>
            <a:fillRect/>
          </a:stretch>
        </p:blipFill>
        <p:spPr>
          <a:xfrm>
            <a:off x="928663" y="4214819"/>
            <a:ext cx="4000528" cy="22860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85785" y="214291"/>
            <a:ext cx="73581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Вишиванка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</a:p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генетичний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код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нації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429521" y="1"/>
            <a:ext cx="1857388" cy="214758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571473" y="142852"/>
            <a:ext cx="6929487" cy="107157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800" b="1" dirty="0" smtClean="0">
                <a:latin typeface="Monotype Corsiva" pitchFamily="66" charset="0"/>
                <a:cs typeface="Times New Roman" pitchFamily="18" charset="0"/>
              </a:rPr>
              <a:t>    Виховання національно свідомої особистості, патріота своєї держави не можливе без любові  до рідного слова!</a:t>
            </a:r>
            <a:endParaRPr lang="ru-RU" sz="28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658478" y="2143117"/>
            <a:ext cx="4485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Виховний захід  “ Українська мова  -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наш  скарб “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57423" y="6143645"/>
            <a:ext cx="5210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Проект  </a:t>
            </a:r>
            <a:r>
              <a:rPr lang="uk-UA" sz="24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“Українська</a:t>
            </a: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мова-</a:t>
            </a: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життя </a:t>
            </a:r>
            <a:r>
              <a:rPr lang="uk-UA" sz="24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основа”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" name="Рисунок 19" descr="SAM_0891.JPG"/>
          <p:cNvPicPr>
            <a:picLocks noChangeAspect="1"/>
          </p:cNvPicPr>
          <p:nvPr/>
        </p:nvPicPr>
        <p:blipFill>
          <a:blip r:embed="rId5" cstate="print"/>
          <a:srcRect t="13223"/>
          <a:stretch>
            <a:fillRect/>
          </a:stretch>
        </p:blipFill>
        <p:spPr>
          <a:xfrm>
            <a:off x="928661" y="3857628"/>
            <a:ext cx="3643339" cy="2160976"/>
          </a:xfrm>
          <a:prstGeom prst="rect">
            <a:avLst/>
          </a:prstGeom>
        </p:spPr>
      </p:pic>
      <p:pic>
        <p:nvPicPr>
          <p:cNvPr id="21" name="Рисунок 20" descr="SAM_0890.JPG"/>
          <p:cNvPicPr>
            <a:picLocks noChangeAspect="1"/>
          </p:cNvPicPr>
          <p:nvPr/>
        </p:nvPicPr>
        <p:blipFill>
          <a:blip r:embed="rId6" cstate="print"/>
          <a:srcRect b="25807"/>
          <a:stretch>
            <a:fillRect/>
          </a:stretch>
        </p:blipFill>
        <p:spPr>
          <a:xfrm>
            <a:off x="5000628" y="3857629"/>
            <a:ext cx="3714744" cy="2214578"/>
          </a:xfrm>
          <a:prstGeom prst="rect">
            <a:avLst/>
          </a:prstGeom>
        </p:spPr>
      </p:pic>
      <p:pic>
        <p:nvPicPr>
          <p:cNvPr id="23" name="Рисунок 22" descr="SAM_0936.JPG"/>
          <p:cNvPicPr>
            <a:picLocks noChangeAspect="1"/>
          </p:cNvPicPr>
          <p:nvPr/>
        </p:nvPicPr>
        <p:blipFill>
          <a:blip r:embed="rId7" cstate="print"/>
          <a:srcRect t="4166" b="22917"/>
          <a:stretch>
            <a:fillRect/>
          </a:stretch>
        </p:blipFill>
        <p:spPr>
          <a:xfrm>
            <a:off x="928663" y="1571613"/>
            <a:ext cx="3571900" cy="200026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214290"/>
            <a:ext cx="785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Нормативно-законодавча база з організації 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національно-патріотичного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виховання у 2016-2017 </a:t>
            </a:r>
            <a:r>
              <a:rPr lang="uk-UA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928802"/>
            <a:ext cx="80724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Програма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Міністерства освіти та науки України, Академії педагогічних наук  України та інституту інноваційних технологій  й змісту освіти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“Основні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орієнтири виховання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>
              <a:buFont typeface="Arial" pitchFamily="34" charset="0"/>
              <a:buChar char="•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Заходи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щодо реалізації концепції національно-патріотичного виховання дітей та молоді (Додаток  до наказу Міністерства Освіти і науки України від 16.06.2015 р. № 641 </a:t>
            </a:r>
          </a:p>
          <a:p>
            <a:pPr algn="just">
              <a:buFont typeface="Arial" pitchFamily="34" charset="0"/>
              <a:buChar char="•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Стратегія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національно-патріотичного виховання дітей та молоді , затверджена Указом Президента України від 13.10.2015 р. № 580/2015.</a:t>
            </a:r>
          </a:p>
          <a:p>
            <a:pPr algn="just">
              <a:buFont typeface="Arial" pitchFamily="34" charset="0"/>
              <a:buChar char="•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Про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затвердження Національної програми патріотичного виховання населення і формування здорового способу життя, духовності , зміцнення моральних засад суспільства ” від (15.09.99.)</a:t>
            </a:r>
          </a:p>
          <a:p>
            <a:pPr algn="just">
              <a:buFont typeface="Arial" pitchFamily="34" charset="0"/>
              <a:buChar char="•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Проект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Концепції  громадянського виховання особистості в умовах розвитку  української державності (Педагогічна газета. – 2000 №6).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1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500174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57223" y="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2928934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42913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G:\Виховні заходи\Мова\Изображение 003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4253405" cy="239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7" y="450057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429521" y="1"/>
            <a:ext cx="1857388" cy="214758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Рисунок 11" descr="Изображение 5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8" y="1571613"/>
            <a:ext cx="4536793" cy="3402595"/>
          </a:xfrm>
          <a:prstGeom prst="rect">
            <a:avLst/>
          </a:prstGeom>
        </p:spPr>
      </p:pic>
      <p:pic>
        <p:nvPicPr>
          <p:cNvPr id="13" name="Рисунок 12" descr="Изображение 6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1540" y="3500439"/>
            <a:ext cx="4179569" cy="2643205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428728" y="6215082"/>
            <a:ext cx="3378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«Українська мова – наш скарб»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8" y="2714620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«Бентежна, тополина, калинова»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7818" y="5143512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«Моє село – окраса України,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 часточка моєї Батьківщини»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11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28596" y="142852"/>
            <a:ext cx="7429552" cy="12858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Вивчайте, любіть свою мову, як світлу Вітчизну любіть!</a:t>
            </a:r>
            <a:endParaRPr lang="uk-UA" b="1" dirty="0" smtClean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857225" y="3286124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Фіналісти  конкурсу </a:t>
            </a:r>
            <a:r>
              <a:rPr lang="uk-UA" b="1" dirty="0" err="1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“”Кращий</a:t>
            </a:r>
            <a:r>
              <a:rPr lang="uk-UA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читець поезій  Т.Г. Шевченка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7225" y="6072206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Щорічні тематичні виставки </a:t>
            </a:r>
            <a:r>
              <a:rPr lang="uk-UA" b="1" dirty="0" err="1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“Візитна</a:t>
            </a:r>
            <a:r>
              <a:rPr lang="uk-UA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карточка </a:t>
            </a:r>
            <a:r>
              <a:rPr lang="uk-UA" b="1" dirty="0" err="1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українців”</a:t>
            </a:r>
            <a:r>
              <a:rPr lang="uk-UA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 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72067" y="6000769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Віртуальна екскурсія в музей  Т.Г.Шевченка - художника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5" name="Рисунок 14" descr="DSCN9549.JPG"/>
          <p:cNvPicPr>
            <a:picLocks noChangeAspect="1"/>
          </p:cNvPicPr>
          <p:nvPr/>
        </p:nvPicPr>
        <p:blipFill>
          <a:blip r:embed="rId5" cstate="print"/>
          <a:srcRect l="3906" t="10416" r="3906" b="21875"/>
          <a:stretch>
            <a:fillRect/>
          </a:stretch>
        </p:blipFill>
        <p:spPr>
          <a:xfrm>
            <a:off x="857225" y="1285861"/>
            <a:ext cx="2928927" cy="2013655"/>
          </a:xfrm>
          <a:prstGeom prst="rect">
            <a:avLst/>
          </a:prstGeom>
        </p:spPr>
      </p:pic>
      <p:pic>
        <p:nvPicPr>
          <p:cNvPr id="16" name="Рисунок 15" descr="DSCN9602.JPG"/>
          <p:cNvPicPr>
            <a:picLocks noChangeAspect="1"/>
          </p:cNvPicPr>
          <p:nvPr/>
        </p:nvPicPr>
        <p:blipFill>
          <a:blip r:embed="rId6" cstate="print"/>
          <a:srcRect t="5970" r="1493"/>
          <a:stretch>
            <a:fillRect/>
          </a:stretch>
        </p:blipFill>
        <p:spPr>
          <a:xfrm>
            <a:off x="5000629" y="3857628"/>
            <a:ext cx="3000396" cy="2143140"/>
          </a:xfrm>
          <a:prstGeom prst="rect">
            <a:avLst/>
          </a:prstGeom>
        </p:spPr>
      </p:pic>
      <p:pic>
        <p:nvPicPr>
          <p:cNvPr id="18" name="Рисунок 17" descr="DSCN9576.JPG"/>
          <p:cNvPicPr>
            <a:picLocks noChangeAspect="1"/>
          </p:cNvPicPr>
          <p:nvPr/>
        </p:nvPicPr>
        <p:blipFill>
          <a:blip r:embed="rId7" cstate="print"/>
          <a:srcRect t="6250"/>
          <a:stretch>
            <a:fillRect/>
          </a:stretch>
        </p:blipFill>
        <p:spPr>
          <a:xfrm>
            <a:off x="857225" y="3929067"/>
            <a:ext cx="2946423" cy="2071702"/>
          </a:xfrm>
          <a:prstGeom prst="rect">
            <a:avLst/>
          </a:prstGeom>
        </p:spPr>
      </p:pic>
      <p:pic>
        <p:nvPicPr>
          <p:cNvPr id="17" name="Рисунок 16" descr="G:\Виховні заходи\Шевченко\Изображение 551.jpg"/>
          <p:cNvPicPr/>
          <p:nvPr/>
        </p:nvPicPr>
        <p:blipFill>
          <a:blip r:embed="rId8" cstate="print"/>
          <a:srcRect l="8373" t="14690" b="14103"/>
          <a:stretch>
            <a:fillRect/>
          </a:stretch>
        </p:blipFill>
        <p:spPr bwMode="auto">
          <a:xfrm>
            <a:off x="4929190" y="1214422"/>
            <a:ext cx="3010683" cy="215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000628" y="3357562"/>
            <a:ext cx="29289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«Краса і сила Шевченкового слова»</a:t>
            </a: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4" grpId="0"/>
      <p:bldP spid="25" grpId="0"/>
      <p:bldP spid="26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857224" y="142853"/>
            <a:ext cx="6572296" cy="2714643"/>
          </a:xfrm>
        </p:spPr>
        <p:txBody>
          <a:bodyPr>
            <a:normAutofit fontScale="40000" lnSpcReduction="20000"/>
          </a:bodyPr>
          <a:lstStyle/>
          <a:p>
            <a:pPr algn="just">
              <a:buNone/>
            </a:pPr>
            <a:r>
              <a:rPr lang="uk-UA" sz="6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Відчути себе невід’ємними часточками великої історії своєї держави діти  можуть тільки тоді, коли вони глибоко й детально вивчають історію рідного краю – Полтавщини. Саме це спонукає їх рівнятися  на знаменитих земляків, які є взірцем для молодого покоління, що незабаром будуватиме нову Україну.</a:t>
            </a:r>
            <a:r>
              <a:rPr lang="uk-UA" sz="60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7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Содержимое 12"/>
          <p:cNvSpPr txBox="1">
            <a:spLocks/>
          </p:cNvSpPr>
          <p:nvPr/>
        </p:nvSpPr>
        <p:spPr>
          <a:xfrm>
            <a:off x="571472" y="5929330"/>
            <a:ext cx="4000528" cy="64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    </a:t>
            </a:r>
            <a:r>
              <a:rPr kumimoji="0" lang="uk-UA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Виховний захід </a:t>
            </a:r>
            <a:r>
              <a:rPr kumimoji="0" lang="uk-UA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“Подорож</a:t>
            </a:r>
            <a:r>
              <a:rPr kumimoji="0" lang="uk-UA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казками</a:t>
            </a:r>
            <a:r>
              <a:rPr kumimoji="0" lang="uk-UA" sz="2000" b="1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В. </a:t>
            </a:r>
            <a:r>
              <a:rPr kumimoji="0" lang="uk-UA" sz="2000" b="1" i="1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Симоненка</a:t>
            </a:r>
            <a:r>
              <a:rPr kumimoji="0" lang="uk-UA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SAM_0931.JPG"/>
          <p:cNvPicPr>
            <a:picLocks noChangeAspect="1"/>
          </p:cNvPicPr>
          <p:nvPr/>
        </p:nvPicPr>
        <p:blipFill>
          <a:blip r:embed="rId5" cstate="print"/>
          <a:srcRect l="18750" t="5208" r="21094"/>
          <a:stretch>
            <a:fillRect/>
          </a:stretch>
        </p:blipFill>
        <p:spPr>
          <a:xfrm>
            <a:off x="4857753" y="2928934"/>
            <a:ext cx="3500463" cy="2786082"/>
          </a:xfrm>
          <a:prstGeom prst="rect">
            <a:avLst/>
          </a:prstGeom>
        </p:spPr>
      </p:pic>
      <p:pic>
        <p:nvPicPr>
          <p:cNvPr id="16" name="Рисунок 15" descr="DSCN09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50" y="2928934"/>
            <a:ext cx="4029719" cy="27860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29191" y="6000769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Віртуальна екскурсія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“Лесиними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стежками</a:t>
            </a:r>
            <a:r>
              <a:rPr lang="uk-UA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2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72331" y="21429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571472" y="142852"/>
            <a:ext cx="7429552" cy="1714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Літературний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портрет "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Поезія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неповторність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якийсь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безсмертний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дотик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душі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..."</a:t>
            </a:r>
          </a:p>
          <a:p>
            <a:pPr>
              <a:buNone/>
            </a:pP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Рисунок 11" descr="Безымянный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8" y="2357431"/>
            <a:ext cx="3786215" cy="2857520"/>
          </a:xfrm>
          <a:prstGeom prst="rect">
            <a:avLst/>
          </a:prstGeom>
        </p:spPr>
      </p:pic>
      <p:pic>
        <p:nvPicPr>
          <p:cNvPr id="18" name="Рисунок 17" descr="s28320626.jpg"/>
          <p:cNvPicPr>
            <a:picLocks noChangeAspect="1"/>
          </p:cNvPicPr>
          <p:nvPr/>
        </p:nvPicPr>
        <p:blipFill>
          <a:blip r:embed="rId6"/>
          <a:srcRect t="23500"/>
          <a:stretch>
            <a:fillRect/>
          </a:stretch>
        </p:blipFill>
        <p:spPr>
          <a:xfrm>
            <a:off x="5072066" y="2357430"/>
            <a:ext cx="3686767" cy="28575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286381" y="5357826"/>
            <a:ext cx="35004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Віртуальна екскурсія  </a:t>
            </a:r>
          </a:p>
          <a:p>
            <a:pPr algn="just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“Я вибрала долю собі сама…»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Ліна Костенко 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42977" y="5500702"/>
            <a:ext cx="3857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Віртуальна екскурсія в музей  Ольги Петрівни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Драгоманової</a:t>
            </a: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-поетест</a:t>
            </a: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00098" y="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00098" y="1500174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00098" y="307181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28660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00892" y="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072331" y="214291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500166" y="1928802"/>
            <a:ext cx="610977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</a:t>
            </a:r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8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1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16" name="Содержимое 15"/>
          <p:cNvGraphicFramePr>
            <a:graphicFrameLocks noGrp="1"/>
          </p:cNvGraphicFramePr>
          <p:nvPr>
            <p:ph idx="1"/>
          </p:nvPr>
        </p:nvGraphicFramePr>
        <p:xfrm>
          <a:off x="857224" y="1714488"/>
          <a:ext cx="7929619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71472" y="0"/>
            <a:ext cx="7143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atin typeface="Monotype Corsiva" pitchFamily="66" charset="0"/>
              </a:rPr>
              <a:t> </a:t>
            </a:r>
            <a:r>
              <a:rPr lang="uk-UA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 національно - патріотичного виховання: </a:t>
            </a:r>
            <a:endParaRPr lang="uk-UA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1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-214346" y="0"/>
            <a:ext cx="8790933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3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Концепція </a:t>
            </a:r>
          </a:p>
          <a:p>
            <a:pPr algn="ctr"/>
            <a:r>
              <a:rPr lang="uk-UA" sz="33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національно-патріотичного </a:t>
            </a:r>
          </a:p>
          <a:p>
            <a:pPr algn="ctr"/>
            <a:r>
              <a:rPr lang="uk-UA" sz="33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виховання дітей та молод</a:t>
            </a:r>
            <a:r>
              <a:rPr lang="uk-UA" sz="3300" b="1" spc="50" dirty="0" smtClean="0">
                <a:ln w="11430"/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endParaRPr lang="ru-RU" sz="3300" b="1" spc="50" dirty="0">
              <a:ln w="11430"/>
              <a:solidFill>
                <a:srgbClr val="C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1214414" y="3071810"/>
          <a:ext cx="7500990" cy="320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1538" y="2000240"/>
            <a:ext cx="6500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Головною домінантою національно-патріотичного виховання дітей та молоді є:</a:t>
            </a:r>
            <a:endParaRPr lang="ru-RU" sz="24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17" grpId="0">
        <p:bldAsOne/>
      </p:bldGraphic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b="19316"/>
          <a:stretch>
            <a:fillRect/>
          </a:stretch>
        </p:blipFill>
        <p:spPr bwMode="auto">
          <a:xfrm>
            <a:off x="6643702" y="-214338"/>
            <a:ext cx="3095431" cy="30003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00100" y="285728"/>
            <a:ext cx="6858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Стратегії  </a:t>
            </a:r>
          </a:p>
          <a:p>
            <a:pPr algn="ctr"/>
            <a:r>
              <a:rPr lang="uk-UA" sz="32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національно-патріотичного </a:t>
            </a:r>
          </a:p>
          <a:p>
            <a:pPr algn="ctr"/>
            <a:r>
              <a:rPr lang="uk-UA" sz="32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Виховання дітей та молоді</a:t>
            </a:r>
            <a:endParaRPr lang="ru-RU" sz="3200" b="1" dirty="0">
              <a:ln w="24500" cmpd="dbl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142976" y="2357430"/>
          <a:ext cx="7500990" cy="421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683568" y="332657"/>
            <a:ext cx="7848872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Основні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напрями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патріотичного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виховання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: 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187624" y="1700809"/>
          <a:ext cx="734481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7" y="1857364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28572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7" y="335756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7" y="4714884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6857984" y="285729"/>
            <a:ext cx="2286016" cy="264318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45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3" grpId="0" animBg="1"/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928662" y="142852"/>
            <a:ext cx="7786743" cy="8572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3600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Складові патріотичного виховання</a:t>
            </a:r>
          </a:p>
        </p:txBody>
      </p:sp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12" name="Схема 11"/>
          <p:cNvGraphicFramePr/>
          <p:nvPr/>
        </p:nvGraphicFramePr>
        <p:xfrm>
          <a:off x="785787" y="1428737"/>
          <a:ext cx="7858180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Содержимое 12"/>
          <p:cNvSpPr txBox="1">
            <a:spLocks/>
          </p:cNvSpPr>
          <p:nvPr/>
        </p:nvSpPr>
        <p:spPr>
          <a:xfrm>
            <a:off x="3643307" y="714357"/>
            <a:ext cx="2143140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Любов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6919770" y="0"/>
            <a:ext cx="2224231" cy="25717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7" name="Рисунок 16" descr="IMG_0133.JPG"/>
          <p:cNvPicPr>
            <a:picLocks noChangeAspect="1"/>
          </p:cNvPicPr>
          <p:nvPr/>
        </p:nvPicPr>
        <p:blipFill>
          <a:blip r:embed="rId9" cstate="print"/>
          <a:srcRect l="3906" t="31250" r="33594" b="6250"/>
          <a:stretch>
            <a:fillRect/>
          </a:stretch>
        </p:blipFill>
        <p:spPr>
          <a:xfrm>
            <a:off x="714348" y="2928935"/>
            <a:ext cx="3643339" cy="2823903"/>
          </a:xfrm>
          <a:prstGeom prst="rect">
            <a:avLst/>
          </a:prstGeom>
        </p:spPr>
      </p:pic>
      <p:pic>
        <p:nvPicPr>
          <p:cNvPr id="18" name="Рисунок 17" descr="IMG_496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6315" y="2928934"/>
            <a:ext cx="3787847" cy="2857520"/>
          </a:xfrm>
          <a:prstGeom prst="rect">
            <a:avLst/>
          </a:prstGeom>
        </p:spPr>
      </p:pic>
      <p:sp>
        <p:nvSpPr>
          <p:cNvPr id="19" name="Rectangle 2"/>
          <p:cNvSpPr>
            <a:spLocks noGrp="1"/>
          </p:cNvSpPr>
          <p:nvPr>
            <p:ph type="title"/>
          </p:nvPr>
        </p:nvSpPr>
        <p:spPr>
          <a:xfrm>
            <a:off x="785787" y="5929330"/>
            <a:ext cx="7715304" cy="642942"/>
          </a:xfrm>
        </p:spPr>
        <p:txBody>
          <a:bodyPr>
            <a:noAutofit/>
          </a:bodyPr>
          <a:lstStyle/>
          <a:p>
            <a:pPr eaLnBrk="1" hangingPunct="1"/>
            <a:r>
              <a:rPr lang="uk-UA" sz="2000" b="1" dirty="0" smtClean="0">
                <a:solidFill>
                  <a:srgbClr val="C00000"/>
                </a:solidFill>
                <a:latin typeface="Monotype Corsiva" pitchFamily="66" charset="0"/>
              </a:rPr>
              <a:t>Урок з елементами історичної реконструкції </a:t>
            </a:r>
            <a:r>
              <a:rPr lang="uk-UA" sz="2000" b="1" dirty="0" err="1" smtClean="0">
                <a:solidFill>
                  <a:srgbClr val="C00000"/>
                </a:solidFill>
                <a:latin typeface="Monotype Corsiva" pitchFamily="66" charset="0"/>
              </a:rPr>
              <a:t>“День</a:t>
            </a:r>
            <a:r>
              <a:rPr lang="uk-UA" sz="2000" b="1" dirty="0" smtClean="0">
                <a:solidFill>
                  <a:srgbClr val="C00000"/>
                </a:solidFill>
                <a:latin typeface="Monotype Corsiva" pitchFamily="66" charset="0"/>
              </a:rPr>
              <a:t> українського  </a:t>
            </a:r>
            <a:r>
              <a:rPr lang="uk-UA" sz="2000" b="1" dirty="0" err="1" smtClean="0">
                <a:solidFill>
                  <a:srgbClr val="C00000"/>
                </a:solidFill>
                <a:latin typeface="Monotype Corsiva" pitchFamily="66" charset="0"/>
              </a:rPr>
              <a:t>козацтва”</a:t>
            </a:r>
            <a:endParaRPr lang="ru-RU" sz="2000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Graphic spid="12" grpId="0">
        <p:bldAsOne/>
      </p:bldGraphic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2711201512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3071811"/>
            <a:ext cx="2523979" cy="1000132"/>
          </a:xfrm>
          <a:prstGeom prst="rect">
            <a:avLst/>
          </a:prstGeom>
        </p:spPr>
      </p:pic>
      <p:pic>
        <p:nvPicPr>
          <p:cNvPr id="9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-142900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3000372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785786" y="142853"/>
            <a:ext cx="8358214" cy="7858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 патріотичного виховання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4572008"/>
            <a:ext cx="1428744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6" name="Рисунок 15" descr="25112014740.jpg"/>
          <p:cNvPicPr>
            <a:picLocks noChangeAspect="1"/>
          </p:cNvPicPr>
          <p:nvPr/>
        </p:nvPicPr>
        <p:blipFill>
          <a:blip r:embed="rId5" cstate="print"/>
          <a:srcRect l="4166" t="25000" r="-2778" b="42708"/>
          <a:stretch>
            <a:fillRect/>
          </a:stretch>
        </p:blipFill>
        <p:spPr>
          <a:xfrm>
            <a:off x="4786315" y="1500175"/>
            <a:ext cx="2505075" cy="1143008"/>
          </a:xfrm>
          <a:prstGeom prst="rect">
            <a:avLst/>
          </a:prstGeom>
        </p:spPr>
      </p:pic>
      <p:pic>
        <p:nvPicPr>
          <p:cNvPr id="8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7309794" y="357165"/>
            <a:ext cx="1977114" cy="228601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" name="Рисунок 19" descr="PA290300.JPG"/>
          <p:cNvPicPr>
            <a:picLocks noChangeAspect="1"/>
          </p:cNvPicPr>
          <p:nvPr/>
        </p:nvPicPr>
        <p:blipFill>
          <a:blip r:embed="rId7" cstate="print"/>
          <a:srcRect t="10000" b="14997"/>
          <a:stretch>
            <a:fillRect/>
          </a:stretch>
        </p:blipFill>
        <p:spPr>
          <a:xfrm>
            <a:off x="6715140" y="5072074"/>
            <a:ext cx="2214547" cy="1143008"/>
          </a:xfrm>
          <a:prstGeom prst="rect">
            <a:avLst/>
          </a:prstGeom>
        </p:spPr>
      </p:pic>
      <p:pic>
        <p:nvPicPr>
          <p:cNvPr id="26" name="Рисунок 25" descr="IMG_49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15142" y="2214555"/>
            <a:ext cx="2214577" cy="1214446"/>
          </a:xfrm>
          <a:prstGeom prst="rect">
            <a:avLst/>
          </a:prstGeom>
        </p:spPr>
      </p:pic>
      <p:pic>
        <p:nvPicPr>
          <p:cNvPr id="27" name="Рисунок 26" descr="IMG_53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6314" y="4357695"/>
            <a:ext cx="2643175" cy="1000108"/>
          </a:xfrm>
          <a:prstGeom prst="rect">
            <a:avLst/>
          </a:prstGeom>
        </p:spPr>
      </p:pic>
      <p:pic>
        <p:nvPicPr>
          <p:cNvPr id="23" name="Рисунок 22" descr="09122015128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00860" y="3714752"/>
            <a:ext cx="2143140" cy="1000132"/>
          </a:xfrm>
          <a:prstGeom prst="rect">
            <a:avLst/>
          </a:prstGeom>
        </p:spPr>
      </p:pic>
      <p:sp>
        <p:nvSpPr>
          <p:cNvPr id="15" name="Содержимое 12"/>
          <p:cNvSpPr txBox="1">
            <a:spLocks/>
          </p:cNvSpPr>
          <p:nvPr/>
        </p:nvSpPr>
        <p:spPr>
          <a:xfrm>
            <a:off x="642911" y="1000108"/>
            <a:ext cx="7000924" cy="1285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Просвітницькі години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Бесіди за круглим столом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Диспути 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 </a:t>
            </a:r>
            <a:r>
              <a:rPr lang="uk-UA" sz="22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-реквієм</a:t>
            </a:r>
            <a:endParaRPr lang="uk-UA" sz="2200" b="1" i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Виставки дитячих малюнків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Віртуальні екскурсії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Усні  журнали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Лекції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Розповіді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uk-UA" sz="2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Уроки державності 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Екскурсії до міст пам'яті  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пов'язаних із військовою звитягою</a:t>
            </a:r>
            <a:r>
              <a:rPr kumimoji="0" lang="uk-UA" sz="2200" b="1" i="1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українського народу</a:t>
            </a:r>
            <a:endParaRPr kumimoji="0" lang="uk-UA" sz="22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Уроки  з елементами історичної</a:t>
            </a:r>
            <a:r>
              <a:rPr kumimoji="0" lang="uk-UA" sz="2200" b="1" i="1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реконструкції</a:t>
            </a:r>
            <a:endParaRPr kumimoji="0" lang="uk-UA" sz="22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/>
    </p:bldLst>
  </p:timing>
</p:sld>
</file>

<file path=ppt/theme/theme1.xml><?xml version="1.0" encoding="utf-8"?>
<a:theme xmlns:a="http://schemas.openxmlformats.org/drawingml/2006/main" name="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</Template>
  <TotalTime>3620</TotalTime>
  <Words>1222</Words>
  <Application>Microsoft Office PowerPoint</Application>
  <PresentationFormat>Экран (4:3)</PresentationFormat>
  <Paragraphs>177</Paragraphs>
  <Slides>35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7</vt:lpstr>
      <vt:lpstr>  Національно-патріотичне виховання у Вельбівській ЗОШ І-ІІ ст.   </vt:lpstr>
      <vt:lpstr>Це так, як дихати – любити Батьківщину.                         В. Сосюра</vt:lpstr>
      <vt:lpstr>Слайд 3</vt:lpstr>
      <vt:lpstr>Слайд 4</vt:lpstr>
      <vt:lpstr>Слайд 5</vt:lpstr>
      <vt:lpstr>Слайд 6</vt:lpstr>
      <vt:lpstr>Слайд 7</vt:lpstr>
      <vt:lpstr>Урок з елементами історичної реконструкції “День українського  козацтва”</vt:lpstr>
      <vt:lpstr>Слайд 9</vt:lpstr>
      <vt:lpstr>Слайд 10</vt:lpstr>
      <vt:lpstr>Слайд 11</vt:lpstr>
      <vt:lpstr>Слайд 12</vt:lpstr>
      <vt:lpstr>Слайд 13</vt:lpstr>
      <vt:lpstr>Слайд 14</vt:lpstr>
      <vt:lpstr>Виховна година «Запалюй свічу, Україно”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User</dc:creator>
  <cp:lastModifiedBy>user</cp:lastModifiedBy>
  <cp:revision>296</cp:revision>
  <dcterms:created xsi:type="dcterms:W3CDTF">2014-08-02T11:56:42Z</dcterms:created>
  <dcterms:modified xsi:type="dcterms:W3CDTF">2016-10-26T18:01:54Z</dcterms:modified>
</cp:coreProperties>
</file>