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69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73615-782D-4FA7-A88D-3EF97337198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401-BF14-4C04-927B-9F50A7958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50401-BF14-4C04-927B-9F50A79582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342900"/>
            <a:ext cx="9918700" cy="615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45100" y="228600"/>
            <a:ext cx="6438900" cy="5562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96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Ілляшенко</a:t>
            </a:r>
            <a:r>
              <a:rPr lang="ru-RU" sz="9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Віктор</a:t>
            </a:r>
            <a:r>
              <a:rPr lang="ru-RU" sz="9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Володимирович</a:t>
            </a:r>
            <a:endParaRPr lang="ru-RU" sz="9600" b="1" dirty="0" smtClean="0">
              <a:solidFill>
                <a:schemeClr val="bg1"/>
              </a:solidFill>
              <a:latin typeface="Cambr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13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1984 року  в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Краснознаменка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Гадяцького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Полтаської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Краснознаменську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загальноосвітню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школу та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Червонозаводське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ПТУ №32.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зварником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НГВУ "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Полтаванафтогаз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ПАТ «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Укрнафта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с. Качанове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Полтавської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Солдат служив у 93-й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окремій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механізованій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бригаді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механік-водій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600" b="1" dirty="0" smtClean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 р.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Іловайського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котла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т.зв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"Зеленим коридором" на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дорозі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Побєда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Старобешівського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600" b="1" dirty="0" smtClean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похований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місцевими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мешканцями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братській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могилі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Побєда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600" b="1" dirty="0" smtClean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Ідентифікований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ДНК та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визнаний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загиблим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слідчими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органами, про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складено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постанову.</a:t>
            </a:r>
            <a:endParaRPr lang="ru-RU" sz="5600" b="1" dirty="0" smtClean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2017 року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перепохований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рідному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Гадяцького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району.</a:t>
            </a:r>
            <a:endParaRPr lang="ru-RU" sz="5600" b="1" dirty="0" smtClean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75"/>
              </a:spcAft>
              <a:buNone/>
            </a:pPr>
            <a:endParaRPr lang="ru-RU" sz="4800" b="1" dirty="0" smtClean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400" b="1" dirty="0" smtClean="0"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hadiach-rajon-vlada.org.ua/images/foto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698501"/>
            <a:ext cx="4037542" cy="549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3602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105400" y="241300"/>
            <a:ext cx="6591300" cy="61849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рупський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Володимирович</a:t>
            </a:r>
            <a:endParaRPr lang="ru-RU" sz="14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4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ародився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1970 року в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Гадячі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Полтавської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Гадяцькій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№3.</a:t>
            </a:r>
            <a:endParaRPr lang="ru-RU" sz="14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1987-1988 роках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Гадяцькому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СПТУ - 47.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училища, в  1988-1990 роках   проходив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строкову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службу.  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у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6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лютому 2018 року,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контракту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Збройними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Силами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направлений для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72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окрему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механізовану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бригаду  </a:t>
            </a:r>
            <a:r>
              <a:rPr lang="ru-RU" sz="16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16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Чорних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Запорожців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  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 року  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Володимира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Крупського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дислокувався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Зайцеве  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Бахмутського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 року в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одного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машина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замерзле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водоймище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кар’єру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евакуації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затопленого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броньованого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переохолодження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помер.</a:t>
            </a:r>
            <a:endParaRPr lang="ru-RU" sz="1400" dirty="0">
              <a:solidFill>
                <a:schemeClr val="bg1"/>
              </a:solidFill>
              <a:latin typeface="Cambr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Похований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воїн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 у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місті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Гадячі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Посмертно 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нагороджений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відзнакою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Міністерства</a:t>
            </a:r>
            <a:r>
              <a:rPr lang="ru-RU" sz="1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 оборони </a:t>
            </a:r>
            <a:r>
              <a:rPr lang="ru-RU" sz="1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Рисунок 4" descr="http://www.hadiach-rajon-vlada.org.ua/images/fotowebsite/2019/1/ato2019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05" y="622300"/>
            <a:ext cx="4009495" cy="55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7327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hadiach-rajon-vlada.org.ua/images/ato4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2" y="736600"/>
            <a:ext cx="3673929" cy="4841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425441" y="696685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Cambria" pitchFamily="18" charset="0"/>
              </a:rPr>
              <a:t>Кириєнко</a:t>
            </a:r>
            <a:r>
              <a:rPr lang="ru-RU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mbria" pitchFamily="18" charset="0"/>
              </a:rPr>
              <a:t>Юрій</a:t>
            </a:r>
            <a:r>
              <a:rPr lang="ru-RU" sz="2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Cambria" pitchFamily="18" charset="0"/>
              </a:rPr>
              <a:t>Володимирович</a:t>
            </a:r>
            <a:endParaRPr lang="ru-RU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</a:rPr>
              <a:t>Народився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7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січня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1982 року в с.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Рашівка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Гадяцького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району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Полтавської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області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ctr"/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Закінчив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Полтавський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інститут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бізнесу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Міжнародного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науково-технічного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університету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ім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академіка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Ю. Бугая за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спеціальністю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«Право».  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Проходив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строкову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службу у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Збройних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Силах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України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19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червня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2014 року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був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мобілізований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Української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армії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. Служив у 42-му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батальйоні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територіальної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оборони.</a:t>
            </a:r>
          </a:p>
          <a:p>
            <a:pPr algn="ctr"/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Загинув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28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серпня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2014 року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під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м.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Іловайськом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Донецької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області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під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час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виходу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 з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</a:rPr>
              <a:t>оточення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21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73700" y="630238"/>
            <a:ext cx="5676900" cy="5376862"/>
          </a:xfrm>
        </p:spPr>
        <p:txBody>
          <a:bodyPr>
            <a:normAutofit fontScale="25000" lnSpcReduction="20000"/>
          </a:bodyPr>
          <a:lstStyle/>
          <a:p>
            <a:pPr marL="914400" lvl="2" indent="0">
              <a:spcAft>
                <a:spcPts val="675"/>
              </a:spcAft>
              <a:buNone/>
            </a:pPr>
            <a:r>
              <a:rPr lang="ru-RU" sz="8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ПРУДІЙ МИКОЛА ВАСИЛЬОВИЧ</a:t>
            </a:r>
            <a:endParaRPr lang="ru-RU" sz="8600" dirty="0" smtClean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675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8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1995 року в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с.Великі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Будища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Гадяцького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Полтавської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багатодітній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Гадяцький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аграрний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ліцей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листопада 2013 року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перебував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військовій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механіком-водієм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28-ї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механізованої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бригади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Рядовий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 року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відряджений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військовою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зону АТО.</a:t>
            </a:r>
            <a:b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 року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бойового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Благодатне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Амвросіївського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обстрілу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реактивної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залпового </a:t>
            </a:r>
            <a:r>
              <a:rPr lang="ru-RU" sz="8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вогню</a:t>
            </a:r>
            <a: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«Град».</a:t>
            </a:r>
            <a:br>
              <a:rPr lang="ru-RU" sz="8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  <p:pic>
        <p:nvPicPr>
          <p:cNvPr id="5" name="Рисунок 4" descr="http://www.hadiach-rajon-vlada.org.ua/images/ato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05" y="609600"/>
            <a:ext cx="3947809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7708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5753100" y="609600"/>
            <a:ext cx="5727700" cy="51990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ЛИФАР АНАТОЛІЙ ПЕТРОВИЧ</a:t>
            </a:r>
            <a:endParaRPr lang="ru-RU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1981 року у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Римарівка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Гадяцького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Полтавської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Гадяцьке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аграрне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училище. Проходив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строкову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службу у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Силах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червні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 року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мобілізований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Солдат 42-го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батальйону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51-ї ОМБ.</a:t>
            </a:r>
            <a:endParaRPr lang="ru-RU" sz="20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 року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містом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Іловайськ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Рисунок 4" descr="http://www.hadiach-rajon-vlada.org.ua/images/DSC_734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05" y="635000"/>
            <a:ext cx="3856037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3200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626100" y="427038"/>
            <a:ext cx="5867400" cy="519906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Пономаренко Руслан </a:t>
            </a:r>
            <a:r>
              <a:rPr lang="ru-RU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Миколайович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1978 року у м. Гадяч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Полтавської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Гадяцьке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СПТУ №47.</a:t>
            </a:r>
            <a:b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Проходив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строкову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службу. Старший сержант.</a:t>
            </a:r>
            <a:b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2001 року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охоронником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нафтогазовидобувному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Полтаванафтогаз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Проживав у с.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Осняги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Гадяцького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району.</a:t>
            </a:r>
            <a:b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Мобілізований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серпні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 року.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антитерористичної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2015 року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 Дебальцеве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Рисунок 4" descr="http://www.hadiach-rajon-vlada.org.ua/images/ponomarenko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05" y="571500"/>
            <a:ext cx="4009495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9143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32401" y="292100"/>
            <a:ext cx="5867399" cy="55165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96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Жадько</a:t>
            </a:r>
            <a:r>
              <a:rPr lang="ru-RU" sz="96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9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Віталійович</a:t>
            </a:r>
            <a:endParaRPr lang="ru-RU" sz="96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Жадько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1976 року 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Гадяч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Полтавської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1982-1991 роках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Гадяцькій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відзнакою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Гадяцьке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СПТУ-47, де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здобув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професію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машиніста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-тракториста.</a:t>
            </a:r>
            <a:endParaRPr lang="ru-RU" sz="72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1994-1995 року проходив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строкову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службу в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аеромобільних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десантних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військах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ЗСУ на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механіка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бронетранспортера. Повернувшись до Гадяча,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ПМК-66,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ПП «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Будівельник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72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лютого 2015 року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мобілізований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Пройшовши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перепідготовки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Житомирщині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направлений для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зону АТО.</a:t>
            </a:r>
            <a:endParaRPr lang="ru-RU" sz="72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Жадько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2015 року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Горлівка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бойового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4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www.hadiach-rajon-vlada.org.ua/images/fotorada/jedko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05" y="698500"/>
            <a:ext cx="3856037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2229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95901" y="355600"/>
            <a:ext cx="6007100" cy="5435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9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Ільченко</a:t>
            </a:r>
            <a:r>
              <a:rPr lang="ru-RU" sz="9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sz="96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Анатолійович</a:t>
            </a:r>
            <a:endParaRPr lang="ru-RU" sz="96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1975року в м. Гадяч. Проживав  разом з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матір’ю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у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Хитці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1990 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Хитцівську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неповну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школу. 1992 року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здобув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Римарівській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Отримавши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тракториста,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пішов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заробляти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переїхавши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село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Книшівка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до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діда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у </a:t>
            </a:r>
            <a:r>
              <a:rPr lang="ru-RU" sz="72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колгоспі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1993 по 1995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проходив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строкову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службу на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будівельника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СТОВ «Калина». </a:t>
            </a:r>
            <a:endParaRPr lang="ru-RU" sz="7200" dirty="0">
              <a:solidFill>
                <a:schemeClr val="bg1"/>
              </a:solidFill>
              <a:latin typeface="Cambr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2015 року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призваний до лав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черги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четвертої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часткової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мобілізації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В0934,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розташовану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смт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Десна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Чернігівської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Пройшовши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перепідготовки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направлений для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зону АТО, де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провів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2015 року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нападу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диверсійно-­розвідувальних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смт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Луганське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Похований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с.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Книшівка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Гадяцького</a:t>
            </a:r>
            <a:r>
              <a:rPr lang="ru-RU" sz="72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району.</a:t>
            </a:r>
            <a:endParaRPr lang="ru-RU" sz="72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75"/>
              </a:spcAft>
            </a:pPr>
            <a:r>
              <a:rPr lang="ru-RU" dirty="0"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www.hadiach-rajon-vlada.org.ua/images/image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1" y="618066"/>
            <a:ext cx="4036091" cy="5490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893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67300" y="165100"/>
            <a:ext cx="6400800" cy="51482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Перепелятник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Олег </a:t>
            </a:r>
            <a:r>
              <a:rPr lang="ru-RU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Миколайович</a:t>
            </a:r>
            <a:endParaRPr lang="ru-RU" b="1" dirty="0" smtClean="0">
              <a:solidFill>
                <a:schemeClr val="bg1"/>
              </a:solidFill>
              <a:latin typeface="Cambr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ародився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1979 року в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Халимонове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Бахмацького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Чернігівської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Плішивецькій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загальноосвітній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І-ІІ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Книшівській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ЗОШ І-ІІІ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1997 по 1999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проходив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строкову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службу у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Володимир-Волинську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професійно-технічному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училищі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№10 м. Полтава та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професійно-технічному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училищі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№47 м. Гадяч, де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здобув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професію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водія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2002 року по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закінченню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трактористом у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сільськогосподарському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ТОВ «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Мрія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помічником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бурильника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бурових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«БУКРОС» (2005 по 2011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НВП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Технотерра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(2011-2013), СБК «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Бізон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(з 2013 року). 11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2015 року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мобілізований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лав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2016 року в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Авдіївці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снайпера.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Похований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с.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Тимофіївка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7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Рисунок 4" descr="http://www.hadiach-rajon-vlada.org.ua/images/711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05" y="557106"/>
            <a:ext cx="3856037" cy="5538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0271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7500" y="266700"/>
            <a:ext cx="6362700" cy="55245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Корнійко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Сергійович</a:t>
            </a:r>
            <a:endParaRPr lang="ru-RU" b="1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ародився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1994 року в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Петрівка-Роменська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Гадяцького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Полтавської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 року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пішов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перший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Петрівсько-Роменської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ЗОШ I-III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провчився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2004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продовжив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Гадяцькій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спеціалізованій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школі-інтернаті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Є.П.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Кочергіна.У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2010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Державному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Гадяцьке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професійне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аграрне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училище». 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села.У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лютому 2015 року 20-річний юнак вступив на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службу за контрактом до лав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Служив у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військовій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А-1126 (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смт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Гвардійське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Новомосковського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району,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Дніпропетровської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Солдат,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кулеметник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3-го взводу 6-ї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роти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2-го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парашутно-десантного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батальйону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25-ї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повітряно-десантної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бригади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Загинув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лютого в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селища Зайцеве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снайпера,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шию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Похований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с. </a:t>
            </a:r>
            <a:r>
              <a:rPr lang="ru-RU" sz="1800" b="1" dirty="0" err="1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Петрівка-Роменська</a:t>
            </a: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bg1"/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chemeClr val="bg1"/>
              </a:solidFill>
              <a:effectLst/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hadiach-rajon-vlada.org.ua/images/fotowebsite/2017/3/Wez0CwABTN4---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9" y="558800"/>
            <a:ext cx="4123871" cy="567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56092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172</TotalTime>
  <Words>238</Words>
  <Application>Microsoft Office PowerPoint</Application>
  <PresentationFormat>Произвольный</PresentationFormat>
  <Paragraphs>55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Контур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20</cp:revision>
  <dcterms:created xsi:type="dcterms:W3CDTF">2019-02-12T13:02:53Z</dcterms:created>
  <dcterms:modified xsi:type="dcterms:W3CDTF">2019-02-18T07:58:51Z</dcterms:modified>
</cp:coreProperties>
</file>