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5" r:id="rId11"/>
    <p:sldId id="266" r:id="rId12"/>
    <p:sldId id="263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A166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3593-862F-42CA-9C8F-3F82B866FE07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F2DE-B85C-45EE-A146-5E508649D8D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189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3593-862F-42CA-9C8F-3F82B866FE07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F2DE-B85C-45EE-A146-5E508649D8D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167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3593-862F-42CA-9C8F-3F82B866FE07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F2DE-B85C-45EE-A146-5E508649D8D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419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3593-862F-42CA-9C8F-3F82B866FE07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F2DE-B85C-45EE-A146-5E508649D8D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731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3593-862F-42CA-9C8F-3F82B866FE07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F2DE-B85C-45EE-A146-5E508649D8D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581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3593-862F-42CA-9C8F-3F82B866FE07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F2DE-B85C-45EE-A146-5E508649D8D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982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3593-862F-42CA-9C8F-3F82B866FE07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F2DE-B85C-45EE-A146-5E508649D8D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517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3593-862F-42CA-9C8F-3F82B866FE07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F2DE-B85C-45EE-A146-5E508649D8D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485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3593-862F-42CA-9C8F-3F82B866FE07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F2DE-B85C-45EE-A146-5E508649D8D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587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3593-862F-42CA-9C8F-3F82B866FE07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F2DE-B85C-45EE-A146-5E508649D8D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964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3593-862F-42CA-9C8F-3F82B866FE07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F2DE-B85C-45EE-A146-5E508649D8D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274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83593-862F-42CA-9C8F-3F82B866FE07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1F2DE-B85C-45EE-A146-5E508649D8D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298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ії в українському стил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3803" y="836023"/>
            <a:ext cx="7946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Виховний проєкт</a:t>
            </a:r>
          </a:p>
        </p:txBody>
      </p:sp>
      <p:sp>
        <p:nvSpPr>
          <p:cNvPr id="6" name="Волна 5"/>
          <p:cNvSpPr/>
          <p:nvPr/>
        </p:nvSpPr>
        <p:spPr>
          <a:xfrm>
            <a:off x="3219718" y="2910625"/>
            <a:ext cx="45719" cy="4571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Волна 6"/>
          <p:cNvSpPr/>
          <p:nvPr/>
        </p:nvSpPr>
        <p:spPr>
          <a:xfrm>
            <a:off x="1763487" y="1789612"/>
            <a:ext cx="9588136" cy="3592286"/>
          </a:xfrm>
          <a:prstGeom prst="wave">
            <a:avLst>
              <a:gd name="adj1" fmla="val 2429"/>
              <a:gd name="adj2" fmla="val 54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Вишивка – генетичний код нації</a:t>
            </a:r>
            <a:endParaRPr lang="ru-RU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198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266877_larg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20190122_142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17268">
            <a:off x="8251318" y="2149962"/>
            <a:ext cx="3086356" cy="17442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887" y="4138738"/>
            <a:ext cx="3272048" cy="1872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20327">
            <a:off x="4300196" y="1861738"/>
            <a:ext cx="3103810" cy="17458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2128" y="1842419"/>
            <a:ext cx="2524719" cy="17946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1413307" flipV="1">
            <a:off x="7948765" y="4302714"/>
            <a:ext cx="3351822" cy="18844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11764" y="4191206"/>
            <a:ext cx="2420723" cy="18723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4008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C00000"/>
                </a:solidFill>
                <a:latin typeface="Arial Black" pitchFamily="34" charset="0"/>
              </a:rPr>
              <a:t>Уроки мистецтва вишивання</a:t>
            </a:r>
            <a:r>
              <a:rPr lang="uk-UA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4800" b="1" i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ru-RU" sz="48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266877_larg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3011"/>
          <a:stretch>
            <a:fillRect/>
          </a:stretch>
        </p:blipFill>
        <p:spPr bwMode="auto">
          <a:xfrm>
            <a:off x="1005839" y="836023"/>
            <a:ext cx="3500846" cy="236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91220_1456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2479" y="966651"/>
            <a:ext cx="3056709" cy="2299063"/>
          </a:xfrm>
          <a:prstGeom prst="rect">
            <a:avLst/>
          </a:prstGeom>
        </p:spPr>
      </p:pic>
      <p:pic>
        <p:nvPicPr>
          <p:cNvPr id="5" name="Рисунок 4" descr="20191220_1513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9086" y="3605348"/>
            <a:ext cx="3409405" cy="2233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191220_145536.jpg"/>
          <p:cNvPicPr>
            <a:picLocks noChangeAspect="1"/>
          </p:cNvPicPr>
          <p:nvPr/>
        </p:nvPicPr>
        <p:blipFill>
          <a:blip r:embed="rId6" cstate="print"/>
          <a:srcRect l="9685" r="13964"/>
          <a:stretch>
            <a:fillRect/>
          </a:stretch>
        </p:blipFill>
        <p:spPr>
          <a:xfrm>
            <a:off x="7955281" y="3683726"/>
            <a:ext cx="3222604" cy="2272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ертикальный свиток 6"/>
          <p:cNvSpPr/>
          <p:nvPr/>
        </p:nvSpPr>
        <p:spPr>
          <a:xfrm rot="902984">
            <a:off x="4517257" y="995816"/>
            <a:ext cx="3672051" cy="4749552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 smtClean="0">
                <a:solidFill>
                  <a:srgbClr val="002060"/>
                </a:solidFill>
              </a:rPr>
              <a:t>Вчіться у великих майстрів, осягайте суть мистецтва, але не запозичте їх зовнішню манеру </a:t>
            </a:r>
          </a:p>
          <a:p>
            <a:pPr algn="ctr"/>
            <a:r>
              <a:rPr lang="uk-UA" sz="2400" i="1" dirty="0" smtClean="0">
                <a:solidFill>
                  <a:srgbClr val="002060"/>
                </a:solidFill>
              </a:rPr>
              <a:t>І.Ю.Рєпін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266877_larg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0152"/>
            <a:ext cx="12192000" cy="6948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963" y="447540"/>
            <a:ext cx="11050073" cy="5979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6377" y="168713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77025" y="447541"/>
            <a:ext cx="1063794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Робота над </a:t>
            </a:r>
            <a:r>
              <a:rPr lang="ru-RU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проєктом</a:t>
            </a:r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– </a:t>
            </a:r>
            <a:r>
              <a:rPr lang="ru-RU" sz="4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це</a:t>
            </a:r>
            <a:r>
              <a:rPr lang="ru-R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uk-UA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відповідь</a:t>
            </a:r>
          </a:p>
          <a:p>
            <a:pPr algn="ctr"/>
            <a:r>
              <a:rPr lang="uk-UA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uk-UA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 проблемне питання</a:t>
            </a:r>
            <a:r>
              <a:rPr lang="uk-UA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</a:t>
            </a:r>
          </a:p>
          <a:p>
            <a:pPr algn="ctr"/>
            <a:r>
              <a:rPr lang="uk-UA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uk-UA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як відродити національні звичаї </a:t>
            </a:r>
            <a:r>
              <a:rPr lang="uk-UA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і традиції Українського народу, вивчити культурну спадщину свого народу, </a:t>
            </a:r>
            <a:r>
              <a:rPr lang="ru-RU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формувати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національну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свідомість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ru-RU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любов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до </a:t>
            </a:r>
            <a:r>
              <a:rPr lang="ru-RU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Батьківщини</a:t>
            </a:r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та </a:t>
            </a:r>
            <a:r>
              <a:rPr lang="ru-RU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зберегти</a:t>
            </a:r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здобутки</a:t>
            </a:r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наших </a:t>
            </a:r>
            <a:r>
              <a:rPr lang="ru-RU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пращурів</a:t>
            </a:r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uk-UA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7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2642" y="0"/>
            <a:ext cx="215935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13789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37893" y="1712891"/>
            <a:ext cx="811369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Дякуємо за увагу!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77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266877_larg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6755"/>
            <a:ext cx="12192000" cy="70147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254034" y="731520"/>
            <a:ext cx="80075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Актуальність теми:</a:t>
            </a:r>
            <a:endParaRPr lang="ru-RU" sz="4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274" y="1489166"/>
            <a:ext cx="1060627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dirty="0" smtClean="0"/>
              <a:t> </a:t>
            </a:r>
            <a:r>
              <a:rPr lang="uk-UA" sz="2800" dirty="0" smtClean="0">
                <a:solidFill>
                  <a:srgbClr val="002060"/>
                </a:solidFill>
              </a:rPr>
              <a:t>Вишивка  - один із найважливіших елементів національної культури українського народу.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002060"/>
                </a:solidFill>
              </a:rPr>
              <a:t>Вишивання  - дивовижний вид ручної праці. Актуальність вишитих речей і сьогодні досить висока. Вишивкою можна прикрасити білизну, повсякденний одяг і одяг на “вихід”, інтер'єр,  тощо.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/>
              <a:t> </a:t>
            </a:r>
            <a:r>
              <a:rPr lang="ru-RU" sz="2800" dirty="0" smtClean="0">
                <a:solidFill>
                  <a:srgbClr val="002060"/>
                </a:solidFill>
              </a:rPr>
              <a:t>Вишивки хрестиком, бісером, перлами або іншими декоративними елементами сьогодні користуються величезним попитом.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002060"/>
                </a:solidFill>
              </a:rPr>
              <a:t>Вишивка  - заняття для душі, заспокоює нерви і допомагає відволіктись від різних проблем.</a:t>
            </a:r>
          </a:p>
          <a:p>
            <a:pPr>
              <a:buFont typeface="Wingdings" pitchFamily="2" charset="2"/>
              <a:buChar char="v"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4" descr="ÐÐ°ÑÑÐ¸Ð½ÐºÐ¸ Ð¿Ð¾ Ð·Ð°Ð¿ÑÐ¾ÑÑ Ð²Ð¸ÑÐ¸Ð²ÐºÐ° Ñ Ð¼Ð°Ð»ÑÐ½Ð¾Ðº Ð¼Ð°ÐºÑÐ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5639">
            <a:off x="10426917" y="611809"/>
            <a:ext cx="1027479" cy="11334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01822">
            <a:off x="10228218" y="5207636"/>
            <a:ext cx="1404926" cy="11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917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83266877_larg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0539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96835" y="803213"/>
            <a:ext cx="10933611" cy="60547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 проєкту:</a:t>
            </a:r>
          </a:p>
          <a:p>
            <a:pPr>
              <a:buFont typeface="Wingdings" pitchFamily="2" charset="2"/>
              <a:buChar char="v"/>
            </a:pPr>
            <a:r>
              <a:rPr lang="uk-UA" sz="2800" b="1" cap="none" spc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Пробудити інтерес до культури українського народу, його декоративно-прикладного мистецтва – вишивки;</a:t>
            </a:r>
          </a:p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Показати роль вишивки в житті українців, формувати відчуття єдності поколінь, виховувати повагу до вишивальниць;</a:t>
            </a:r>
          </a:p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Розвивати навички виконання різновидів  швів української вишивки;</a:t>
            </a:r>
          </a:p>
          <a:p>
            <a:pPr>
              <a:buFont typeface="Wingdings" pitchFamily="2" charset="2"/>
              <a:buChar char="v"/>
            </a:pPr>
            <a:r>
              <a:rPr lang="uk-UA" sz="2800" b="1" cap="none" spc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Звернути увагу на таланти й майстерність земляків, організувати змістовне дозвілля молоді;</a:t>
            </a:r>
          </a:p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Виховувати шанобливе ставлення до українського народу, його традицій, минулого та бажання зробити майбутнє кращим.</a:t>
            </a:r>
            <a:endParaRPr lang="uk-UA" sz="2800" b="1" cap="none" spc="0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uk-UA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v"/>
            </a:pP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83266877_larg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68403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39588" y="672354"/>
            <a:ext cx="11134166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ЕТАПИ РОБОТИ НАД ПРОЄКТОМ</a:t>
            </a:r>
          </a:p>
          <a:p>
            <a:pPr algn="ctr"/>
            <a:endParaRPr lang="uk-UA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2318" y="1613647"/>
            <a:ext cx="4061012" cy="7261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ІНФОРМАЦІЙНИЙ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526742" y="1788459"/>
            <a:ext cx="1452282" cy="430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0388" y="1613647"/>
            <a:ext cx="4558553" cy="712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ВИБІР ТЕМИ, ПОСТАНОВКА МЕТИ, ВИЗНАЧЕННЯ ЗАВДАНЬ, РОЗПОДІЛ РОЛЕЙ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8870" y="2528048"/>
            <a:ext cx="4182036" cy="71269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</a:rPr>
              <a:t>ОРГАНІЗАЦІЙНИЙ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593976" y="2702859"/>
            <a:ext cx="135815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67282" y="2622176"/>
            <a:ext cx="4585447" cy="658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ЗБІР ІНФОРМАЦІЇ, ВИКОНАННЯ ЗАВДАНЬ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66800" y="3550024"/>
            <a:ext cx="4182036" cy="6589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ПРАКТИЧНИЙ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5765" y="4450976"/>
            <a:ext cx="4222376" cy="7799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РЕФЛЕКСІЙНИЙ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665694" y="3648635"/>
            <a:ext cx="135815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5679141" y="3635188"/>
            <a:ext cx="135815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5625352" y="4630271"/>
            <a:ext cx="135815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52446" y="3581399"/>
            <a:ext cx="4580966" cy="658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ПРЕЗЕНТАЦІЯ ПРОЄКТУ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56929" y="4621305"/>
            <a:ext cx="4589930" cy="658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АНАЛІЗ ЗРОБЛЕНОГО І ДОПУЩЕНИХ ПОМИЛОК, ОЦІНКА І САМООЦІНКА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266877_larg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53704" cy="7145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4663" y="666205"/>
            <a:ext cx="7445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Чи хотіли б ви навчитись вишивати?</a:t>
            </a:r>
            <a:endParaRPr lang="ru-RU" sz="28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 descr="20191218_152159.jpg"/>
          <p:cNvPicPr>
            <a:picLocks noChangeAspect="1"/>
          </p:cNvPicPr>
          <p:nvPr/>
        </p:nvPicPr>
        <p:blipFill>
          <a:blip r:embed="rId3" cstate="print"/>
          <a:srcRect l="8759" r="23603"/>
          <a:stretch>
            <a:fillRect/>
          </a:stretch>
        </p:blipFill>
        <p:spPr>
          <a:xfrm>
            <a:off x="1528355" y="1528355"/>
            <a:ext cx="2168434" cy="1593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191218_152255.jpg"/>
          <p:cNvPicPr>
            <a:picLocks noChangeAspect="1"/>
          </p:cNvPicPr>
          <p:nvPr/>
        </p:nvPicPr>
        <p:blipFill>
          <a:blip r:embed="rId4" cstate="print"/>
          <a:srcRect l="4615" r="5128"/>
          <a:stretch>
            <a:fillRect/>
          </a:stretch>
        </p:blipFill>
        <p:spPr>
          <a:xfrm>
            <a:off x="4650377" y="1371601"/>
            <a:ext cx="2299063" cy="1882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20191218_152402.jpg"/>
          <p:cNvPicPr>
            <a:picLocks noChangeAspect="1"/>
          </p:cNvPicPr>
          <p:nvPr/>
        </p:nvPicPr>
        <p:blipFill>
          <a:blip r:embed="rId5" cstate="print"/>
          <a:srcRect l="12500" r="6696"/>
          <a:stretch>
            <a:fillRect/>
          </a:stretch>
        </p:blipFill>
        <p:spPr>
          <a:xfrm>
            <a:off x="7889966" y="1481001"/>
            <a:ext cx="2364377" cy="1954530"/>
          </a:xfrm>
          <a:prstGeom prst="rect">
            <a:avLst/>
          </a:prstGeom>
        </p:spPr>
      </p:pic>
      <p:pic>
        <p:nvPicPr>
          <p:cNvPr id="8" name="Рисунок 7" descr="20191227_1105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8037" y="4258490"/>
            <a:ext cx="2371634" cy="1587985"/>
          </a:xfrm>
          <a:prstGeom prst="rect">
            <a:avLst/>
          </a:prstGeom>
        </p:spPr>
      </p:pic>
      <p:sp>
        <p:nvSpPr>
          <p:cNvPr id="15" name="Блок-схема: перфолента 14"/>
          <p:cNvSpPr/>
          <p:nvPr/>
        </p:nvSpPr>
        <p:spPr>
          <a:xfrm>
            <a:off x="1463040" y="3082834"/>
            <a:ext cx="2468880" cy="91439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 smtClean="0">
                <a:solidFill>
                  <a:schemeClr val="tx1"/>
                </a:solidFill>
              </a:rPr>
              <a:t>Дуже люблю вишиті речі  і хотіла б навчитися вишивати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7785463" y="2899954"/>
            <a:ext cx="2717073" cy="10058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Так, хотіла б. Але в моїй сім’ї , на жаль , ніхто не вишиває.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9" name="Рисунок 18" descr="20191227_121858.jpg"/>
          <p:cNvPicPr>
            <a:picLocks noChangeAspect="1"/>
          </p:cNvPicPr>
          <p:nvPr/>
        </p:nvPicPr>
        <p:blipFill>
          <a:blip r:embed="rId7" cstate="print"/>
          <a:srcRect l="15321" r="14345"/>
          <a:stretch>
            <a:fillRect/>
          </a:stretch>
        </p:blipFill>
        <p:spPr>
          <a:xfrm>
            <a:off x="4950822" y="4140927"/>
            <a:ext cx="2272938" cy="1587952"/>
          </a:xfrm>
          <a:prstGeom prst="rect">
            <a:avLst/>
          </a:prstGeom>
        </p:spPr>
      </p:pic>
      <p:sp>
        <p:nvSpPr>
          <p:cNvPr id="20" name="Блок-схема: перфолента 19"/>
          <p:cNvSpPr/>
          <p:nvPr/>
        </p:nvSpPr>
        <p:spPr>
          <a:xfrm>
            <a:off x="4846321" y="5538651"/>
            <a:ext cx="2390502" cy="95358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Вишивати?  Краще  хотіла б навчитися малювати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Пятно 1 20"/>
          <p:cNvSpPr/>
          <p:nvPr/>
        </p:nvSpPr>
        <p:spPr>
          <a:xfrm>
            <a:off x="4310742" y="2860765"/>
            <a:ext cx="3304903" cy="11103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uk-UA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 моя мрія. Я вже навіть знаю, щоб я вишила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1358537" y="5617028"/>
            <a:ext cx="2547257" cy="104502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i="1" dirty="0" smtClean="0">
                <a:solidFill>
                  <a:schemeClr val="tx1"/>
                </a:solidFill>
              </a:rPr>
              <a:t>Мені більше подобається в’язати. 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14" name="Рисунок 13" descr="20200115_092414.jpg"/>
          <p:cNvPicPr>
            <a:picLocks noChangeAspect="1"/>
          </p:cNvPicPr>
          <p:nvPr/>
        </p:nvPicPr>
        <p:blipFill>
          <a:blip r:embed="rId8" cstate="print"/>
          <a:srcRect l="10275" r="15963"/>
          <a:stretch>
            <a:fillRect/>
          </a:stretch>
        </p:blipFill>
        <p:spPr>
          <a:xfrm>
            <a:off x="8190411" y="4140925"/>
            <a:ext cx="2233748" cy="1724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Пятно 1 16"/>
          <p:cNvSpPr/>
          <p:nvPr/>
        </p:nvSpPr>
        <p:spPr>
          <a:xfrm>
            <a:off x="7968343" y="5434148"/>
            <a:ext cx="3291840" cy="142385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Так, хотіла б.  Моя мама вишиває і мені радить навчитись </a:t>
            </a:r>
            <a:r>
              <a:rPr lang="uk-UA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83266877_larg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7889965" y="620335"/>
            <a:ext cx="3670663" cy="153503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70C0"/>
                </a:solidFill>
              </a:rPr>
              <a:t>Життя коротке. Мистецтво нескінченне. О.</a:t>
            </a:r>
            <a:r>
              <a:rPr lang="uk-UA" sz="2400" dirty="0" err="1" smtClean="0">
                <a:solidFill>
                  <a:srgbClr val="0070C0"/>
                </a:solidFill>
              </a:rPr>
              <a:t>Уальд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1703" y="692332"/>
            <a:ext cx="698862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Екскурсія до краєзнавчого музею на виставку О.Олефіренка </a:t>
            </a:r>
          </a:p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“Кроливецькі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рушники”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4217" y="2201036"/>
            <a:ext cx="1775160" cy="2143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0077" y="1954368"/>
            <a:ext cx="2089477" cy="21116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4574" y="1629397"/>
            <a:ext cx="1827459" cy="243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5501" y="4535251"/>
            <a:ext cx="2601533" cy="1704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2850" y="2269184"/>
            <a:ext cx="2441881" cy="1831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9321" y="4400099"/>
            <a:ext cx="2555967" cy="191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1409" y="4415883"/>
            <a:ext cx="2602647" cy="1774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266877_larg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7383"/>
            <a:ext cx="12374880" cy="7145383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423" y="182881"/>
            <a:ext cx="8895805" cy="1672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0191227_1104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3589" y="1907177"/>
            <a:ext cx="2743199" cy="1854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20191227_1110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07976" y="1867987"/>
            <a:ext cx="2847704" cy="18679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20191227_1124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11188" y="1920241"/>
            <a:ext cx="2786745" cy="1776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20191227_113000.jpg"/>
          <p:cNvPicPr>
            <a:picLocks noChangeAspect="1"/>
          </p:cNvPicPr>
          <p:nvPr/>
        </p:nvPicPr>
        <p:blipFill>
          <a:blip r:embed="rId7" cstate="print"/>
          <a:srcRect l="-7442" r="23256"/>
          <a:stretch>
            <a:fillRect/>
          </a:stretch>
        </p:blipFill>
        <p:spPr>
          <a:xfrm>
            <a:off x="8334103" y="4036423"/>
            <a:ext cx="2704012" cy="1913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20191227_1218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58983" y="4090774"/>
            <a:ext cx="2599508" cy="1916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20191227_122007.jpg"/>
          <p:cNvPicPr>
            <a:picLocks noChangeAspect="1"/>
          </p:cNvPicPr>
          <p:nvPr/>
        </p:nvPicPr>
        <p:blipFill>
          <a:blip r:embed="rId9" cstate="print"/>
          <a:srcRect r="18886"/>
          <a:stretch>
            <a:fillRect/>
          </a:stretch>
        </p:blipFill>
        <p:spPr>
          <a:xfrm>
            <a:off x="5090161" y="4062548"/>
            <a:ext cx="2917371" cy="20231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906073" y="386366"/>
            <a:ext cx="8870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Акція </a:t>
            </a:r>
            <a:r>
              <a:rPr lang="uk-UA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“Виший</a:t>
            </a:r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три </a:t>
            </a:r>
            <a:r>
              <a:rPr lang="uk-UA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хрестики”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13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266877_large_3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2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20191227_1139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207" y="829874"/>
            <a:ext cx="2557204" cy="1946366"/>
          </a:xfrm>
          <a:prstGeom prst="rect">
            <a:avLst/>
          </a:prstGeom>
        </p:spPr>
      </p:pic>
      <p:pic>
        <p:nvPicPr>
          <p:cNvPr id="4" name="Рисунок 3" descr="20191227_120256.jpg"/>
          <p:cNvPicPr>
            <a:picLocks noChangeAspect="1"/>
          </p:cNvPicPr>
          <p:nvPr/>
        </p:nvPicPr>
        <p:blipFill>
          <a:blip r:embed="rId4" cstate="print"/>
          <a:srcRect l="14019" r="7563"/>
          <a:stretch>
            <a:fillRect/>
          </a:stretch>
        </p:blipFill>
        <p:spPr>
          <a:xfrm>
            <a:off x="6348549" y="809897"/>
            <a:ext cx="2338251" cy="2052453"/>
          </a:xfrm>
          <a:prstGeom prst="rect">
            <a:avLst/>
          </a:prstGeom>
        </p:spPr>
      </p:pic>
      <p:pic>
        <p:nvPicPr>
          <p:cNvPr id="5" name="Рисунок 4" descr="20191227_120443.jpg"/>
          <p:cNvPicPr>
            <a:picLocks noChangeAspect="1"/>
          </p:cNvPicPr>
          <p:nvPr/>
        </p:nvPicPr>
        <p:blipFill>
          <a:blip r:embed="rId5" cstate="print"/>
          <a:srcRect r="16204" b="-11364"/>
          <a:stretch>
            <a:fillRect/>
          </a:stretch>
        </p:blipFill>
        <p:spPr>
          <a:xfrm>
            <a:off x="9104812" y="822962"/>
            <a:ext cx="2364377" cy="2272936"/>
          </a:xfrm>
          <a:prstGeom prst="rect">
            <a:avLst/>
          </a:prstGeom>
        </p:spPr>
      </p:pic>
      <p:pic>
        <p:nvPicPr>
          <p:cNvPr id="6" name="Рисунок 5" descr="20191227_1135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7693" y="4284616"/>
            <a:ext cx="2005584" cy="2011681"/>
          </a:xfrm>
          <a:prstGeom prst="rect">
            <a:avLst/>
          </a:prstGeom>
        </p:spPr>
      </p:pic>
      <p:pic>
        <p:nvPicPr>
          <p:cNvPr id="8" name="Рисунок 7" descr="20191228_092717.jpg"/>
          <p:cNvPicPr>
            <a:picLocks noChangeAspect="1"/>
          </p:cNvPicPr>
          <p:nvPr/>
        </p:nvPicPr>
        <p:blipFill>
          <a:blip r:embed="rId7" cstate="print"/>
          <a:srcRect r="17487"/>
          <a:stretch>
            <a:fillRect/>
          </a:stretch>
        </p:blipFill>
        <p:spPr>
          <a:xfrm>
            <a:off x="1049255" y="4096021"/>
            <a:ext cx="2177271" cy="2101487"/>
          </a:xfrm>
          <a:prstGeom prst="rect">
            <a:avLst/>
          </a:prstGeom>
        </p:spPr>
      </p:pic>
      <p:pic>
        <p:nvPicPr>
          <p:cNvPr id="9" name="Рисунок 8" descr="20191228_09301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-5400000">
            <a:off x="6605887" y="4159828"/>
            <a:ext cx="2088675" cy="2099277"/>
          </a:xfrm>
          <a:prstGeom prst="rect">
            <a:avLst/>
          </a:prstGeom>
        </p:spPr>
      </p:pic>
      <p:sp>
        <p:nvSpPr>
          <p:cNvPr id="12" name="Горизонтальный свиток 11"/>
          <p:cNvSpPr/>
          <p:nvPr/>
        </p:nvSpPr>
        <p:spPr>
          <a:xfrm rot="526164">
            <a:off x="2847602" y="2594290"/>
            <a:ext cx="7415854" cy="1883990"/>
          </a:xfrm>
          <a:prstGeom prst="horizontalScroll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Прекрасне вжитті , прекрасне в мистецтві допомагає людині жити, допомагає виконувати складну справу життя…</a:t>
            </a:r>
          </a:p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Мистецтво – посередник того, що не можливо висловити.</a:t>
            </a:r>
          </a:p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Й.В.Гете</a:t>
            </a:r>
            <a:endParaRPr lang="ru-RU" b="1" i="1" dirty="0"/>
          </a:p>
        </p:txBody>
      </p:sp>
      <p:pic>
        <p:nvPicPr>
          <p:cNvPr id="13" name="Рисунок 12" descr="20191228_094412.jpg"/>
          <p:cNvPicPr>
            <a:picLocks noChangeAspect="1"/>
          </p:cNvPicPr>
          <p:nvPr/>
        </p:nvPicPr>
        <p:blipFill>
          <a:blip r:embed="rId9" cstate="print"/>
          <a:srcRect r="17138"/>
          <a:stretch>
            <a:fillRect/>
          </a:stretch>
        </p:blipFill>
        <p:spPr>
          <a:xfrm>
            <a:off x="3750489" y="4101736"/>
            <a:ext cx="2216245" cy="211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0191228_094102.jpg"/>
          <p:cNvPicPr>
            <a:picLocks noChangeAspect="1"/>
          </p:cNvPicPr>
          <p:nvPr/>
        </p:nvPicPr>
        <p:blipFill>
          <a:blip r:embed="rId10" cstate="print"/>
          <a:srcRect r="-6176"/>
          <a:stretch>
            <a:fillRect/>
          </a:stretch>
        </p:blipFill>
        <p:spPr>
          <a:xfrm>
            <a:off x="1058091" y="862150"/>
            <a:ext cx="2024743" cy="2155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266877_larg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6632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1520" y="770709"/>
            <a:ext cx="104372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Справжні майстри живуть поруч </a:t>
            </a:r>
            <a:endParaRPr lang="ru-RU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60299010_382645322461078_788023763198279680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1040" y="1998617"/>
            <a:ext cx="3213463" cy="2351314"/>
          </a:xfrm>
          <a:prstGeom prst="rect">
            <a:avLst/>
          </a:prstGeom>
        </p:spPr>
      </p:pic>
      <p:pic>
        <p:nvPicPr>
          <p:cNvPr id="7" name="Рисунок 6" descr="60915037_288799288526145_922269893817008128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252" y="1907179"/>
            <a:ext cx="3313611" cy="2485208"/>
          </a:xfrm>
          <a:prstGeom prst="rect">
            <a:avLst/>
          </a:prstGeom>
        </p:spPr>
      </p:pic>
      <p:pic>
        <p:nvPicPr>
          <p:cNvPr id="8" name="Рисунок 7" descr="60459606_459723744771899_69419756550723993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1" y="1658982"/>
            <a:ext cx="3304902" cy="37621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1154" y="4924697"/>
            <a:ext cx="2752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Лях Ольга Мусіївна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4731" y="4846320"/>
            <a:ext cx="317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rgbClr val="002060"/>
                </a:solidFill>
              </a:rPr>
              <a:t>Сухно</a:t>
            </a:r>
            <a:r>
              <a:rPr lang="uk-UA" sz="2400" b="1" dirty="0" smtClean="0">
                <a:solidFill>
                  <a:srgbClr val="002060"/>
                </a:solidFill>
              </a:rPr>
              <a:t> Олена Петрівна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</TotalTime>
  <Words>355</Words>
  <Application>Microsoft Office PowerPoint</Application>
  <PresentationFormat>Произвольный</PresentationFormat>
  <Paragraphs>47</Paragraphs>
  <Slides>13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Home</cp:lastModifiedBy>
  <cp:revision>110</cp:revision>
  <dcterms:created xsi:type="dcterms:W3CDTF">2019-11-11T19:27:29Z</dcterms:created>
  <dcterms:modified xsi:type="dcterms:W3CDTF">2020-02-03T13:30:43Z</dcterms:modified>
</cp:coreProperties>
</file>