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1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4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9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9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1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C316-8800-4546-8BC0-C54D5FBC36E1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F70B-AF87-43D2-B555-B793B6D96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2188" r="598" b="580"/>
          <a:stretch/>
        </p:blipFill>
        <p:spPr>
          <a:xfrm>
            <a:off x="0" y="0"/>
            <a:ext cx="12467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2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32" y="0"/>
            <a:ext cx="1255746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97" y="346739"/>
            <a:ext cx="2331564" cy="55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5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" b="1890"/>
          <a:stretch/>
        </p:blipFill>
        <p:spPr>
          <a:xfrm>
            <a:off x="1" y="1"/>
            <a:ext cx="12188050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46" y="1"/>
            <a:ext cx="12730108" cy="6953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21" y="1379278"/>
            <a:ext cx="5586483" cy="49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0" b="3298"/>
          <a:stretch/>
        </p:blipFill>
        <p:spPr>
          <a:xfrm>
            <a:off x="-33553" y="0"/>
            <a:ext cx="12339537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1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r="369" b="2664"/>
          <a:stretch/>
        </p:blipFill>
        <p:spPr>
          <a:xfrm>
            <a:off x="0" y="-1"/>
            <a:ext cx="11990546" cy="6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7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3" y="0"/>
            <a:ext cx="12229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r="-38"/>
          <a:stretch/>
        </p:blipFill>
        <p:spPr>
          <a:xfrm>
            <a:off x="0" y="0"/>
            <a:ext cx="12501529" cy="70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8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" r="58" b="418"/>
          <a:stretch/>
        </p:blipFill>
        <p:spPr>
          <a:xfrm>
            <a:off x="-80833" y="0"/>
            <a:ext cx="1231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"/>
            <a:ext cx="12192000" cy="68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870" r="260" b="438"/>
          <a:stretch/>
        </p:blipFill>
        <p:spPr>
          <a:xfrm>
            <a:off x="0" y="32217"/>
            <a:ext cx="12160155" cy="68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72" b="772"/>
          <a:stretch/>
        </p:blipFill>
        <p:spPr>
          <a:xfrm>
            <a:off x="-35295" y="0"/>
            <a:ext cx="1247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10" y="0"/>
            <a:ext cx="1249562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8477"/>
            <a:ext cx="4917743" cy="40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10" y="0"/>
            <a:ext cx="124450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" b="15784"/>
          <a:stretch/>
        </p:blipFill>
        <p:spPr>
          <a:xfrm>
            <a:off x="5604680" y="1264503"/>
            <a:ext cx="6173337" cy="48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8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15" y="0"/>
            <a:ext cx="1253083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35" y="1107271"/>
            <a:ext cx="5149755" cy="45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6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Штакал</dc:creator>
  <cp:lastModifiedBy>Елена Штакал</cp:lastModifiedBy>
  <cp:revision>6</cp:revision>
  <dcterms:created xsi:type="dcterms:W3CDTF">2024-11-25T12:16:43Z</dcterms:created>
  <dcterms:modified xsi:type="dcterms:W3CDTF">2024-12-16T14:24:15Z</dcterms:modified>
</cp:coreProperties>
</file>