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Образи  </a:t>
            </a:r>
            <a:r>
              <a:rPr lang="uk-UA" dirty="0" err="1" smtClean="0"/>
              <a:t>“Лісової</a:t>
            </a:r>
            <a:r>
              <a:rPr lang="uk-UA" dirty="0" smtClean="0"/>
              <a:t> </a:t>
            </a:r>
            <a:r>
              <a:rPr lang="uk-UA" dirty="0" err="1" smtClean="0"/>
              <a:t>пісні”</a:t>
            </a:r>
            <a:r>
              <a:rPr lang="uk-UA" dirty="0" smtClean="0"/>
              <a:t> Лесі Українки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Мартинюк І.І., учитель </a:t>
            </a:r>
            <a:r>
              <a:rPr lang="uk-UA" dirty="0" err="1" smtClean="0"/>
              <a:t>Вельбівненської</a:t>
            </a:r>
            <a:r>
              <a:rPr lang="uk-UA" dirty="0" smtClean="0"/>
              <a:t> ЗОШ </a:t>
            </a:r>
            <a:r>
              <a:rPr lang="uk-UA" dirty="0" err="1" smtClean="0"/>
              <a:t>І-ІІІст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vetton_ru_w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a_797590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548680"/>
            <a:ext cx="7704857" cy="63093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sg5rdHoF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12_leshij-khozjain_l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90_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89557_html_m5901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4500"/>
            <a:ext cx="9144000" cy="6829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7173_html_m581c9a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48651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e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assSdU8rJ-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568952" cy="63093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60289_html_m6696919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964487" cy="65253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ey9sii4oz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1707"/>
            <a:ext cx="9144000" cy="654629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218-224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9144000" cy="65973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8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e870e5262a56ab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32656"/>
            <a:ext cx="9144000" cy="650927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55va3s7_ykx9__thumb__detai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8964488" cy="64336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544" y="0"/>
            <a:ext cx="9150544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Lisova_pisnya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7"/>
            <a:ext cx="9144000" cy="652534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obraz-lukasha_260x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3"/>
            <a:ext cx="9144000" cy="633618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ke5pUKOgl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961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mavka--perelesnikosnny-virdo-drami-ferlsova-psnya_zvyagnceva_olena_1340354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0833"/>
            <a:ext cx="9144000" cy="67687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NGPstxS20K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7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l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17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ab71d54b3e8876f49e23b9b0f1b6a896_i-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Og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</TotalTime>
  <Words>15</Words>
  <Application>Microsoft Office PowerPoint</Application>
  <PresentationFormat>Экран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Образи  “Лісової пісні” Лесі Українки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 “Лісової пісні” Лесі Українки</dc:title>
  <dc:creator>Ира</dc:creator>
  <cp:lastModifiedBy>Ира</cp:lastModifiedBy>
  <cp:revision>6</cp:revision>
  <dcterms:created xsi:type="dcterms:W3CDTF">2016-03-28T16:37:42Z</dcterms:created>
  <dcterms:modified xsi:type="dcterms:W3CDTF">2016-03-28T17:10:45Z</dcterms:modified>
</cp:coreProperties>
</file>