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889D-C412-47FC-BB98-36C5B7BD534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EE80C70-41E8-41E4-99DE-6FE1B6963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81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889D-C412-47FC-BB98-36C5B7BD534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EE80C70-41E8-41E4-99DE-6FE1B6963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05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889D-C412-47FC-BB98-36C5B7BD534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EE80C70-41E8-41E4-99DE-6FE1B69638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4816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889D-C412-47FC-BB98-36C5B7BD534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EE80C70-41E8-41E4-99DE-6FE1B6963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732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889D-C412-47FC-BB98-36C5B7BD534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EE80C70-41E8-41E4-99DE-6FE1B69638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6702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889D-C412-47FC-BB98-36C5B7BD534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EE80C70-41E8-41E4-99DE-6FE1B6963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080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889D-C412-47FC-BB98-36C5B7BD534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0C70-41E8-41E4-99DE-6FE1B6963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099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889D-C412-47FC-BB98-36C5B7BD534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0C70-41E8-41E4-99DE-6FE1B6963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7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889D-C412-47FC-BB98-36C5B7BD534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0C70-41E8-41E4-99DE-6FE1B6963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18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889D-C412-47FC-BB98-36C5B7BD534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EE80C70-41E8-41E4-99DE-6FE1B6963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26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889D-C412-47FC-BB98-36C5B7BD534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EE80C70-41E8-41E4-99DE-6FE1B6963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34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889D-C412-47FC-BB98-36C5B7BD534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EE80C70-41E8-41E4-99DE-6FE1B6963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83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889D-C412-47FC-BB98-36C5B7BD534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0C70-41E8-41E4-99DE-6FE1B6963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36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889D-C412-47FC-BB98-36C5B7BD534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0C70-41E8-41E4-99DE-6FE1B6963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09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889D-C412-47FC-BB98-36C5B7BD534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0C70-41E8-41E4-99DE-6FE1B6963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29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889D-C412-47FC-BB98-36C5B7BD534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EE80C70-41E8-41E4-99DE-6FE1B6963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71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B889D-C412-47FC-BB98-36C5B7BD534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EE80C70-41E8-41E4-99DE-6FE1B6963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89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211" y="404664"/>
            <a:ext cx="9129789" cy="2448272"/>
          </a:xfrm>
        </p:spPr>
        <p:txBody>
          <a:bodyPr>
            <a:normAutofit/>
          </a:bodyPr>
          <a:lstStyle/>
          <a:p>
            <a:pPr algn="ctr"/>
            <a:r>
              <a:rPr lang="uk-UA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розпорядження „Про закріплення мікрорайонів за загальноосвітніми навчальними закладами району” за Верховино-</a:t>
            </a:r>
            <a:r>
              <a:rPr lang="uk-UA" sz="27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Бистрянською</a:t>
            </a:r>
            <a:r>
              <a:rPr lang="uk-UA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гімназією закріплено </a:t>
            </a:r>
            <a:r>
              <a:rPr lang="uk-UA" sz="2800" b="1" i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село Верховина-Бистра</a:t>
            </a:r>
            <a:br>
              <a:rPr lang="uk-UA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36912"/>
            <a:ext cx="3786214" cy="2571768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848" y="4869160"/>
            <a:ext cx="3071834" cy="2571768"/>
          </a:xfrm>
          <a:prstGeom prst="rect">
            <a:avLst/>
          </a:prstGeom>
        </p:spPr>
      </p:pic>
      <p:pic>
        <p:nvPicPr>
          <p:cNvPr id="1026" name="Picture 2" descr="ÐÐµÑÑÐ¾Ð²Ð¸Ð½Ð°-ÐÑÑÑÑÐ°Ñ: ÐºÐ°ÑÑÐ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780928"/>
            <a:ext cx="3632621" cy="257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18705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</TotalTime>
  <Words>20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Легкий дым</vt:lpstr>
      <vt:lpstr>Відповідно до розпорядження „Про закріплення мікрорайонів за загальноосвітніми навчальними закладами району” за Верховино-Бистрянською гімназією закріплено село Верховина-Бистра 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Територія обслуговування Ужоцької ЗОШ I-II ступенів Великоберезнянської районної ради Закарпатської області     Мікрорайон села Ужок</dc:title>
  <dc:creator>Juliya</dc:creator>
  <cp:lastModifiedBy>sharanych.galyna@outlook.com</cp:lastModifiedBy>
  <cp:revision>8</cp:revision>
  <dcterms:created xsi:type="dcterms:W3CDTF">2017-12-10T23:37:33Z</dcterms:created>
  <dcterms:modified xsi:type="dcterms:W3CDTF">2021-08-23T15:41:26Z</dcterms:modified>
</cp:coreProperties>
</file>