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7" r:id="rId2"/>
    <p:sldId id="266" r:id="rId3"/>
    <p:sldId id="267" r:id="rId4"/>
    <p:sldId id="325" r:id="rId5"/>
    <p:sldId id="357" r:id="rId6"/>
    <p:sldId id="358" r:id="rId7"/>
    <p:sldId id="326" r:id="rId8"/>
    <p:sldId id="356" r:id="rId9"/>
    <p:sldId id="260" r:id="rId10"/>
    <p:sldId id="273" r:id="rId11"/>
    <p:sldId id="292" r:id="rId12"/>
    <p:sldId id="261" r:id="rId13"/>
    <p:sldId id="265" r:id="rId14"/>
    <p:sldId id="286" r:id="rId15"/>
    <p:sldId id="287" r:id="rId16"/>
    <p:sldId id="288" r:id="rId17"/>
    <p:sldId id="289" r:id="rId18"/>
    <p:sldId id="296" r:id="rId19"/>
    <p:sldId id="271" r:id="rId20"/>
    <p:sldId id="272" r:id="rId21"/>
    <p:sldId id="298" r:id="rId22"/>
    <p:sldId id="263" r:id="rId23"/>
    <p:sldId id="299" r:id="rId24"/>
    <p:sldId id="262" r:id="rId25"/>
    <p:sldId id="276" r:id="rId26"/>
    <p:sldId id="275" r:id="rId27"/>
    <p:sldId id="269" r:id="rId28"/>
    <p:sldId id="274" r:id="rId29"/>
    <p:sldId id="333" r:id="rId30"/>
    <p:sldId id="277" r:id="rId31"/>
    <p:sldId id="311" r:id="rId32"/>
    <p:sldId id="278" r:id="rId33"/>
    <p:sldId id="279" r:id="rId34"/>
    <p:sldId id="330" r:id="rId35"/>
    <p:sldId id="303" r:id="rId36"/>
    <p:sldId id="306" r:id="rId37"/>
    <p:sldId id="307" r:id="rId38"/>
    <p:sldId id="309" r:id="rId39"/>
    <p:sldId id="348" r:id="rId40"/>
    <p:sldId id="347" r:id="rId41"/>
    <p:sldId id="346" r:id="rId42"/>
    <p:sldId id="349" r:id="rId43"/>
    <p:sldId id="327" r:id="rId44"/>
    <p:sldId id="280" r:id="rId45"/>
    <p:sldId id="264" r:id="rId46"/>
    <p:sldId id="283" r:id="rId47"/>
    <p:sldId id="344" r:id="rId48"/>
    <p:sldId id="290" r:id="rId49"/>
    <p:sldId id="321" r:id="rId50"/>
    <p:sldId id="338" r:id="rId51"/>
    <p:sldId id="355" r:id="rId52"/>
    <p:sldId id="334" r:id="rId53"/>
    <p:sldId id="316" r:id="rId54"/>
    <p:sldId id="319" r:id="rId55"/>
    <p:sldId id="320" r:id="rId56"/>
    <p:sldId id="354" r:id="rId57"/>
    <p:sldId id="329" r:id="rId58"/>
    <p:sldId id="332" r:id="rId59"/>
    <p:sldId id="322" r:id="rId60"/>
    <p:sldId id="335" r:id="rId61"/>
    <p:sldId id="341" r:id="rId62"/>
    <p:sldId id="343" r:id="rId63"/>
    <p:sldId id="342" r:id="rId64"/>
    <p:sldId id="323" r:id="rId65"/>
    <p:sldId id="285" r:id="rId66"/>
    <p:sldId id="282" r:id="rId67"/>
    <p:sldId id="302" r:id="rId68"/>
    <p:sldId id="331" r:id="rId69"/>
    <p:sldId id="300" r:id="rId70"/>
    <p:sldId id="291" r:id="rId71"/>
    <p:sldId id="336" r:id="rId72"/>
    <p:sldId id="339" r:id="rId73"/>
    <p:sldId id="340" r:id="rId74"/>
    <p:sldId id="350" r:id="rId75"/>
    <p:sldId id="351" r:id="rId76"/>
    <p:sldId id="353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1C327-5D0A-489C-B97D-BC289F2EC1E7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7E12DD6-F07F-4A3F-BB08-34B1CEF88778}">
      <dgm:prSet phldrT="[Текст]" custT="1"/>
      <dgm:spPr/>
      <dgm:t>
        <a:bodyPr/>
        <a:lstStyle/>
        <a:p>
          <a:r>
            <a:rPr lang="uk-UA" sz="2800" b="1" dirty="0" smtClean="0"/>
            <a:t>ІНТЕГРАЦІЯ</a:t>
          </a:r>
          <a:endParaRPr lang="uk-UA" sz="2800" dirty="0"/>
        </a:p>
      </dgm:t>
    </dgm:pt>
    <dgm:pt modelId="{E7C7C524-DC1A-4101-9084-BB5132DB28C9}" type="parTrans" cxnId="{E4B555FE-6BD9-4CA6-8438-CA5582D2B11D}">
      <dgm:prSet/>
      <dgm:spPr/>
      <dgm:t>
        <a:bodyPr/>
        <a:lstStyle/>
        <a:p>
          <a:endParaRPr lang="uk-UA"/>
        </a:p>
      </dgm:t>
    </dgm:pt>
    <dgm:pt modelId="{5A2635B6-D165-4FA6-8E1C-E17DD63746DF}" type="sibTrans" cxnId="{E4B555FE-6BD9-4CA6-8438-CA5582D2B11D}">
      <dgm:prSet/>
      <dgm:spPr/>
      <dgm:t>
        <a:bodyPr/>
        <a:lstStyle/>
        <a:p>
          <a:endParaRPr lang="uk-UA"/>
        </a:p>
      </dgm:t>
    </dgm:pt>
    <dgm:pt modelId="{2906B9B1-1AF0-48BB-9512-BCC953CA24B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smtClean="0"/>
            <a:t>ДИФЕРЕНЦІАЦІЯ</a:t>
          </a:r>
          <a:endParaRPr lang="uk-UA" sz="2400" b="1" dirty="0" smtClean="0"/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FEC5B26A-6A98-45D0-90E4-40F338449A51}" type="parTrans" cxnId="{D5FCDAF2-296B-449A-AE2E-F6590CC7C306}">
      <dgm:prSet/>
      <dgm:spPr/>
      <dgm:t>
        <a:bodyPr/>
        <a:lstStyle/>
        <a:p>
          <a:endParaRPr lang="uk-UA"/>
        </a:p>
      </dgm:t>
    </dgm:pt>
    <dgm:pt modelId="{AF4B491E-FA93-4E17-88E4-A4CD43100F7D}" type="sibTrans" cxnId="{D5FCDAF2-296B-449A-AE2E-F6590CC7C306}">
      <dgm:prSet/>
      <dgm:spPr/>
      <dgm:t>
        <a:bodyPr/>
        <a:lstStyle/>
        <a:p>
          <a:endParaRPr lang="uk-UA"/>
        </a:p>
      </dgm:t>
    </dgm:pt>
    <dgm:pt modelId="{BB122E18-B349-4D29-837B-4FDC2280783E}" type="pres">
      <dgm:prSet presAssocID="{52D1C327-5D0A-489C-B97D-BC289F2EC1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013F5DE-4958-4289-8168-F8AB81B74B77}" type="pres">
      <dgm:prSet presAssocID="{F7E12DD6-F07F-4A3F-BB08-34B1CEF88778}" presName="arrow" presStyleLbl="node1" presStyleIdx="0" presStyleCnt="2" custRadScaleRad="107943" custRadScaleInc="-133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113C49-86AD-4A6C-8894-1DEF4CE2A05F}" type="pres">
      <dgm:prSet presAssocID="{2906B9B1-1AF0-48BB-9512-BCC953CA24B8}" presName="arrow" presStyleLbl="node1" presStyleIdx="1" presStyleCnt="2" custScaleY="100411" custRadScaleRad="84760" custRadScaleInc="-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4B555FE-6BD9-4CA6-8438-CA5582D2B11D}" srcId="{52D1C327-5D0A-489C-B97D-BC289F2EC1E7}" destId="{F7E12DD6-F07F-4A3F-BB08-34B1CEF88778}" srcOrd="0" destOrd="0" parTransId="{E7C7C524-DC1A-4101-9084-BB5132DB28C9}" sibTransId="{5A2635B6-D165-4FA6-8E1C-E17DD63746DF}"/>
    <dgm:cxn modelId="{425D24AD-918C-48E9-A7A2-D5FEA938CC53}" type="presOf" srcId="{52D1C327-5D0A-489C-B97D-BC289F2EC1E7}" destId="{BB122E18-B349-4D29-837B-4FDC2280783E}" srcOrd="0" destOrd="0" presId="urn:microsoft.com/office/officeart/2005/8/layout/arrow1"/>
    <dgm:cxn modelId="{7882318D-AA30-4F88-A702-137AD7C58845}" type="presOf" srcId="{2906B9B1-1AF0-48BB-9512-BCC953CA24B8}" destId="{A8113C49-86AD-4A6C-8894-1DEF4CE2A05F}" srcOrd="0" destOrd="0" presId="urn:microsoft.com/office/officeart/2005/8/layout/arrow1"/>
    <dgm:cxn modelId="{D5FCDAF2-296B-449A-AE2E-F6590CC7C306}" srcId="{52D1C327-5D0A-489C-B97D-BC289F2EC1E7}" destId="{2906B9B1-1AF0-48BB-9512-BCC953CA24B8}" srcOrd="1" destOrd="0" parTransId="{FEC5B26A-6A98-45D0-90E4-40F338449A51}" sibTransId="{AF4B491E-FA93-4E17-88E4-A4CD43100F7D}"/>
    <dgm:cxn modelId="{AD66A910-42D5-438B-9518-5FB8ACA5AAA1}" type="presOf" srcId="{F7E12DD6-F07F-4A3F-BB08-34B1CEF88778}" destId="{0013F5DE-4958-4289-8168-F8AB81B74B77}" srcOrd="0" destOrd="0" presId="urn:microsoft.com/office/officeart/2005/8/layout/arrow1"/>
    <dgm:cxn modelId="{090ECEA6-6C1E-490D-AE86-6B9D3E961C0B}" type="presParOf" srcId="{BB122E18-B349-4D29-837B-4FDC2280783E}" destId="{0013F5DE-4958-4289-8168-F8AB81B74B77}" srcOrd="0" destOrd="0" presId="urn:microsoft.com/office/officeart/2005/8/layout/arrow1"/>
    <dgm:cxn modelId="{3ABA142B-7CDD-4A0C-B607-E6FCC7AA88C8}" type="presParOf" srcId="{BB122E18-B349-4D29-837B-4FDC2280783E}" destId="{A8113C49-86AD-4A6C-8894-1DEF4CE2A05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FDD01-F3EF-4755-B05A-433E765797C3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C94C54-8B4D-4DB1-9FC4-A4CB21195662}">
      <dgm:prSet phldrT="[Текст]" custT="1"/>
      <dgm:spPr/>
      <dgm:t>
        <a:bodyPr/>
        <a:lstStyle/>
        <a:p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У сучасній школі узвичаїлася </a:t>
          </a:r>
          <a:r>
            <a:rPr lang="uk-UA" sz="1400" b="1" i="1" dirty="0" err="1" smtClean="0">
              <a:latin typeface="Times New Roman" pitchFamily="18" charset="0"/>
              <a:cs typeface="Times New Roman" pitchFamily="18" charset="0"/>
            </a:rPr>
            <a:t>міжпредметна</a:t>
          </a:r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 інтеграція, здійснювана різними шляхами</a:t>
          </a:r>
          <a:endParaRPr lang="ru-RU" sz="1400" b="1" i="1" dirty="0"/>
        </a:p>
      </dgm:t>
    </dgm:pt>
    <dgm:pt modelId="{999FE3C8-0683-4D82-B97E-033FB706F667}" type="parTrans" cxnId="{1E05F795-829E-49AE-BD34-8645DCE31997}">
      <dgm:prSet/>
      <dgm:spPr/>
      <dgm:t>
        <a:bodyPr/>
        <a:lstStyle/>
        <a:p>
          <a:endParaRPr lang="ru-RU" sz="1200"/>
        </a:p>
      </dgm:t>
    </dgm:pt>
    <dgm:pt modelId="{D9BE024D-B87C-4C77-AC34-E11EE437F391}" type="sibTrans" cxnId="{1E05F795-829E-49AE-BD34-8645DCE31997}">
      <dgm:prSet/>
      <dgm:spPr/>
      <dgm:t>
        <a:bodyPr/>
        <a:lstStyle/>
        <a:p>
          <a:endParaRPr lang="ru-RU" sz="1200"/>
        </a:p>
      </dgm:t>
    </dgm:pt>
    <dgm:pt modelId="{7D9B0C87-C4E6-46C5-9CE2-5B1AD6DEADE8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uk-UA" sz="1200" i="1" dirty="0" smtClean="0">
              <a:latin typeface="Times New Roman" pitchFamily="18" charset="0"/>
              <a:cs typeface="Times New Roman" pitchFamily="18" charset="0"/>
            </a:rPr>
            <a:t> інтегрованих курсів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 – навчальних предметів, які адаптують для вивчення та інтегрують знання декількох наук або видів мистецтв</a:t>
          </a:r>
          <a:r>
            <a:rPr lang="uk-UA" sz="1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(природничих - «Природознавство», суспільствознавчих - «Я у Світі»,  біологічних - «Основи здоров’я», музичне й образотворче мистецтво - «</a:t>
          </a:r>
          <a:r>
            <a:rPr lang="uk-UA" sz="1200" dirty="0" err="1" smtClean="0">
              <a:latin typeface="Times New Roman" pitchFamily="18" charset="0"/>
              <a:cs typeface="Times New Roman" pitchFamily="18" charset="0"/>
            </a:rPr>
            <a:t>Мистецтво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», та ін.)</a:t>
          </a:r>
          <a:endParaRPr lang="ru-RU" sz="1200" dirty="0"/>
        </a:p>
      </dgm:t>
    </dgm:pt>
    <dgm:pt modelId="{D660E9E1-CE8C-4838-B26F-C5694E6EC263}" type="parTrans" cxnId="{0272916A-23A4-4F2D-B3C5-A580C182EF5C}">
      <dgm:prSet custT="1"/>
      <dgm:spPr/>
      <dgm:t>
        <a:bodyPr/>
        <a:lstStyle/>
        <a:p>
          <a:endParaRPr lang="ru-RU" sz="1200"/>
        </a:p>
      </dgm:t>
    </dgm:pt>
    <dgm:pt modelId="{7F69F344-BCA3-4D7A-887B-2D7CD7F8CA1D}" type="sibTrans" cxnId="{0272916A-23A4-4F2D-B3C5-A580C182EF5C}">
      <dgm:prSet/>
      <dgm:spPr/>
      <dgm:t>
        <a:bodyPr/>
        <a:lstStyle/>
        <a:p>
          <a:endParaRPr lang="ru-RU" sz="1200"/>
        </a:p>
      </dgm:t>
    </dgm:pt>
    <dgm:pt modelId="{5D5B0384-8DE7-4A4C-82C6-F2DE07C5D54A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розроблення нових форм</a:t>
          </a:r>
          <a:r>
            <a:rPr lang="uk-UA" sz="1600" i="1" dirty="0" smtClean="0">
              <a:latin typeface="Times New Roman" pitchFamily="18" charset="0"/>
              <a:cs typeface="Times New Roman" pitchFamily="18" charset="0"/>
            </a:rPr>
            <a:t> уроків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 (урок з </a:t>
          </a:r>
          <a:r>
            <a:rPr lang="uk-UA" sz="1600" dirty="0" err="1" smtClean="0">
              <a:latin typeface="Times New Roman" pitchFamily="18" charset="0"/>
              <a:cs typeface="Times New Roman" pitchFamily="18" charset="0"/>
            </a:rPr>
            <a:t>міжпредметними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 зв’язками, інтегрований урок, бінарний урок)</a:t>
          </a:r>
          <a:endParaRPr lang="ru-RU" sz="1600" dirty="0"/>
        </a:p>
      </dgm:t>
    </dgm:pt>
    <dgm:pt modelId="{6E563835-CE0C-4DA9-966A-46B4AF61AC46}" type="parTrans" cxnId="{204F498D-94A2-4EB6-94B0-A89BC08D656F}">
      <dgm:prSet custT="1"/>
      <dgm:spPr/>
      <dgm:t>
        <a:bodyPr/>
        <a:lstStyle/>
        <a:p>
          <a:endParaRPr lang="ru-RU" sz="1200"/>
        </a:p>
      </dgm:t>
    </dgm:pt>
    <dgm:pt modelId="{D6F362EC-2532-4595-8569-148DCF49F374}" type="sibTrans" cxnId="{204F498D-94A2-4EB6-94B0-A89BC08D656F}">
      <dgm:prSet/>
      <dgm:spPr/>
      <dgm:t>
        <a:bodyPr/>
        <a:lstStyle/>
        <a:p>
          <a:endParaRPr lang="ru-RU" sz="1200"/>
        </a:p>
      </dgm:t>
    </dgm:pt>
    <dgm:pt modelId="{7D759701-46DE-437C-98D7-AD1A4AF118F7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впровадження </a:t>
          </a:r>
          <a:r>
            <a:rPr lang="uk-UA" sz="1600" i="1" dirty="0" smtClean="0">
              <a:latin typeface="Times New Roman" pitchFamily="18" charset="0"/>
              <a:cs typeface="Times New Roman" pitchFamily="18" charset="0"/>
            </a:rPr>
            <a:t>навчальних проектів</a:t>
          </a:r>
          <a:endParaRPr lang="ru-RU" sz="1600" dirty="0"/>
        </a:p>
      </dgm:t>
    </dgm:pt>
    <dgm:pt modelId="{845BAD40-BCB4-441C-A8E5-CB65446618E4}" type="parTrans" cxnId="{4057D555-EEA5-4D4B-B755-03CD4E949E85}">
      <dgm:prSet custT="1"/>
      <dgm:spPr/>
      <dgm:t>
        <a:bodyPr/>
        <a:lstStyle/>
        <a:p>
          <a:endParaRPr lang="ru-RU" sz="1200"/>
        </a:p>
      </dgm:t>
    </dgm:pt>
    <dgm:pt modelId="{08FAA9BE-33B2-4223-ADE7-4A3A7D489C62}" type="sibTrans" cxnId="{4057D555-EEA5-4D4B-B755-03CD4E949E85}">
      <dgm:prSet/>
      <dgm:spPr/>
      <dgm:t>
        <a:bodyPr/>
        <a:lstStyle/>
        <a:p>
          <a:endParaRPr lang="ru-RU" sz="1200"/>
        </a:p>
      </dgm:t>
    </dgm:pt>
    <dgm:pt modelId="{3F956306-9F78-4799-9EB5-6A692BB94B9F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організація </a:t>
          </a:r>
          <a:r>
            <a:rPr lang="uk-UA" sz="1600" i="1" dirty="0" smtClean="0">
              <a:latin typeface="Times New Roman" pitchFamily="18" charset="0"/>
              <a:cs typeface="Times New Roman" pitchFamily="18" charset="0"/>
            </a:rPr>
            <a:t>тематичних днів та тижнів</a:t>
          </a:r>
          <a:endParaRPr lang="ru-RU" sz="1600" dirty="0"/>
        </a:p>
      </dgm:t>
    </dgm:pt>
    <dgm:pt modelId="{54993E2E-5120-4C4A-B525-60BECE407B07}" type="parTrans" cxnId="{299C8C8A-2270-45B9-90D1-FBFCB73D08AB}">
      <dgm:prSet custT="1"/>
      <dgm:spPr/>
      <dgm:t>
        <a:bodyPr/>
        <a:lstStyle/>
        <a:p>
          <a:endParaRPr lang="ru-RU" sz="1200"/>
        </a:p>
      </dgm:t>
    </dgm:pt>
    <dgm:pt modelId="{B7A63F11-F9E9-4E9E-98E8-1120199D0B2B}" type="sibTrans" cxnId="{299C8C8A-2270-45B9-90D1-FBFCB73D08AB}">
      <dgm:prSet/>
      <dgm:spPr/>
      <dgm:t>
        <a:bodyPr/>
        <a:lstStyle/>
        <a:p>
          <a:endParaRPr lang="ru-RU" sz="1200"/>
        </a:p>
      </dgm:t>
    </dgm:pt>
    <dgm:pt modelId="{190BE16A-33C1-435E-92FF-4119D87736E1}" type="pres">
      <dgm:prSet presAssocID="{508FDD01-F3EF-4755-B05A-433E765797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B46B4EB-554D-4A99-A0A1-00DBD90931BE}" type="pres">
      <dgm:prSet presAssocID="{E0C94C54-8B4D-4DB1-9FC4-A4CB21195662}" presName="centerShape" presStyleLbl="node0" presStyleIdx="0" presStyleCnt="1"/>
      <dgm:spPr/>
      <dgm:t>
        <a:bodyPr/>
        <a:lstStyle/>
        <a:p>
          <a:endParaRPr lang="ru-RU"/>
        </a:p>
      </dgm:t>
    </dgm:pt>
    <dgm:pt modelId="{6BE6AE1B-38C2-45F0-9625-1BD2BFA91E9B}" type="pres">
      <dgm:prSet presAssocID="{D660E9E1-CE8C-4838-B26F-C5694E6EC263}" presName="parTrans" presStyleLbl="bgSibTrans2D1" presStyleIdx="0" presStyleCnt="4"/>
      <dgm:spPr/>
      <dgm:t>
        <a:bodyPr/>
        <a:lstStyle/>
        <a:p>
          <a:endParaRPr lang="uk-UA"/>
        </a:p>
      </dgm:t>
    </dgm:pt>
    <dgm:pt modelId="{1407AF0B-3DB8-4641-B426-2CE9121B946B}" type="pres">
      <dgm:prSet presAssocID="{7D9B0C87-C4E6-46C5-9CE2-5B1AD6DEADE8}" presName="node" presStyleLbl="node1" presStyleIdx="0" presStyleCnt="4" custScaleY="171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1F205-BE02-4FF5-934A-925105C0B046}" type="pres">
      <dgm:prSet presAssocID="{6E563835-CE0C-4DA9-966A-46B4AF61AC46}" presName="parTrans" presStyleLbl="bgSibTrans2D1" presStyleIdx="1" presStyleCnt="4"/>
      <dgm:spPr/>
      <dgm:t>
        <a:bodyPr/>
        <a:lstStyle/>
        <a:p>
          <a:endParaRPr lang="uk-UA"/>
        </a:p>
      </dgm:t>
    </dgm:pt>
    <dgm:pt modelId="{422EED5C-7BCF-42A8-AAD4-27F81ED7EDDA}" type="pres">
      <dgm:prSet presAssocID="{5D5B0384-8DE7-4A4C-82C6-F2DE07C5D54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157FF6-990F-4F53-9A3C-19F2BD58C9FF}" type="pres">
      <dgm:prSet presAssocID="{845BAD40-BCB4-441C-A8E5-CB65446618E4}" presName="parTrans" presStyleLbl="bgSibTrans2D1" presStyleIdx="2" presStyleCnt="4"/>
      <dgm:spPr/>
      <dgm:t>
        <a:bodyPr/>
        <a:lstStyle/>
        <a:p>
          <a:endParaRPr lang="uk-UA"/>
        </a:p>
      </dgm:t>
    </dgm:pt>
    <dgm:pt modelId="{0D3EB624-3127-428C-BB22-74F46A9E6857}" type="pres">
      <dgm:prSet presAssocID="{7D759701-46DE-437C-98D7-AD1A4AF118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FA9E7-B7DF-4078-B7D4-B78A015374F6}" type="pres">
      <dgm:prSet presAssocID="{54993E2E-5120-4C4A-B525-60BECE407B07}" presName="parTrans" presStyleLbl="bgSibTrans2D1" presStyleIdx="3" presStyleCnt="4"/>
      <dgm:spPr/>
      <dgm:t>
        <a:bodyPr/>
        <a:lstStyle/>
        <a:p>
          <a:endParaRPr lang="uk-UA"/>
        </a:p>
      </dgm:t>
    </dgm:pt>
    <dgm:pt modelId="{38BA3C09-49DA-455E-9C14-2C23EE0A75CA}" type="pres">
      <dgm:prSet presAssocID="{3F956306-9F78-4799-9EB5-6A692BB94B9F}" presName="node" presStyleLbl="node1" presStyleIdx="3" presStyleCnt="4" custRadScaleRad="97503" custRadScaleInc="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432DB1-2D6A-4F80-A242-874B4323C3C6}" type="presOf" srcId="{5D5B0384-8DE7-4A4C-82C6-F2DE07C5D54A}" destId="{422EED5C-7BCF-42A8-AAD4-27F81ED7EDDA}" srcOrd="0" destOrd="0" presId="urn:microsoft.com/office/officeart/2005/8/layout/radial4"/>
    <dgm:cxn modelId="{204F498D-94A2-4EB6-94B0-A89BC08D656F}" srcId="{E0C94C54-8B4D-4DB1-9FC4-A4CB21195662}" destId="{5D5B0384-8DE7-4A4C-82C6-F2DE07C5D54A}" srcOrd="1" destOrd="0" parTransId="{6E563835-CE0C-4DA9-966A-46B4AF61AC46}" sibTransId="{D6F362EC-2532-4595-8569-148DCF49F374}"/>
    <dgm:cxn modelId="{D1612DA1-543C-44B5-BB29-B57DD0FED187}" type="presOf" srcId="{508FDD01-F3EF-4755-B05A-433E765797C3}" destId="{190BE16A-33C1-435E-92FF-4119D87736E1}" srcOrd="0" destOrd="0" presId="urn:microsoft.com/office/officeart/2005/8/layout/radial4"/>
    <dgm:cxn modelId="{4C77A10A-FDC3-43A7-A633-364A65CA5456}" type="presOf" srcId="{6E563835-CE0C-4DA9-966A-46B4AF61AC46}" destId="{3831F205-BE02-4FF5-934A-925105C0B046}" srcOrd="0" destOrd="0" presId="urn:microsoft.com/office/officeart/2005/8/layout/radial4"/>
    <dgm:cxn modelId="{299C8C8A-2270-45B9-90D1-FBFCB73D08AB}" srcId="{E0C94C54-8B4D-4DB1-9FC4-A4CB21195662}" destId="{3F956306-9F78-4799-9EB5-6A692BB94B9F}" srcOrd="3" destOrd="0" parTransId="{54993E2E-5120-4C4A-B525-60BECE407B07}" sibTransId="{B7A63F11-F9E9-4E9E-98E8-1120199D0B2B}"/>
    <dgm:cxn modelId="{B32841BC-1597-421E-AD06-F0F92B6BDBB1}" type="presOf" srcId="{E0C94C54-8B4D-4DB1-9FC4-A4CB21195662}" destId="{AB46B4EB-554D-4A99-A0A1-00DBD90931BE}" srcOrd="0" destOrd="0" presId="urn:microsoft.com/office/officeart/2005/8/layout/radial4"/>
    <dgm:cxn modelId="{56D3929E-4308-4F19-8962-D59D606DF6A0}" type="presOf" srcId="{845BAD40-BCB4-441C-A8E5-CB65446618E4}" destId="{8E157FF6-990F-4F53-9A3C-19F2BD58C9FF}" srcOrd="0" destOrd="0" presId="urn:microsoft.com/office/officeart/2005/8/layout/radial4"/>
    <dgm:cxn modelId="{0272916A-23A4-4F2D-B3C5-A580C182EF5C}" srcId="{E0C94C54-8B4D-4DB1-9FC4-A4CB21195662}" destId="{7D9B0C87-C4E6-46C5-9CE2-5B1AD6DEADE8}" srcOrd="0" destOrd="0" parTransId="{D660E9E1-CE8C-4838-B26F-C5694E6EC263}" sibTransId="{7F69F344-BCA3-4D7A-887B-2D7CD7F8CA1D}"/>
    <dgm:cxn modelId="{5E52040E-4724-43A7-8D2F-538D9A5A87F8}" type="presOf" srcId="{3F956306-9F78-4799-9EB5-6A692BB94B9F}" destId="{38BA3C09-49DA-455E-9C14-2C23EE0A75CA}" srcOrd="0" destOrd="0" presId="urn:microsoft.com/office/officeart/2005/8/layout/radial4"/>
    <dgm:cxn modelId="{4057D555-EEA5-4D4B-B755-03CD4E949E85}" srcId="{E0C94C54-8B4D-4DB1-9FC4-A4CB21195662}" destId="{7D759701-46DE-437C-98D7-AD1A4AF118F7}" srcOrd="2" destOrd="0" parTransId="{845BAD40-BCB4-441C-A8E5-CB65446618E4}" sibTransId="{08FAA9BE-33B2-4223-ADE7-4A3A7D489C62}"/>
    <dgm:cxn modelId="{6A38E7EE-CA5D-4EA3-AF54-AA6604C40699}" type="presOf" srcId="{7D759701-46DE-437C-98D7-AD1A4AF118F7}" destId="{0D3EB624-3127-428C-BB22-74F46A9E6857}" srcOrd="0" destOrd="0" presId="urn:microsoft.com/office/officeart/2005/8/layout/radial4"/>
    <dgm:cxn modelId="{AFC38A8D-3101-4E52-BCD9-A3B076BDA86A}" type="presOf" srcId="{54993E2E-5120-4C4A-B525-60BECE407B07}" destId="{056FA9E7-B7DF-4078-B7D4-B78A015374F6}" srcOrd="0" destOrd="0" presId="urn:microsoft.com/office/officeart/2005/8/layout/radial4"/>
    <dgm:cxn modelId="{1E05F795-829E-49AE-BD34-8645DCE31997}" srcId="{508FDD01-F3EF-4755-B05A-433E765797C3}" destId="{E0C94C54-8B4D-4DB1-9FC4-A4CB21195662}" srcOrd="0" destOrd="0" parTransId="{999FE3C8-0683-4D82-B97E-033FB706F667}" sibTransId="{D9BE024D-B87C-4C77-AC34-E11EE437F391}"/>
    <dgm:cxn modelId="{391F3122-4AC4-460B-9020-B47E53B12E7C}" type="presOf" srcId="{D660E9E1-CE8C-4838-B26F-C5694E6EC263}" destId="{6BE6AE1B-38C2-45F0-9625-1BD2BFA91E9B}" srcOrd="0" destOrd="0" presId="urn:microsoft.com/office/officeart/2005/8/layout/radial4"/>
    <dgm:cxn modelId="{E1ED00A3-D0C0-4E7A-AA41-D283B6A73562}" type="presOf" srcId="{7D9B0C87-C4E6-46C5-9CE2-5B1AD6DEADE8}" destId="{1407AF0B-3DB8-4641-B426-2CE9121B946B}" srcOrd="0" destOrd="0" presId="urn:microsoft.com/office/officeart/2005/8/layout/radial4"/>
    <dgm:cxn modelId="{A315EC6E-9FB2-4612-8D5C-E4CE05A00630}" type="presParOf" srcId="{190BE16A-33C1-435E-92FF-4119D87736E1}" destId="{AB46B4EB-554D-4A99-A0A1-00DBD90931BE}" srcOrd="0" destOrd="0" presId="urn:microsoft.com/office/officeart/2005/8/layout/radial4"/>
    <dgm:cxn modelId="{00A0E144-2DAF-4A0C-974F-9E329AD68BAA}" type="presParOf" srcId="{190BE16A-33C1-435E-92FF-4119D87736E1}" destId="{6BE6AE1B-38C2-45F0-9625-1BD2BFA91E9B}" srcOrd="1" destOrd="0" presId="urn:microsoft.com/office/officeart/2005/8/layout/radial4"/>
    <dgm:cxn modelId="{63CAA2BF-E0B9-40A5-BE82-4159C35B2169}" type="presParOf" srcId="{190BE16A-33C1-435E-92FF-4119D87736E1}" destId="{1407AF0B-3DB8-4641-B426-2CE9121B946B}" srcOrd="2" destOrd="0" presId="urn:microsoft.com/office/officeart/2005/8/layout/radial4"/>
    <dgm:cxn modelId="{C29A2E56-FCB8-463A-8D79-CC94DC91800A}" type="presParOf" srcId="{190BE16A-33C1-435E-92FF-4119D87736E1}" destId="{3831F205-BE02-4FF5-934A-925105C0B046}" srcOrd="3" destOrd="0" presId="urn:microsoft.com/office/officeart/2005/8/layout/radial4"/>
    <dgm:cxn modelId="{9D2F69AA-FA15-43DE-8F9E-F54A56FE7218}" type="presParOf" srcId="{190BE16A-33C1-435E-92FF-4119D87736E1}" destId="{422EED5C-7BCF-42A8-AAD4-27F81ED7EDDA}" srcOrd="4" destOrd="0" presId="urn:microsoft.com/office/officeart/2005/8/layout/radial4"/>
    <dgm:cxn modelId="{CD8D9DE8-DB61-482F-9ED2-2B8EBC359A56}" type="presParOf" srcId="{190BE16A-33C1-435E-92FF-4119D87736E1}" destId="{8E157FF6-990F-4F53-9A3C-19F2BD58C9FF}" srcOrd="5" destOrd="0" presId="urn:microsoft.com/office/officeart/2005/8/layout/radial4"/>
    <dgm:cxn modelId="{1396F719-757C-4BC4-97F6-2ED6C8391E70}" type="presParOf" srcId="{190BE16A-33C1-435E-92FF-4119D87736E1}" destId="{0D3EB624-3127-428C-BB22-74F46A9E6857}" srcOrd="6" destOrd="0" presId="urn:microsoft.com/office/officeart/2005/8/layout/radial4"/>
    <dgm:cxn modelId="{940EC51F-F727-49D1-B648-1FF8FA51E1FE}" type="presParOf" srcId="{190BE16A-33C1-435E-92FF-4119D87736E1}" destId="{056FA9E7-B7DF-4078-B7D4-B78A015374F6}" srcOrd="7" destOrd="0" presId="urn:microsoft.com/office/officeart/2005/8/layout/radial4"/>
    <dgm:cxn modelId="{D6CF033D-168F-46A4-9F32-44245BABADBA}" type="presParOf" srcId="{190BE16A-33C1-435E-92FF-4119D87736E1}" destId="{38BA3C09-49DA-455E-9C14-2C23EE0A75C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A34A73-2DB3-4FA7-8BC1-58D93EF97A36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685F51-E1AA-428F-A348-24FCD687480E}">
      <dgm:prSet phldrT="[Текст]" custT="1"/>
      <dgm:spPr/>
      <dgm:t>
        <a:bodyPr/>
        <a:lstStyle/>
        <a:p>
          <a:pPr algn="just"/>
          <a:r>
            <a:rPr lang="ru-RU" sz="1400" b="1" dirty="0" err="1" smtClean="0">
              <a:latin typeface="Cambria" pitchFamily="18" charset="0"/>
            </a:rPr>
            <a:t>критичне</a:t>
          </a:r>
          <a:r>
            <a:rPr lang="ru-RU" sz="1400" b="1" dirty="0" smtClean="0">
              <a:latin typeface="Cambria" pitchFamily="18" charset="0"/>
            </a:rPr>
            <a:t> </a:t>
          </a:r>
          <a:r>
            <a:rPr lang="ru-RU" sz="1400" b="1" dirty="0" err="1" smtClean="0">
              <a:latin typeface="Cambria" pitchFamily="18" charset="0"/>
            </a:rPr>
            <a:t>мислення</a:t>
          </a:r>
          <a:r>
            <a:rPr lang="ru-RU" sz="1400" b="1" dirty="0" smtClean="0">
              <a:latin typeface="Cambria" pitchFamily="18" charset="0"/>
            </a:rPr>
            <a:t> </a:t>
          </a:r>
          <a:r>
            <a:rPr lang="ru-RU" sz="1400" b="1" dirty="0" err="1" smtClean="0">
              <a:latin typeface="Cambria" pitchFamily="18" charset="0"/>
            </a:rPr>
            <a:t>і</a:t>
          </a:r>
          <a:r>
            <a:rPr lang="ru-RU" sz="1400" b="1" dirty="0" smtClean="0">
              <a:latin typeface="Cambria" pitchFamily="18" charset="0"/>
            </a:rPr>
            <a:t> </a:t>
          </a:r>
          <a:r>
            <a:rPr lang="ru-RU" sz="1400" b="1" dirty="0" err="1" smtClean="0">
              <a:latin typeface="Cambria" pitchFamily="18" charset="0"/>
            </a:rPr>
            <a:t>вирішення</a:t>
          </a:r>
          <a:r>
            <a:rPr lang="ru-RU" sz="1400" b="1" dirty="0" smtClean="0">
              <a:latin typeface="Cambria" pitchFamily="18" charset="0"/>
            </a:rPr>
            <a:t> проблем</a:t>
          </a:r>
          <a:r>
            <a:rPr lang="ru-RU" sz="1400" dirty="0" smtClean="0">
              <a:latin typeface="Cambria" pitchFamily="18" charset="0"/>
            </a:rPr>
            <a:t>:</a:t>
          </a:r>
        </a:p>
        <a:p>
          <a:pPr algn="just"/>
          <a:r>
            <a:rPr lang="uk-UA" sz="1400" dirty="0" smtClean="0">
              <a:latin typeface="Cambria" pitchFamily="18" charset="0"/>
            </a:rPr>
            <a:t>прогнозування; висування гіпотез; порівняння і зіставлення; узагальнення; оцінка суперечливих ідей; вибір альтернативи; прийняття обґрунтованих рішень</a:t>
          </a:r>
          <a:r>
            <a:rPr lang="uk-UA" sz="1200" dirty="0" smtClean="0"/>
            <a:t>;</a:t>
          </a:r>
          <a:endParaRPr lang="ru-RU" sz="1200" dirty="0"/>
        </a:p>
      </dgm:t>
    </dgm:pt>
    <dgm:pt modelId="{63C1C88F-AA97-4AAC-9601-9A36AAD9A9ED}" type="parTrans" cxnId="{B61EE80A-5814-4530-A466-7F35A512BCDB}">
      <dgm:prSet/>
      <dgm:spPr/>
      <dgm:t>
        <a:bodyPr/>
        <a:lstStyle/>
        <a:p>
          <a:endParaRPr lang="ru-RU"/>
        </a:p>
      </dgm:t>
    </dgm:pt>
    <dgm:pt modelId="{7FFF4F05-9736-41E2-BCFD-5185DFDB5A26}" type="sibTrans" cxnId="{B61EE80A-5814-4530-A466-7F35A512BCDB}">
      <dgm:prSet/>
      <dgm:spPr/>
      <dgm:t>
        <a:bodyPr/>
        <a:lstStyle/>
        <a:p>
          <a:endParaRPr lang="ru-RU"/>
        </a:p>
      </dgm:t>
    </dgm:pt>
    <dgm:pt modelId="{463C4555-CE76-454D-AF9C-0726CB6278C3}">
      <dgm:prSet phldrT="[Текст]"/>
      <dgm:spPr/>
      <dgm:t>
        <a:bodyPr/>
        <a:lstStyle/>
        <a:p>
          <a:pPr algn="just"/>
          <a:r>
            <a:rPr lang="uk-UA" b="1" dirty="0" smtClean="0">
              <a:latin typeface="Cambria" pitchFamily="18" charset="0"/>
            </a:rPr>
            <a:t>соціальні / комунікативні навички</a:t>
          </a:r>
          <a:r>
            <a:rPr lang="uk-UA" dirty="0" smtClean="0">
              <a:latin typeface="Cambria" pitchFamily="18" charset="0"/>
            </a:rPr>
            <a:t>: уважне слухання; повага до точки зору інших; розуміння думок інших; коректне донесення власної думки; співпраця з іншими в ході спільної роботи або ігор;</a:t>
          </a:r>
          <a:endParaRPr lang="ru-RU" dirty="0">
            <a:latin typeface="Cambria" pitchFamily="18" charset="0"/>
          </a:endParaRPr>
        </a:p>
      </dgm:t>
    </dgm:pt>
    <dgm:pt modelId="{5C8CCDCB-9F73-43A4-84F4-7BA5F051C1DD}" type="parTrans" cxnId="{4F2275FD-4EE3-4435-A5FC-901C86A2ABF1}">
      <dgm:prSet/>
      <dgm:spPr/>
      <dgm:t>
        <a:bodyPr/>
        <a:lstStyle/>
        <a:p>
          <a:endParaRPr lang="ru-RU"/>
        </a:p>
      </dgm:t>
    </dgm:pt>
    <dgm:pt modelId="{EFD0FBFB-4372-4D55-A2EC-AD9C070A66E3}" type="sibTrans" cxnId="{4F2275FD-4EE3-4435-A5FC-901C86A2ABF1}">
      <dgm:prSet/>
      <dgm:spPr/>
      <dgm:t>
        <a:bodyPr/>
        <a:lstStyle/>
        <a:p>
          <a:endParaRPr lang="ru-RU"/>
        </a:p>
      </dgm:t>
    </dgm:pt>
    <dgm:pt modelId="{C81ABC62-C8FF-4441-98DA-7C77FB906636}">
      <dgm:prSet phldrT="[Текст]" custT="1"/>
      <dgm:spPr/>
      <dgm:t>
        <a:bodyPr/>
        <a:lstStyle/>
        <a:p>
          <a:pPr algn="just"/>
          <a:r>
            <a:rPr lang="uk-UA" sz="1400" b="1" dirty="0" smtClean="0">
              <a:latin typeface="Cambria" pitchFamily="18" charset="0"/>
            </a:rPr>
            <a:t>організаційні навички</a:t>
          </a:r>
          <a:r>
            <a:rPr lang="uk-UA" sz="1400" dirty="0" smtClean="0">
              <a:latin typeface="Cambria" pitchFamily="18" charset="0"/>
            </a:rPr>
            <a:t>: логічне вибудовування ідей; планування, як краще висловити розуміння (наприклад, у письмовій, усній, візуальній або драматичній формі); керування часом; створення гри в навчальних ситуаціях</a:t>
          </a:r>
          <a:r>
            <a:rPr lang="uk-UA" sz="1200" dirty="0" smtClean="0">
              <a:latin typeface="Cambria" pitchFamily="18" charset="0"/>
            </a:rPr>
            <a:t>;</a:t>
          </a:r>
          <a:endParaRPr lang="ru-RU" sz="1200" dirty="0">
            <a:latin typeface="Cambria" pitchFamily="18" charset="0"/>
          </a:endParaRPr>
        </a:p>
      </dgm:t>
    </dgm:pt>
    <dgm:pt modelId="{CDEA8103-A69F-4760-BF4C-DCDF64BB3D7D}" type="parTrans" cxnId="{1F619FF6-FE2B-488B-8B32-F348C7BE6E8B}">
      <dgm:prSet/>
      <dgm:spPr/>
      <dgm:t>
        <a:bodyPr/>
        <a:lstStyle/>
        <a:p>
          <a:endParaRPr lang="ru-RU"/>
        </a:p>
      </dgm:t>
    </dgm:pt>
    <dgm:pt modelId="{61BC7810-39DB-49B7-A9BA-2F386D097439}" type="sibTrans" cxnId="{1F619FF6-FE2B-488B-8B32-F348C7BE6E8B}">
      <dgm:prSet/>
      <dgm:spPr/>
      <dgm:t>
        <a:bodyPr/>
        <a:lstStyle/>
        <a:p>
          <a:endParaRPr lang="ru-RU"/>
        </a:p>
      </dgm:t>
    </dgm:pt>
    <dgm:pt modelId="{6B14F13F-7F6A-42E7-B585-1B7C0BC655FB}">
      <dgm:prSet custT="1"/>
      <dgm:spPr/>
      <dgm:t>
        <a:bodyPr/>
        <a:lstStyle/>
        <a:p>
          <a:pPr algn="just"/>
          <a:r>
            <a:rPr lang="uk-UA" sz="1600" b="1" dirty="0" smtClean="0"/>
            <a:t>навички застосування</a:t>
          </a:r>
          <a:r>
            <a:rPr lang="uk-UA" sz="1600" dirty="0" smtClean="0"/>
            <a:t>: використання раніше засвоєної інформації або навичок у новій ситуації (наприклад, дослідницькі навички, розуміння прочитаного, навички вимірювання</a:t>
          </a:r>
          <a:r>
            <a:rPr lang="uk-UA" sz="1200" dirty="0" smtClean="0"/>
            <a:t>)</a:t>
          </a:r>
          <a:endParaRPr lang="ru-RU" sz="1200" dirty="0"/>
        </a:p>
      </dgm:t>
    </dgm:pt>
    <dgm:pt modelId="{27EEC05F-A46E-4832-AA84-776C7836E000}" type="parTrans" cxnId="{ED80A289-3DCD-436F-B2DA-36DA133C37DB}">
      <dgm:prSet/>
      <dgm:spPr/>
      <dgm:t>
        <a:bodyPr/>
        <a:lstStyle/>
        <a:p>
          <a:endParaRPr lang="ru-RU"/>
        </a:p>
      </dgm:t>
    </dgm:pt>
    <dgm:pt modelId="{1B4189E5-0DA5-442A-8D42-E6C216AB2424}" type="sibTrans" cxnId="{ED80A289-3DCD-436F-B2DA-36DA133C37DB}">
      <dgm:prSet/>
      <dgm:spPr/>
      <dgm:t>
        <a:bodyPr/>
        <a:lstStyle/>
        <a:p>
          <a:endParaRPr lang="ru-RU"/>
        </a:p>
      </dgm:t>
    </dgm:pt>
    <dgm:pt modelId="{BDA39D83-AF50-4C15-851D-DFAFC6B32065}" type="pres">
      <dgm:prSet presAssocID="{86A34A73-2DB3-4FA7-8BC1-58D93EF97A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AB7FA1D-E405-4737-9BAC-0F3BC1E94C48}" type="pres">
      <dgm:prSet presAssocID="{6D685F51-E1AA-428F-A348-24FCD687480E}" presName="composite" presStyleCnt="0"/>
      <dgm:spPr/>
    </dgm:pt>
    <dgm:pt modelId="{AF1C88D0-C6F1-4AB2-9D63-FA5A65418C6A}" type="pres">
      <dgm:prSet presAssocID="{6D685F51-E1AA-428F-A348-24FCD687480E}" presName="imgShp" presStyleLbl="fgImgPlace1" presStyleIdx="0" presStyleCnt="4" custLinFactNeighborX="-31938"/>
      <dgm:spPr/>
    </dgm:pt>
    <dgm:pt modelId="{48948624-9ABB-4AC3-8BA9-29533D49AF6B}" type="pres">
      <dgm:prSet presAssocID="{6D685F51-E1AA-428F-A348-24FCD687480E}" presName="txShp" presStyleLbl="node1" presStyleIdx="0" presStyleCnt="4" custScaleX="11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F6761-4FBC-4524-816F-4E3160E8350A}" type="pres">
      <dgm:prSet presAssocID="{7FFF4F05-9736-41E2-BCFD-5185DFDB5A26}" presName="spacing" presStyleCnt="0"/>
      <dgm:spPr/>
    </dgm:pt>
    <dgm:pt modelId="{67787B00-BC05-47DF-9C3D-EB86281B358D}" type="pres">
      <dgm:prSet presAssocID="{463C4555-CE76-454D-AF9C-0726CB6278C3}" presName="composite" presStyleCnt="0"/>
      <dgm:spPr/>
    </dgm:pt>
    <dgm:pt modelId="{C5290378-2602-4C4B-AF2C-D22D0B341996}" type="pres">
      <dgm:prSet presAssocID="{463C4555-CE76-454D-AF9C-0726CB6278C3}" presName="imgShp" presStyleLbl="fgImgPlace1" presStyleIdx="1" presStyleCnt="4" custLinFactNeighborX="-31938"/>
      <dgm:spPr/>
    </dgm:pt>
    <dgm:pt modelId="{55412F6D-DBE4-4040-AEFC-E7E2F4546DCA}" type="pres">
      <dgm:prSet presAssocID="{463C4555-CE76-454D-AF9C-0726CB6278C3}" presName="txShp" presStyleLbl="node1" presStyleIdx="1" presStyleCnt="4" custScaleX="11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E0497-958C-4968-A117-34A3931DB378}" type="pres">
      <dgm:prSet presAssocID="{EFD0FBFB-4372-4D55-A2EC-AD9C070A66E3}" presName="spacing" presStyleCnt="0"/>
      <dgm:spPr/>
    </dgm:pt>
    <dgm:pt modelId="{98009765-4DB3-4A7D-9F29-1D7CC5DB9503}" type="pres">
      <dgm:prSet presAssocID="{C81ABC62-C8FF-4441-98DA-7C77FB906636}" presName="composite" presStyleCnt="0"/>
      <dgm:spPr/>
    </dgm:pt>
    <dgm:pt modelId="{42D3EF46-57C6-438C-9C89-F72561FAFD19}" type="pres">
      <dgm:prSet presAssocID="{C81ABC62-C8FF-4441-98DA-7C77FB906636}" presName="imgShp" presStyleLbl="fgImgPlace1" presStyleIdx="2" presStyleCnt="4" custLinFactNeighborX="-31938"/>
      <dgm:spPr/>
    </dgm:pt>
    <dgm:pt modelId="{09BB7E1E-C47D-43AE-B2D1-E8E0CCA03BA1}" type="pres">
      <dgm:prSet presAssocID="{C81ABC62-C8FF-4441-98DA-7C77FB906636}" presName="txShp" presStyleLbl="node1" presStyleIdx="2" presStyleCnt="4" custScaleX="11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E7429-0DAB-4EBC-A416-54FA931DBB92}" type="pres">
      <dgm:prSet presAssocID="{61BC7810-39DB-49B7-A9BA-2F386D097439}" presName="spacing" presStyleCnt="0"/>
      <dgm:spPr/>
    </dgm:pt>
    <dgm:pt modelId="{0259C53D-DF61-470E-9C2B-80F2E13E2038}" type="pres">
      <dgm:prSet presAssocID="{6B14F13F-7F6A-42E7-B585-1B7C0BC655FB}" presName="composite" presStyleCnt="0"/>
      <dgm:spPr/>
    </dgm:pt>
    <dgm:pt modelId="{B5404BF5-A3B5-4DE9-9BFE-06AEBB3AA1FF}" type="pres">
      <dgm:prSet presAssocID="{6B14F13F-7F6A-42E7-B585-1B7C0BC655FB}" presName="imgShp" presStyleLbl="fgImgPlace1" presStyleIdx="3" presStyleCnt="4" custLinFactNeighborX="-31938"/>
      <dgm:spPr/>
    </dgm:pt>
    <dgm:pt modelId="{0B0207CD-DD9C-4AE6-B60D-DC004F9D06EB}" type="pres">
      <dgm:prSet presAssocID="{6B14F13F-7F6A-42E7-B585-1B7C0BC655FB}" presName="txShp" presStyleLbl="node1" presStyleIdx="3" presStyleCnt="4" custScaleX="11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1EE80A-5814-4530-A466-7F35A512BCDB}" srcId="{86A34A73-2DB3-4FA7-8BC1-58D93EF97A36}" destId="{6D685F51-E1AA-428F-A348-24FCD687480E}" srcOrd="0" destOrd="0" parTransId="{63C1C88F-AA97-4AAC-9601-9A36AAD9A9ED}" sibTransId="{7FFF4F05-9736-41E2-BCFD-5185DFDB5A26}"/>
    <dgm:cxn modelId="{24258C31-2767-4DE2-899B-DF8E76D1E155}" type="presOf" srcId="{6D685F51-E1AA-428F-A348-24FCD687480E}" destId="{48948624-9ABB-4AC3-8BA9-29533D49AF6B}" srcOrd="0" destOrd="0" presId="urn:microsoft.com/office/officeart/2005/8/layout/vList3#1"/>
    <dgm:cxn modelId="{4F2275FD-4EE3-4435-A5FC-901C86A2ABF1}" srcId="{86A34A73-2DB3-4FA7-8BC1-58D93EF97A36}" destId="{463C4555-CE76-454D-AF9C-0726CB6278C3}" srcOrd="1" destOrd="0" parTransId="{5C8CCDCB-9F73-43A4-84F4-7BA5F051C1DD}" sibTransId="{EFD0FBFB-4372-4D55-A2EC-AD9C070A66E3}"/>
    <dgm:cxn modelId="{ED80A289-3DCD-436F-B2DA-36DA133C37DB}" srcId="{86A34A73-2DB3-4FA7-8BC1-58D93EF97A36}" destId="{6B14F13F-7F6A-42E7-B585-1B7C0BC655FB}" srcOrd="3" destOrd="0" parTransId="{27EEC05F-A46E-4832-AA84-776C7836E000}" sibTransId="{1B4189E5-0DA5-442A-8D42-E6C216AB2424}"/>
    <dgm:cxn modelId="{3A78F846-7BE5-4F81-B5E3-91610A997F93}" type="presOf" srcId="{6B14F13F-7F6A-42E7-B585-1B7C0BC655FB}" destId="{0B0207CD-DD9C-4AE6-B60D-DC004F9D06EB}" srcOrd="0" destOrd="0" presId="urn:microsoft.com/office/officeart/2005/8/layout/vList3#1"/>
    <dgm:cxn modelId="{9043C5C6-B0BE-40CE-9641-23E01D3D8A84}" type="presOf" srcId="{463C4555-CE76-454D-AF9C-0726CB6278C3}" destId="{55412F6D-DBE4-4040-AEFC-E7E2F4546DCA}" srcOrd="0" destOrd="0" presId="urn:microsoft.com/office/officeart/2005/8/layout/vList3#1"/>
    <dgm:cxn modelId="{E53CBBFE-3D03-4D50-91E9-75DE811C783D}" type="presOf" srcId="{86A34A73-2DB3-4FA7-8BC1-58D93EF97A36}" destId="{BDA39D83-AF50-4C15-851D-DFAFC6B32065}" srcOrd="0" destOrd="0" presId="urn:microsoft.com/office/officeart/2005/8/layout/vList3#1"/>
    <dgm:cxn modelId="{1F619FF6-FE2B-488B-8B32-F348C7BE6E8B}" srcId="{86A34A73-2DB3-4FA7-8BC1-58D93EF97A36}" destId="{C81ABC62-C8FF-4441-98DA-7C77FB906636}" srcOrd="2" destOrd="0" parTransId="{CDEA8103-A69F-4760-BF4C-DCDF64BB3D7D}" sibTransId="{61BC7810-39DB-49B7-A9BA-2F386D097439}"/>
    <dgm:cxn modelId="{2412BE58-98D5-4D7E-8616-F9497EFCC4AA}" type="presOf" srcId="{C81ABC62-C8FF-4441-98DA-7C77FB906636}" destId="{09BB7E1E-C47D-43AE-B2D1-E8E0CCA03BA1}" srcOrd="0" destOrd="0" presId="urn:microsoft.com/office/officeart/2005/8/layout/vList3#1"/>
    <dgm:cxn modelId="{F47608B6-8915-48F9-8147-2775EF6FC59A}" type="presParOf" srcId="{BDA39D83-AF50-4C15-851D-DFAFC6B32065}" destId="{DAB7FA1D-E405-4737-9BAC-0F3BC1E94C48}" srcOrd="0" destOrd="0" presId="urn:microsoft.com/office/officeart/2005/8/layout/vList3#1"/>
    <dgm:cxn modelId="{247A68B8-5200-40A9-A43C-5D49770232A1}" type="presParOf" srcId="{DAB7FA1D-E405-4737-9BAC-0F3BC1E94C48}" destId="{AF1C88D0-C6F1-4AB2-9D63-FA5A65418C6A}" srcOrd="0" destOrd="0" presId="urn:microsoft.com/office/officeart/2005/8/layout/vList3#1"/>
    <dgm:cxn modelId="{FCA7070F-B830-4B39-B7FF-389C5CBE36F6}" type="presParOf" srcId="{DAB7FA1D-E405-4737-9BAC-0F3BC1E94C48}" destId="{48948624-9ABB-4AC3-8BA9-29533D49AF6B}" srcOrd="1" destOrd="0" presId="urn:microsoft.com/office/officeart/2005/8/layout/vList3#1"/>
    <dgm:cxn modelId="{F3436BBB-5541-4A8A-8345-4FF00DE8FA74}" type="presParOf" srcId="{BDA39D83-AF50-4C15-851D-DFAFC6B32065}" destId="{868F6761-4FBC-4524-816F-4E3160E8350A}" srcOrd="1" destOrd="0" presId="urn:microsoft.com/office/officeart/2005/8/layout/vList3#1"/>
    <dgm:cxn modelId="{8C140351-41BB-4940-900E-9B0384776D0F}" type="presParOf" srcId="{BDA39D83-AF50-4C15-851D-DFAFC6B32065}" destId="{67787B00-BC05-47DF-9C3D-EB86281B358D}" srcOrd="2" destOrd="0" presId="urn:microsoft.com/office/officeart/2005/8/layout/vList3#1"/>
    <dgm:cxn modelId="{F039823A-F510-49EA-A9E4-D664CF0DB1C9}" type="presParOf" srcId="{67787B00-BC05-47DF-9C3D-EB86281B358D}" destId="{C5290378-2602-4C4B-AF2C-D22D0B341996}" srcOrd="0" destOrd="0" presId="urn:microsoft.com/office/officeart/2005/8/layout/vList3#1"/>
    <dgm:cxn modelId="{DEB2B05C-86C4-455B-8F79-323CC58B1476}" type="presParOf" srcId="{67787B00-BC05-47DF-9C3D-EB86281B358D}" destId="{55412F6D-DBE4-4040-AEFC-E7E2F4546DCA}" srcOrd="1" destOrd="0" presId="urn:microsoft.com/office/officeart/2005/8/layout/vList3#1"/>
    <dgm:cxn modelId="{9DA2EDC0-A0FF-43DE-887E-5739DCFC0568}" type="presParOf" srcId="{BDA39D83-AF50-4C15-851D-DFAFC6B32065}" destId="{0C6E0497-958C-4968-A117-34A3931DB378}" srcOrd="3" destOrd="0" presId="urn:microsoft.com/office/officeart/2005/8/layout/vList3#1"/>
    <dgm:cxn modelId="{AB32BD4F-067A-4B02-AF3C-702D36A76C53}" type="presParOf" srcId="{BDA39D83-AF50-4C15-851D-DFAFC6B32065}" destId="{98009765-4DB3-4A7D-9F29-1D7CC5DB9503}" srcOrd="4" destOrd="0" presId="urn:microsoft.com/office/officeart/2005/8/layout/vList3#1"/>
    <dgm:cxn modelId="{D6D950BC-EA7E-4D72-9DCD-BDCF4D3A2996}" type="presParOf" srcId="{98009765-4DB3-4A7D-9F29-1D7CC5DB9503}" destId="{42D3EF46-57C6-438C-9C89-F72561FAFD19}" srcOrd="0" destOrd="0" presId="urn:microsoft.com/office/officeart/2005/8/layout/vList3#1"/>
    <dgm:cxn modelId="{494AA969-B9D5-41CD-83D1-48971E66A25B}" type="presParOf" srcId="{98009765-4DB3-4A7D-9F29-1D7CC5DB9503}" destId="{09BB7E1E-C47D-43AE-B2D1-E8E0CCA03BA1}" srcOrd="1" destOrd="0" presId="urn:microsoft.com/office/officeart/2005/8/layout/vList3#1"/>
    <dgm:cxn modelId="{FB1D0E8E-4212-4E7B-AEDC-941AC991F37E}" type="presParOf" srcId="{BDA39D83-AF50-4C15-851D-DFAFC6B32065}" destId="{8F9E7429-0DAB-4EBC-A416-54FA931DBB92}" srcOrd="5" destOrd="0" presId="urn:microsoft.com/office/officeart/2005/8/layout/vList3#1"/>
    <dgm:cxn modelId="{8DDD806B-C995-4A57-913B-5E625A19D743}" type="presParOf" srcId="{BDA39D83-AF50-4C15-851D-DFAFC6B32065}" destId="{0259C53D-DF61-470E-9C2B-80F2E13E2038}" srcOrd="6" destOrd="0" presId="urn:microsoft.com/office/officeart/2005/8/layout/vList3#1"/>
    <dgm:cxn modelId="{071C1756-DFA9-4CA9-A18B-96D49C77C3AA}" type="presParOf" srcId="{0259C53D-DF61-470E-9C2B-80F2E13E2038}" destId="{B5404BF5-A3B5-4DE9-9BFE-06AEBB3AA1FF}" srcOrd="0" destOrd="0" presId="urn:microsoft.com/office/officeart/2005/8/layout/vList3#1"/>
    <dgm:cxn modelId="{DA8140FD-EC1F-4C44-A256-B38F0D2D2937}" type="presParOf" srcId="{0259C53D-DF61-470E-9C2B-80F2E13E2038}" destId="{0B0207CD-DD9C-4AE6-B60D-DC004F9D06E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522C36-EB0C-4E34-A50D-88E4B9D2093E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9F0884-0247-460B-BE55-47E829F961D0}">
      <dgm:prSet phldrT="[Текст]" custT="1"/>
      <dgm:spPr/>
      <dgm:t>
        <a:bodyPr/>
        <a:lstStyle/>
        <a:p>
          <a:r>
            <a:rPr lang="uk-UA" sz="1800" dirty="0" smtClean="0">
              <a:latin typeface="Cambria" pitchFamily="18" charset="0"/>
              <a:cs typeface="Times New Roman" pitchFamily="18" charset="0"/>
            </a:rPr>
            <a:t>введення </a:t>
          </a:r>
          <a:r>
            <a:rPr lang="uk-UA" sz="1800" dirty="0" err="1" smtClean="0">
              <a:latin typeface="Cambria" pitchFamily="18" charset="0"/>
              <a:cs typeface="Times New Roman" pitchFamily="18" charset="0"/>
            </a:rPr>
            <a:t>міжпредметних</a:t>
          </a:r>
          <a:r>
            <a:rPr lang="uk-UA" sz="1800" dirty="0" smtClean="0">
              <a:latin typeface="Cambria" pitchFamily="18" charset="0"/>
              <a:cs typeface="Times New Roman" pitchFamily="18" charset="0"/>
            </a:rPr>
            <a:t> зв’язків на уроках суміжних дисциплін на основі репродуктивної діяльності і елементів проблемності</a:t>
          </a:r>
          <a:endParaRPr lang="ru-RU" sz="1800" dirty="0">
            <a:latin typeface="Cambria" pitchFamily="18" charset="0"/>
          </a:endParaRPr>
        </a:p>
      </dgm:t>
    </dgm:pt>
    <dgm:pt modelId="{D50B5D23-2B4F-48C8-926A-21E93D700BD5}" type="parTrans" cxnId="{C68999DF-17D2-4F16-A85E-BC10C8ED83B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FB5F686-EE44-43CE-9E99-11F20A0F619A}" type="sibTrans" cxnId="{C68999DF-17D2-4F16-A85E-BC10C8ED83B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712B190-3708-4CD4-81E1-17AD3FA77283}">
      <dgm:prSet phldrT="[Текст]" phldr="1"/>
      <dgm:spPr/>
      <dgm:t>
        <a:bodyPr/>
        <a:lstStyle/>
        <a:p>
          <a:endParaRPr lang="ru-RU">
            <a:latin typeface="+mn-lt"/>
          </a:endParaRPr>
        </a:p>
      </dgm:t>
    </dgm:pt>
    <dgm:pt modelId="{BB764FC3-AFE8-4BE2-B5E9-424A553CFC14}" type="parTrans" cxnId="{C6BF74F2-A39B-4C19-A72C-1E4080511D5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18E27DF-FC28-43F8-8C37-7139FE899619}" type="sibTrans" cxnId="{C6BF74F2-A39B-4C19-A72C-1E4080511D5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DAF3728-2536-4D8C-85DD-A2A1894036E0}">
      <dgm:prSet phldrT="[Текст]" custT="1"/>
      <dgm:spPr/>
      <dgm:t>
        <a:bodyPr/>
        <a:lstStyle/>
        <a:p>
          <a:r>
            <a:rPr lang="uk-UA" sz="1800" dirty="0" smtClean="0">
              <a:latin typeface="Cambria" pitchFamily="18" charset="0"/>
              <a:cs typeface="Times New Roman" pitchFamily="18" charset="0"/>
            </a:rPr>
            <a:t>постановка </a:t>
          </a:r>
          <a:r>
            <a:rPr lang="uk-UA" sz="1800" dirty="0" err="1" smtClean="0">
              <a:latin typeface="Cambria" pitchFamily="18" charset="0"/>
              <a:cs typeface="Times New Roman" pitchFamily="18" charset="0"/>
            </a:rPr>
            <a:t>міжпредметних</a:t>
          </a:r>
          <a:r>
            <a:rPr lang="uk-UA" sz="1800" dirty="0" smtClean="0">
              <a:latin typeface="Cambria" pitchFamily="18" charset="0"/>
              <a:cs typeface="Times New Roman" pitchFamily="18" charset="0"/>
            </a:rPr>
            <a:t> навчальних проблем і самостійний пошук їх вирішення на окремих уроках</a:t>
          </a:r>
          <a:endParaRPr lang="ru-RU" sz="1800" dirty="0">
            <a:latin typeface="Cambria" pitchFamily="18" charset="0"/>
          </a:endParaRPr>
        </a:p>
      </dgm:t>
    </dgm:pt>
    <dgm:pt modelId="{826AE3A4-7AD6-45E2-AE5D-9732500B3C7E}" type="parTrans" cxnId="{66C71920-EDF0-49A3-BD16-0E131321FC2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696C160-6CC1-476C-964D-7ED43F79994C}" type="sibTrans" cxnId="{66C71920-EDF0-49A3-BD16-0E131321FC2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E896BFD-74B1-4F83-A6A7-F5E031EC3C42}">
      <dgm:prSet phldrT="[Текст]" phldr="1"/>
      <dgm:spPr/>
      <dgm:t>
        <a:bodyPr/>
        <a:lstStyle/>
        <a:p>
          <a:endParaRPr lang="ru-RU">
            <a:latin typeface="+mn-lt"/>
          </a:endParaRPr>
        </a:p>
      </dgm:t>
    </dgm:pt>
    <dgm:pt modelId="{1A7FE0E5-6B14-496C-96DA-C20660B0B585}" type="parTrans" cxnId="{D98EF861-36E9-43F7-B759-573564974E4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64616E1-F9C8-4D6E-AF23-C5AD938B4085}" type="sibTrans" cxnId="{D98EF861-36E9-43F7-B759-573564974E4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DC1B10E-CE49-4E08-AF12-A1004170A92C}">
      <dgm:prSet phldrT="[Текст]" custT="1"/>
      <dgm:spPr/>
      <dgm:t>
        <a:bodyPr/>
        <a:lstStyle/>
        <a:p>
          <a:r>
            <a:rPr lang="uk-UA" sz="1800" dirty="0" smtClean="0">
              <a:latin typeface="Cambria" pitchFamily="18" charset="0"/>
              <a:cs typeface="Times New Roman" pitchFamily="18" charset="0"/>
            </a:rPr>
            <a:t>систематичне проблемне навчання на основі ускладнених </a:t>
          </a:r>
          <a:r>
            <a:rPr lang="uk-UA" sz="1800" dirty="0" err="1" smtClean="0">
              <a:latin typeface="Cambria" pitchFamily="18" charset="0"/>
              <a:cs typeface="Times New Roman" pitchFamily="18" charset="0"/>
            </a:rPr>
            <a:t>міжпредметних</a:t>
          </a:r>
          <a:r>
            <a:rPr lang="uk-UA" sz="1800" dirty="0" smtClean="0">
              <a:latin typeface="Cambria" pitchFamily="18" charset="0"/>
              <a:cs typeface="Times New Roman" pitchFamily="18" charset="0"/>
            </a:rPr>
            <a:t> проблем всередині окремих курсів</a:t>
          </a:r>
          <a:endParaRPr lang="ru-RU" sz="1800" dirty="0">
            <a:latin typeface="Cambria" pitchFamily="18" charset="0"/>
          </a:endParaRPr>
        </a:p>
      </dgm:t>
    </dgm:pt>
    <dgm:pt modelId="{096DACDB-B99A-4037-9AED-EED0CD39E0BD}" type="parTrans" cxnId="{C5DE27EE-9DD5-473A-9220-5DEE9A5130E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DA00ACA-7C5C-4A98-B2D1-8D77EB87920E}" type="sibTrans" cxnId="{C5DE27EE-9DD5-473A-9220-5DEE9A5130E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9B169C5-7C8D-400A-88E9-224B11F8BC2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E3F5148-9F5B-497B-8C30-BEB9B2A3E0DE}" type="parTrans" cxnId="{5DDF38E0-830D-406D-9807-313BEC99679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286A5BF-6205-446F-B36B-8D364F8A2703}" type="sibTrans" cxnId="{5DDF38E0-830D-406D-9807-313BEC99679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42D7F0D-F499-4B20-A047-91CEEBF0F72F}">
      <dgm:prSet custT="1"/>
      <dgm:spPr/>
      <dgm:t>
        <a:bodyPr/>
        <a:lstStyle/>
        <a:p>
          <a:r>
            <a:rPr lang="uk-UA" sz="1800" dirty="0" smtClean="0">
              <a:latin typeface="Cambria" pitchFamily="18" charset="0"/>
              <a:cs typeface="Times New Roman" pitchFamily="18" charset="0"/>
            </a:rPr>
            <a:t>включення спочатку двосторонніх, а потім і багатосторонніх зв’язків між різними предметами на основі координації діяльності вчителя</a:t>
          </a:r>
          <a:endParaRPr lang="ru-RU" sz="1800" dirty="0">
            <a:latin typeface="Cambria" pitchFamily="18" charset="0"/>
          </a:endParaRPr>
        </a:p>
      </dgm:t>
    </dgm:pt>
    <dgm:pt modelId="{EA637C8C-25F1-4DBF-A71E-98D17CC4B805}" type="parTrans" cxnId="{7CEBD0A6-9D3E-4622-AAC6-DC9B218FFC1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7DA4718-3E06-4A5E-994D-3AE84AF75919}" type="sibTrans" cxnId="{7CEBD0A6-9D3E-4622-AAC6-DC9B218FFC1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0198626-CACB-4D39-A925-5D51921D7B7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A9673FA-70DC-4109-9F99-D5B46898B34A}" type="parTrans" cxnId="{F3341CEE-D3F9-4B38-B91F-D56080DBAA5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CD206E1-2447-45A0-91F2-77E8F09172E8}" type="sibTrans" cxnId="{F3341CEE-D3F9-4B38-B91F-D56080DBAA5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999EDC5-442E-497B-8459-F01CE0624914}">
      <dgm:prSet custT="1"/>
      <dgm:spPr/>
      <dgm:t>
        <a:bodyPr/>
        <a:lstStyle/>
        <a:p>
          <a:r>
            <a:rPr lang="uk-UA" sz="1800" dirty="0" smtClean="0">
              <a:latin typeface="Cambria" pitchFamily="18" charset="0"/>
              <a:cs typeface="Times New Roman" pitchFamily="18" charset="0"/>
            </a:rPr>
            <a:t>розробка широкої системи в роботі вчителів, які здійснюють </a:t>
          </a:r>
          <a:r>
            <a:rPr lang="uk-UA" sz="1800" dirty="0" err="1" smtClean="0">
              <a:latin typeface="Cambria" pitchFamily="18" charset="0"/>
              <a:cs typeface="Times New Roman" pitchFamily="18" charset="0"/>
            </a:rPr>
            <a:t>міжпредметні</a:t>
          </a:r>
          <a:r>
            <a:rPr lang="uk-UA" sz="1800" dirty="0" smtClean="0">
              <a:latin typeface="Cambria" pitchFamily="18" charset="0"/>
              <a:cs typeface="Times New Roman" pitchFamily="18" charset="0"/>
            </a:rPr>
            <a:t> зв’язки як в змісті і методах, так і в формах організації навчання, включаючи позакласну роботу і розширюючи межі програми</a:t>
          </a:r>
          <a:endParaRPr lang="ru-RU" sz="1800" dirty="0">
            <a:latin typeface="Cambria" pitchFamily="18" charset="0"/>
          </a:endParaRPr>
        </a:p>
      </dgm:t>
    </dgm:pt>
    <dgm:pt modelId="{A02FA125-255C-4B9B-87FA-167E2B09C2A1}" type="parTrans" cxnId="{480E4012-8DF3-407B-89B3-CE8146D2F08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2399F0B-A97D-4305-BD50-A042F653B490}" type="sibTrans" cxnId="{480E4012-8DF3-407B-89B3-CE8146D2F08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538E6A1-EFB0-4569-85D0-5E9F4AB36FB9}">
      <dgm:prSet phldrT="[Текст]" phldr="1"/>
      <dgm:spPr/>
      <dgm:t>
        <a:bodyPr/>
        <a:lstStyle/>
        <a:p>
          <a:endParaRPr lang="ru-RU" dirty="0">
            <a:latin typeface="+mn-lt"/>
          </a:endParaRPr>
        </a:p>
      </dgm:t>
    </dgm:pt>
    <dgm:pt modelId="{49CEA9D0-1BEA-4DC7-AE69-3778C68E820A}" type="sibTrans" cxnId="{89A341B9-27A8-4DB6-9677-932589A9165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6537FA3-3E1D-4564-9A81-0043B8B154BE}" type="parTrans" cxnId="{89A341B9-27A8-4DB6-9677-932589A9165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7AAB288-C660-4F2F-9144-FF390E859F2D}" type="pres">
      <dgm:prSet presAssocID="{16522C36-EB0C-4E34-A50D-88E4B9D209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974CAD8-6019-4DFD-9ECE-8FB4720DADA3}" type="pres">
      <dgm:prSet presAssocID="{9538E6A1-EFB0-4569-85D0-5E9F4AB36FB9}" presName="composite" presStyleCnt="0"/>
      <dgm:spPr/>
    </dgm:pt>
    <dgm:pt modelId="{C9D16E1B-19BD-4A95-9B20-12188FD78EED}" type="pres">
      <dgm:prSet presAssocID="{9538E6A1-EFB0-4569-85D0-5E9F4AB36FB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906B5D-D96B-457B-B8F2-A7AB75398DEA}" type="pres">
      <dgm:prSet presAssocID="{9538E6A1-EFB0-4569-85D0-5E9F4AB36FB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964B8-6E3A-4AC7-9BED-E2DD064B1CEF}" type="pres">
      <dgm:prSet presAssocID="{49CEA9D0-1BEA-4DC7-AE69-3778C68E820A}" presName="sp" presStyleCnt="0"/>
      <dgm:spPr/>
    </dgm:pt>
    <dgm:pt modelId="{195CDE43-3A98-4C38-B2AB-2C8229192DC8}" type="pres">
      <dgm:prSet presAssocID="{B712B190-3708-4CD4-81E1-17AD3FA77283}" presName="composite" presStyleCnt="0"/>
      <dgm:spPr/>
    </dgm:pt>
    <dgm:pt modelId="{4391EB67-D284-456E-B392-8F34C9006E92}" type="pres">
      <dgm:prSet presAssocID="{B712B190-3708-4CD4-81E1-17AD3FA7728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4AEE86-C08A-43E3-9295-D6046640162F}" type="pres">
      <dgm:prSet presAssocID="{B712B190-3708-4CD4-81E1-17AD3FA7728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A1526-F0BA-4D21-A8D8-B39085631ABC}" type="pres">
      <dgm:prSet presAssocID="{118E27DF-FC28-43F8-8C37-7139FE899619}" presName="sp" presStyleCnt="0"/>
      <dgm:spPr/>
    </dgm:pt>
    <dgm:pt modelId="{0B2DC8AC-BC4B-4E5D-9714-0A82CC9FF267}" type="pres">
      <dgm:prSet presAssocID="{2E896BFD-74B1-4F83-A6A7-F5E031EC3C42}" presName="composite" presStyleCnt="0"/>
      <dgm:spPr/>
    </dgm:pt>
    <dgm:pt modelId="{6B761441-2EB5-4E71-987F-4CD242B39266}" type="pres">
      <dgm:prSet presAssocID="{2E896BFD-74B1-4F83-A6A7-F5E031EC3C4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C2E17D-96E7-43B8-A6A4-3B84A09DF26B}" type="pres">
      <dgm:prSet presAssocID="{2E896BFD-74B1-4F83-A6A7-F5E031EC3C4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5EDAE-ED3B-4645-B0AE-90696D500DC5}" type="pres">
      <dgm:prSet presAssocID="{664616E1-F9C8-4D6E-AF23-C5AD938B4085}" presName="sp" presStyleCnt="0"/>
      <dgm:spPr/>
    </dgm:pt>
    <dgm:pt modelId="{3EE6AA79-798C-4B7D-A79D-8FDB6A127C79}" type="pres">
      <dgm:prSet presAssocID="{D9B169C5-7C8D-400A-88E9-224B11F8BC27}" presName="composite" presStyleCnt="0"/>
      <dgm:spPr/>
    </dgm:pt>
    <dgm:pt modelId="{7BCDB2E7-9757-4F11-92BF-76690EB8D74D}" type="pres">
      <dgm:prSet presAssocID="{D9B169C5-7C8D-400A-88E9-224B11F8BC2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14E71-D0FC-4927-B76A-17DB1D49496E}" type="pres">
      <dgm:prSet presAssocID="{D9B169C5-7C8D-400A-88E9-224B11F8BC27}" presName="descendantText" presStyleLbl="alignAcc1" presStyleIdx="3" presStyleCnt="5" custLinFactNeighborX="837" custLinFactNeighborY="1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44E75-75F9-46EB-AC89-71DA160B09A8}" type="pres">
      <dgm:prSet presAssocID="{8286A5BF-6205-446F-B36B-8D364F8A2703}" presName="sp" presStyleCnt="0"/>
      <dgm:spPr/>
    </dgm:pt>
    <dgm:pt modelId="{001358BD-3B70-446E-95A4-8F864AA12530}" type="pres">
      <dgm:prSet presAssocID="{E0198626-CACB-4D39-A925-5D51921D7B75}" presName="composite" presStyleCnt="0"/>
      <dgm:spPr/>
    </dgm:pt>
    <dgm:pt modelId="{797D0B0B-7355-4C19-A066-5936C60F0D9E}" type="pres">
      <dgm:prSet presAssocID="{E0198626-CACB-4D39-A925-5D51921D7B7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715303-8BC4-44A2-8559-8A1F89F16F13}" type="pres">
      <dgm:prSet presAssocID="{E0198626-CACB-4D39-A925-5D51921D7B75}" presName="descendantText" presStyleLbl="alignAcc1" presStyleIdx="4" presStyleCnt="5" custScaleY="156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571EB-2DB9-4BFB-8565-F18E3CB59245}" type="presOf" srcId="{2E896BFD-74B1-4F83-A6A7-F5E031EC3C42}" destId="{6B761441-2EB5-4E71-987F-4CD242B39266}" srcOrd="0" destOrd="0" presId="urn:microsoft.com/office/officeart/2005/8/layout/chevron2"/>
    <dgm:cxn modelId="{66C71920-EDF0-49A3-BD16-0E131321FC26}" srcId="{B712B190-3708-4CD4-81E1-17AD3FA77283}" destId="{FDAF3728-2536-4D8C-85DD-A2A1894036E0}" srcOrd="0" destOrd="0" parTransId="{826AE3A4-7AD6-45E2-AE5D-9732500B3C7E}" sibTransId="{5696C160-6CC1-476C-964D-7ED43F79994C}"/>
    <dgm:cxn modelId="{C68999DF-17D2-4F16-A85E-BC10C8ED83BA}" srcId="{9538E6A1-EFB0-4569-85D0-5E9F4AB36FB9}" destId="{A59F0884-0247-460B-BE55-47E829F961D0}" srcOrd="0" destOrd="0" parTransId="{D50B5D23-2B4F-48C8-926A-21E93D700BD5}" sibTransId="{AFB5F686-EE44-43CE-9E99-11F20A0F619A}"/>
    <dgm:cxn modelId="{480E4012-8DF3-407B-89B3-CE8146D2F089}" srcId="{E0198626-CACB-4D39-A925-5D51921D7B75}" destId="{A999EDC5-442E-497B-8459-F01CE0624914}" srcOrd="0" destOrd="0" parTransId="{A02FA125-255C-4B9B-87FA-167E2B09C2A1}" sibTransId="{52399F0B-A97D-4305-BD50-A042F653B490}"/>
    <dgm:cxn modelId="{2FD68F05-7ADC-42B7-8603-4C6D0086B5AB}" type="presOf" srcId="{642D7F0D-F499-4B20-A047-91CEEBF0F72F}" destId="{A9114E71-D0FC-4927-B76A-17DB1D49496E}" srcOrd="0" destOrd="0" presId="urn:microsoft.com/office/officeart/2005/8/layout/chevron2"/>
    <dgm:cxn modelId="{F3341CEE-D3F9-4B38-B91F-D56080DBAA55}" srcId="{16522C36-EB0C-4E34-A50D-88E4B9D2093E}" destId="{E0198626-CACB-4D39-A925-5D51921D7B75}" srcOrd="4" destOrd="0" parTransId="{8A9673FA-70DC-4109-9F99-D5B46898B34A}" sibTransId="{3CD206E1-2447-45A0-91F2-77E8F09172E8}"/>
    <dgm:cxn modelId="{5DDF38E0-830D-406D-9807-313BEC996796}" srcId="{16522C36-EB0C-4E34-A50D-88E4B9D2093E}" destId="{D9B169C5-7C8D-400A-88E9-224B11F8BC27}" srcOrd="3" destOrd="0" parTransId="{CE3F5148-9F5B-497B-8C30-BEB9B2A3E0DE}" sibTransId="{8286A5BF-6205-446F-B36B-8D364F8A2703}"/>
    <dgm:cxn modelId="{C6BF74F2-A39B-4C19-A72C-1E4080511D5C}" srcId="{16522C36-EB0C-4E34-A50D-88E4B9D2093E}" destId="{B712B190-3708-4CD4-81E1-17AD3FA77283}" srcOrd="1" destOrd="0" parTransId="{BB764FC3-AFE8-4BE2-B5E9-424A553CFC14}" sibTransId="{118E27DF-FC28-43F8-8C37-7139FE899619}"/>
    <dgm:cxn modelId="{7CEBD0A6-9D3E-4622-AAC6-DC9B218FFC1F}" srcId="{D9B169C5-7C8D-400A-88E9-224B11F8BC27}" destId="{642D7F0D-F499-4B20-A047-91CEEBF0F72F}" srcOrd="0" destOrd="0" parTransId="{EA637C8C-25F1-4DBF-A71E-98D17CC4B805}" sibTransId="{57DA4718-3E06-4A5E-994D-3AE84AF75919}"/>
    <dgm:cxn modelId="{89A341B9-27A8-4DB6-9677-932589A91658}" srcId="{16522C36-EB0C-4E34-A50D-88E4B9D2093E}" destId="{9538E6A1-EFB0-4569-85D0-5E9F4AB36FB9}" srcOrd="0" destOrd="0" parTransId="{76537FA3-3E1D-4564-9A81-0043B8B154BE}" sibTransId="{49CEA9D0-1BEA-4DC7-AE69-3778C68E820A}"/>
    <dgm:cxn modelId="{A238B6DA-1826-41E7-8F55-4BA130D2CD5D}" type="presOf" srcId="{E0198626-CACB-4D39-A925-5D51921D7B75}" destId="{797D0B0B-7355-4C19-A066-5936C60F0D9E}" srcOrd="0" destOrd="0" presId="urn:microsoft.com/office/officeart/2005/8/layout/chevron2"/>
    <dgm:cxn modelId="{65120DA6-5D17-42A4-AF5E-2C58E6295DBD}" type="presOf" srcId="{FDAF3728-2536-4D8C-85DD-A2A1894036E0}" destId="{A24AEE86-C08A-43E3-9295-D6046640162F}" srcOrd="0" destOrd="0" presId="urn:microsoft.com/office/officeart/2005/8/layout/chevron2"/>
    <dgm:cxn modelId="{0890AEC4-36AB-4A54-B476-46F483DA1F13}" type="presOf" srcId="{A59F0884-0247-460B-BE55-47E829F961D0}" destId="{79906B5D-D96B-457B-B8F2-A7AB75398DEA}" srcOrd="0" destOrd="0" presId="urn:microsoft.com/office/officeart/2005/8/layout/chevron2"/>
    <dgm:cxn modelId="{D1084E3D-8329-47B5-BCD5-5E9DA676A238}" type="presOf" srcId="{9538E6A1-EFB0-4569-85D0-5E9F4AB36FB9}" destId="{C9D16E1B-19BD-4A95-9B20-12188FD78EED}" srcOrd="0" destOrd="0" presId="urn:microsoft.com/office/officeart/2005/8/layout/chevron2"/>
    <dgm:cxn modelId="{712ED324-215C-4D6E-9BB5-8E45C2D737AA}" type="presOf" srcId="{2DC1B10E-CE49-4E08-AF12-A1004170A92C}" destId="{69C2E17D-96E7-43B8-A6A4-3B84A09DF26B}" srcOrd="0" destOrd="0" presId="urn:microsoft.com/office/officeart/2005/8/layout/chevron2"/>
    <dgm:cxn modelId="{C5DE27EE-9DD5-473A-9220-5DEE9A5130EF}" srcId="{2E896BFD-74B1-4F83-A6A7-F5E031EC3C42}" destId="{2DC1B10E-CE49-4E08-AF12-A1004170A92C}" srcOrd="0" destOrd="0" parTransId="{096DACDB-B99A-4037-9AED-EED0CD39E0BD}" sibTransId="{2DA00ACA-7C5C-4A98-B2D1-8D77EB87920E}"/>
    <dgm:cxn modelId="{3EA124A6-A740-4FB3-8514-E69D041F76ED}" type="presOf" srcId="{B712B190-3708-4CD4-81E1-17AD3FA77283}" destId="{4391EB67-D284-456E-B392-8F34C9006E92}" srcOrd="0" destOrd="0" presId="urn:microsoft.com/office/officeart/2005/8/layout/chevron2"/>
    <dgm:cxn modelId="{C2A3A348-1F5D-49FF-B6BE-B8722DAFACB7}" type="presOf" srcId="{16522C36-EB0C-4E34-A50D-88E4B9D2093E}" destId="{D7AAB288-C660-4F2F-9144-FF390E859F2D}" srcOrd="0" destOrd="0" presId="urn:microsoft.com/office/officeart/2005/8/layout/chevron2"/>
    <dgm:cxn modelId="{CD705527-A881-4945-97BC-B3F2FD4C4A9E}" type="presOf" srcId="{A999EDC5-442E-497B-8459-F01CE0624914}" destId="{3B715303-8BC4-44A2-8559-8A1F89F16F13}" srcOrd="0" destOrd="0" presId="urn:microsoft.com/office/officeart/2005/8/layout/chevron2"/>
    <dgm:cxn modelId="{D98EF861-36E9-43F7-B759-573564974E45}" srcId="{16522C36-EB0C-4E34-A50D-88E4B9D2093E}" destId="{2E896BFD-74B1-4F83-A6A7-F5E031EC3C42}" srcOrd="2" destOrd="0" parTransId="{1A7FE0E5-6B14-496C-96DA-C20660B0B585}" sibTransId="{664616E1-F9C8-4D6E-AF23-C5AD938B4085}"/>
    <dgm:cxn modelId="{494EE22C-B029-4372-B2B0-FDDF31621FC9}" type="presOf" srcId="{D9B169C5-7C8D-400A-88E9-224B11F8BC27}" destId="{7BCDB2E7-9757-4F11-92BF-76690EB8D74D}" srcOrd="0" destOrd="0" presId="urn:microsoft.com/office/officeart/2005/8/layout/chevron2"/>
    <dgm:cxn modelId="{64C3C590-852C-46BA-86CE-1296BE73A727}" type="presParOf" srcId="{D7AAB288-C660-4F2F-9144-FF390E859F2D}" destId="{6974CAD8-6019-4DFD-9ECE-8FB4720DADA3}" srcOrd="0" destOrd="0" presId="urn:microsoft.com/office/officeart/2005/8/layout/chevron2"/>
    <dgm:cxn modelId="{D6F01974-9CCE-40C1-BB7C-A8A6FD6D5DC9}" type="presParOf" srcId="{6974CAD8-6019-4DFD-9ECE-8FB4720DADA3}" destId="{C9D16E1B-19BD-4A95-9B20-12188FD78EED}" srcOrd="0" destOrd="0" presId="urn:microsoft.com/office/officeart/2005/8/layout/chevron2"/>
    <dgm:cxn modelId="{09D18E75-42B7-4E94-9A19-40B30B920B1A}" type="presParOf" srcId="{6974CAD8-6019-4DFD-9ECE-8FB4720DADA3}" destId="{79906B5D-D96B-457B-B8F2-A7AB75398DEA}" srcOrd="1" destOrd="0" presId="urn:microsoft.com/office/officeart/2005/8/layout/chevron2"/>
    <dgm:cxn modelId="{5BCD1477-EAF1-47FE-A5D5-988274767635}" type="presParOf" srcId="{D7AAB288-C660-4F2F-9144-FF390E859F2D}" destId="{245964B8-6E3A-4AC7-9BED-E2DD064B1CEF}" srcOrd="1" destOrd="0" presId="urn:microsoft.com/office/officeart/2005/8/layout/chevron2"/>
    <dgm:cxn modelId="{36F8AEA2-5EC6-47F7-96C9-00821714E9F3}" type="presParOf" srcId="{D7AAB288-C660-4F2F-9144-FF390E859F2D}" destId="{195CDE43-3A98-4C38-B2AB-2C8229192DC8}" srcOrd="2" destOrd="0" presId="urn:microsoft.com/office/officeart/2005/8/layout/chevron2"/>
    <dgm:cxn modelId="{20BEA58D-3743-449D-BEA7-344030442A4B}" type="presParOf" srcId="{195CDE43-3A98-4C38-B2AB-2C8229192DC8}" destId="{4391EB67-D284-456E-B392-8F34C9006E92}" srcOrd="0" destOrd="0" presId="urn:microsoft.com/office/officeart/2005/8/layout/chevron2"/>
    <dgm:cxn modelId="{4DD932CE-F071-4022-B188-5A070BB55E2F}" type="presParOf" srcId="{195CDE43-3A98-4C38-B2AB-2C8229192DC8}" destId="{A24AEE86-C08A-43E3-9295-D6046640162F}" srcOrd="1" destOrd="0" presId="urn:microsoft.com/office/officeart/2005/8/layout/chevron2"/>
    <dgm:cxn modelId="{53769CA4-407D-440D-9DE0-1D2E66291C79}" type="presParOf" srcId="{D7AAB288-C660-4F2F-9144-FF390E859F2D}" destId="{272A1526-F0BA-4D21-A8D8-B39085631ABC}" srcOrd="3" destOrd="0" presId="urn:microsoft.com/office/officeart/2005/8/layout/chevron2"/>
    <dgm:cxn modelId="{A3547019-E219-4AD5-ACB0-6B473E80B6C9}" type="presParOf" srcId="{D7AAB288-C660-4F2F-9144-FF390E859F2D}" destId="{0B2DC8AC-BC4B-4E5D-9714-0A82CC9FF267}" srcOrd="4" destOrd="0" presId="urn:microsoft.com/office/officeart/2005/8/layout/chevron2"/>
    <dgm:cxn modelId="{5F074C84-83A8-4448-9898-61F879BD483A}" type="presParOf" srcId="{0B2DC8AC-BC4B-4E5D-9714-0A82CC9FF267}" destId="{6B761441-2EB5-4E71-987F-4CD242B39266}" srcOrd="0" destOrd="0" presId="urn:microsoft.com/office/officeart/2005/8/layout/chevron2"/>
    <dgm:cxn modelId="{293A6936-19E8-47F2-A3C6-0F48D0257B04}" type="presParOf" srcId="{0B2DC8AC-BC4B-4E5D-9714-0A82CC9FF267}" destId="{69C2E17D-96E7-43B8-A6A4-3B84A09DF26B}" srcOrd="1" destOrd="0" presId="urn:microsoft.com/office/officeart/2005/8/layout/chevron2"/>
    <dgm:cxn modelId="{7E165DDF-916A-4F16-A666-D4B5458968FD}" type="presParOf" srcId="{D7AAB288-C660-4F2F-9144-FF390E859F2D}" destId="{5205EDAE-ED3B-4645-B0AE-90696D500DC5}" srcOrd="5" destOrd="0" presId="urn:microsoft.com/office/officeart/2005/8/layout/chevron2"/>
    <dgm:cxn modelId="{28E7D6B8-D963-440F-A11E-46BAA9892811}" type="presParOf" srcId="{D7AAB288-C660-4F2F-9144-FF390E859F2D}" destId="{3EE6AA79-798C-4B7D-A79D-8FDB6A127C79}" srcOrd="6" destOrd="0" presId="urn:microsoft.com/office/officeart/2005/8/layout/chevron2"/>
    <dgm:cxn modelId="{656C5497-9AAB-408F-860E-68E0CC091F45}" type="presParOf" srcId="{3EE6AA79-798C-4B7D-A79D-8FDB6A127C79}" destId="{7BCDB2E7-9757-4F11-92BF-76690EB8D74D}" srcOrd="0" destOrd="0" presId="urn:microsoft.com/office/officeart/2005/8/layout/chevron2"/>
    <dgm:cxn modelId="{5D34060C-B48F-4873-BC59-C6D43E822A28}" type="presParOf" srcId="{3EE6AA79-798C-4B7D-A79D-8FDB6A127C79}" destId="{A9114E71-D0FC-4927-B76A-17DB1D49496E}" srcOrd="1" destOrd="0" presId="urn:microsoft.com/office/officeart/2005/8/layout/chevron2"/>
    <dgm:cxn modelId="{DC098356-5466-494C-ADDB-550EDE4B6FB2}" type="presParOf" srcId="{D7AAB288-C660-4F2F-9144-FF390E859F2D}" destId="{B0244E75-75F9-46EB-AC89-71DA160B09A8}" srcOrd="7" destOrd="0" presId="urn:microsoft.com/office/officeart/2005/8/layout/chevron2"/>
    <dgm:cxn modelId="{BCCDA81D-01A6-4C59-8DE6-607197764F4A}" type="presParOf" srcId="{D7AAB288-C660-4F2F-9144-FF390E859F2D}" destId="{001358BD-3B70-446E-95A4-8F864AA12530}" srcOrd="8" destOrd="0" presId="urn:microsoft.com/office/officeart/2005/8/layout/chevron2"/>
    <dgm:cxn modelId="{F358E722-16D1-4AE3-A3DF-F9DB9700D29F}" type="presParOf" srcId="{001358BD-3B70-446E-95A4-8F864AA12530}" destId="{797D0B0B-7355-4C19-A066-5936C60F0D9E}" srcOrd="0" destOrd="0" presId="urn:microsoft.com/office/officeart/2005/8/layout/chevron2"/>
    <dgm:cxn modelId="{53793A4C-4290-4D86-841B-3CA174A58695}" type="presParOf" srcId="{001358BD-3B70-446E-95A4-8F864AA12530}" destId="{3B715303-8BC4-44A2-8559-8A1F89F16F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0EB27A-DC2F-4448-AD6C-74D1A55B8A94}" type="doc">
      <dgm:prSet loTypeId="urn:microsoft.com/office/officeart/2005/8/layout/matrix1" loCatId="matrix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C2BD76B-CC88-4810-99B7-B00F14FC55DE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Переваги для учнів:</a:t>
          </a:r>
          <a:endParaRPr lang="ru-RU" dirty="0"/>
        </a:p>
      </dgm:t>
    </dgm:pt>
    <dgm:pt modelId="{1493B252-30E6-47EA-AEFF-5D361B5E9A80}" type="parTrans" cxnId="{1DC78D8E-8DAE-461E-BF05-23AE667F3433}">
      <dgm:prSet/>
      <dgm:spPr/>
      <dgm:t>
        <a:bodyPr/>
        <a:lstStyle/>
        <a:p>
          <a:endParaRPr lang="ru-RU"/>
        </a:p>
      </dgm:t>
    </dgm:pt>
    <dgm:pt modelId="{970BD8A9-73C3-4439-AD81-ADB04B577F4A}" type="sibTrans" cxnId="{1DC78D8E-8DAE-461E-BF05-23AE667F3433}">
      <dgm:prSet/>
      <dgm:spPr/>
      <dgm:t>
        <a:bodyPr/>
        <a:lstStyle/>
        <a:p>
          <a:endParaRPr lang="ru-RU"/>
        </a:p>
      </dgm:t>
    </dgm:pt>
    <dgm:pt modelId="{2A7E1CE4-774C-40A0-BABE-A50E07C527BB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більш чітке розуміння мети кожного предмету в різних контекстах</a:t>
          </a:r>
          <a:endParaRPr lang="ru-RU" dirty="0"/>
        </a:p>
      </dgm:t>
    </dgm:pt>
    <dgm:pt modelId="{62CFD2DD-7EAE-440B-8B15-F6C8AB86D990}" type="parTrans" cxnId="{0BAE91AC-34EF-4B0F-A01B-9B8AA8430F13}">
      <dgm:prSet/>
      <dgm:spPr/>
      <dgm:t>
        <a:bodyPr/>
        <a:lstStyle/>
        <a:p>
          <a:endParaRPr lang="ru-RU"/>
        </a:p>
      </dgm:t>
    </dgm:pt>
    <dgm:pt modelId="{2DCCA9C4-7334-49C7-B62E-EC9197C83947}" type="sibTrans" cxnId="{0BAE91AC-34EF-4B0F-A01B-9B8AA8430F13}">
      <dgm:prSet/>
      <dgm:spPr/>
      <dgm:t>
        <a:bodyPr/>
        <a:lstStyle/>
        <a:p>
          <a:endParaRPr lang="ru-RU"/>
        </a:p>
      </dgm:t>
    </dgm:pt>
    <dgm:pt modelId="{9325AFD2-F787-47C3-8B54-92CF103E20DD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більш глибоке розуміння будь-якої теми, завдяки її дослідженню через кілька точок зору</a:t>
          </a:r>
          <a:endParaRPr lang="ru-RU" dirty="0"/>
        </a:p>
      </dgm:t>
    </dgm:pt>
    <dgm:pt modelId="{0AA54D9E-680C-462D-907B-AC835B8A34A6}" type="parTrans" cxnId="{8AF990F5-3A35-4A42-9404-7AAE8DC94117}">
      <dgm:prSet/>
      <dgm:spPr/>
      <dgm:t>
        <a:bodyPr/>
        <a:lstStyle/>
        <a:p>
          <a:endParaRPr lang="ru-RU"/>
        </a:p>
      </dgm:t>
    </dgm:pt>
    <dgm:pt modelId="{F2A1273E-5C6C-4E36-9F65-7A36E97E998B}" type="sibTrans" cxnId="{8AF990F5-3A35-4A42-9404-7AAE8DC94117}">
      <dgm:prSet/>
      <dgm:spPr/>
      <dgm:t>
        <a:bodyPr/>
        <a:lstStyle/>
        <a:p>
          <a:endParaRPr lang="ru-RU"/>
        </a:p>
      </dgm:t>
    </dgm:pt>
    <dgm:pt modelId="{0E3AB8A9-12FA-484D-8596-A1525047A9B7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краще усвідомлення комплексного підходу, через який предмети, навички, ідеї та різні  точки зору пов’язані з реальним світом</a:t>
          </a:r>
          <a:endParaRPr lang="ru-RU" dirty="0"/>
        </a:p>
      </dgm:t>
    </dgm:pt>
    <dgm:pt modelId="{DFC2CAA6-7C6C-425E-83D3-7C04D050097A}" type="parTrans" cxnId="{867B6B49-585C-42B4-98BB-4C49301B7298}">
      <dgm:prSet/>
      <dgm:spPr/>
      <dgm:t>
        <a:bodyPr/>
        <a:lstStyle/>
        <a:p>
          <a:endParaRPr lang="ru-RU"/>
        </a:p>
      </dgm:t>
    </dgm:pt>
    <dgm:pt modelId="{86D9AAFF-213F-4C37-8F0D-282B7C0ECEB7}" type="sibTrans" cxnId="{867B6B49-585C-42B4-98BB-4C49301B7298}">
      <dgm:prSet/>
      <dgm:spPr/>
      <dgm:t>
        <a:bodyPr/>
        <a:lstStyle/>
        <a:p>
          <a:endParaRPr lang="ru-RU"/>
        </a:p>
      </dgm:t>
    </dgm:pt>
    <dgm:pt modelId="{1838E3CF-897B-428E-A1E3-6D30418B6416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вдосконалення навичок системного мислення</a:t>
          </a:r>
          <a:endParaRPr lang="ru-RU" dirty="0"/>
        </a:p>
      </dgm:t>
    </dgm:pt>
    <dgm:pt modelId="{E94C9145-C98B-4B42-BF75-A1B02B3A0E45}" type="parTrans" cxnId="{4DEA7B56-9D6F-4AD4-A2D0-7E5E26746B10}">
      <dgm:prSet/>
      <dgm:spPr/>
      <dgm:t>
        <a:bodyPr/>
        <a:lstStyle/>
        <a:p>
          <a:endParaRPr lang="ru-RU"/>
        </a:p>
      </dgm:t>
    </dgm:pt>
    <dgm:pt modelId="{71C41F78-0CDD-468B-AB89-03C44FE422E8}" type="sibTrans" cxnId="{4DEA7B56-9D6F-4AD4-A2D0-7E5E26746B10}">
      <dgm:prSet/>
      <dgm:spPr/>
      <dgm:t>
        <a:bodyPr/>
        <a:lstStyle/>
        <a:p>
          <a:endParaRPr lang="ru-RU"/>
        </a:p>
      </dgm:t>
    </dgm:pt>
    <dgm:pt modelId="{61A1FD24-76D0-415D-86E0-BE7A119FBA7A}" type="pres">
      <dgm:prSet presAssocID="{920EB27A-DC2F-4448-AD6C-74D1A55B8A9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AEC81BF-F009-4593-A934-735F70B941AD}" type="pres">
      <dgm:prSet presAssocID="{920EB27A-DC2F-4448-AD6C-74D1A55B8A94}" presName="matrix" presStyleCnt="0"/>
      <dgm:spPr/>
    </dgm:pt>
    <dgm:pt modelId="{87C92A57-A0D3-4F3A-9293-A9E122B2358D}" type="pres">
      <dgm:prSet presAssocID="{920EB27A-DC2F-4448-AD6C-74D1A55B8A94}" presName="tile1" presStyleLbl="node1" presStyleIdx="0" presStyleCnt="4"/>
      <dgm:spPr/>
      <dgm:t>
        <a:bodyPr/>
        <a:lstStyle/>
        <a:p>
          <a:endParaRPr lang="ru-RU"/>
        </a:p>
      </dgm:t>
    </dgm:pt>
    <dgm:pt modelId="{6BA67BE4-A8AF-431F-AA6F-8A8EC773E9A5}" type="pres">
      <dgm:prSet presAssocID="{920EB27A-DC2F-4448-AD6C-74D1A55B8A9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52240-F0A1-4447-AEE2-958A10DDE659}" type="pres">
      <dgm:prSet presAssocID="{920EB27A-DC2F-4448-AD6C-74D1A55B8A94}" presName="tile2" presStyleLbl="node1" presStyleIdx="1" presStyleCnt="4"/>
      <dgm:spPr/>
      <dgm:t>
        <a:bodyPr/>
        <a:lstStyle/>
        <a:p>
          <a:endParaRPr lang="ru-RU"/>
        </a:p>
      </dgm:t>
    </dgm:pt>
    <dgm:pt modelId="{DB4E3E3A-79A2-43AD-B681-E8A567A3E23B}" type="pres">
      <dgm:prSet presAssocID="{920EB27A-DC2F-4448-AD6C-74D1A55B8A9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41BAC-44AB-4ECC-9524-AD57BDD75FEE}" type="pres">
      <dgm:prSet presAssocID="{920EB27A-DC2F-4448-AD6C-74D1A55B8A94}" presName="tile3" presStyleLbl="node1" presStyleIdx="2" presStyleCnt="4"/>
      <dgm:spPr/>
      <dgm:t>
        <a:bodyPr/>
        <a:lstStyle/>
        <a:p>
          <a:endParaRPr lang="ru-RU"/>
        </a:p>
      </dgm:t>
    </dgm:pt>
    <dgm:pt modelId="{9102E905-D54B-4B26-AAF4-7A03CA62051B}" type="pres">
      <dgm:prSet presAssocID="{920EB27A-DC2F-4448-AD6C-74D1A55B8A9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F1344-7316-4473-BBFA-0AF172D72483}" type="pres">
      <dgm:prSet presAssocID="{920EB27A-DC2F-4448-AD6C-74D1A55B8A94}" presName="tile4" presStyleLbl="node1" presStyleIdx="3" presStyleCnt="4"/>
      <dgm:spPr/>
      <dgm:t>
        <a:bodyPr/>
        <a:lstStyle/>
        <a:p>
          <a:endParaRPr lang="ru-RU"/>
        </a:p>
      </dgm:t>
    </dgm:pt>
    <dgm:pt modelId="{A13E9EE9-C63D-432A-93ED-899CBEE47BB6}" type="pres">
      <dgm:prSet presAssocID="{920EB27A-DC2F-4448-AD6C-74D1A55B8A9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79D85-53BB-40E8-8FDB-DF50D775D8ED}" type="pres">
      <dgm:prSet presAssocID="{920EB27A-DC2F-4448-AD6C-74D1A55B8A94}" presName="centerTile" presStyleLbl="fgShp" presStyleIdx="0" presStyleCnt="1" custScaleX="131285" custScaleY="8194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DE888-8811-4F2D-B11B-28A968D1972F}" type="presOf" srcId="{9325AFD2-F787-47C3-8B54-92CF103E20DD}" destId="{DB4E3E3A-79A2-43AD-B681-E8A567A3E23B}" srcOrd="1" destOrd="0" presId="urn:microsoft.com/office/officeart/2005/8/layout/matrix1"/>
    <dgm:cxn modelId="{7AE4DC44-FF63-4327-AC75-E932735CDC23}" type="presOf" srcId="{2A7E1CE4-774C-40A0-BABE-A50E07C527BB}" destId="{87C92A57-A0D3-4F3A-9293-A9E122B2358D}" srcOrd="0" destOrd="0" presId="urn:microsoft.com/office/officeart/2005/8/layout/matrix1"/>
    <dgm:cxn modelId="{5560E6B3-FD3B-412C-92A9-D7CB89D6A71D}" type="presOf" srcId="{920EB27A-DC2F-4448-AD6C-74D1A55B8A94}" destId="{61A1FD24-76D0-415D-86E0-BE7A119FBA7A}" srcOrd="0" destOrd="0" presId="urn:microsoft.com/office/officeart/2005/8/layout/matrix1"/>
    <dgm:cxn modelId="{6F4EFD65-240C-45C4-9A86-4C8555B3B14C}" type="presOf" srcId="{DC2BD76B-CC88-4810-99B7-B00F14FC55DE}" destId="{AF479D85-53BB-40E8-8FDB-DF50D775D8ED}" srcOrd="0" destOrd="0" presId="urn:microsoft.com/office/officeart/2005/8/layout/matrix1"/>
    <dgm:cxn modelId="{3994F82F-B75D-4A0A-B40C-5B4CE0ACE98E}" type="presOf" srcId="{2A7E1CE4-774C-40A0-BABE-A50E07C527BB}" destId="{6BA67BE4-A8AF-431F-AA6F-8A8EC773E9A5}" srcOrd="1" destOrd="0" presId="urn:microsoft.com/office/officeart/2005/8/layout/matrix1"/>
    <dgm:cxn modelId="{1426C674-3C6A-47A3-8117-669E7487FAC3}" type="presOf" srcId="{0E3AB8A9-12FA-484D-8596-A1525047A9B7}" destId="{74D41BAC-44AB-4ECC-9524-AD57BDD75FEE}" srcOrd="0" destOrd="0" presId="urn:microsoft.com/office/officeart/2005/8/layout/matrix1"/>
    <dgm:cxn modelId="{E2C498F0-30CA-4D30-B06E-77E75CF3A1B2}" type="presOf" srcId="{0E3AB8A9-12FA-484D-8596-A1525047A9B7}" destId="{9102E905-D54B-4B26-AAF4-7A03CA62051B}" srcOrd="1" destOrd="0" presId="urn:microsoft.com/office/officeart/2005/8/layout/matrix1"/>
    <dgm:cxn modelId="{0BAE91AC-34EF-4B0F-A01B-9B8AA8430F13}" srcId="{DC2BD76B-CC88-4810-99B7-B00F14FC55DE}" destId="{2A7E1CE4-774C-40A0-BABE-A50E07C527BB}" srcOrd="0" destOrd="0" parTransId="{62CFD2DD-7EAE-440B-8B15-F6C8AB86D990}" sibTransId="{2DCCA9C4-7334-49C7-B62E-EC9197C83947}"/>
    <dgm:cxn modelId="{0C55911B-B3DD-4DB8-934E-C3B17B180324}" type="presOf" srcId="{1838E3CF-897B-428E-A1E3-6D30418B6416}" destId="{114F1344-7316-4473-BBFA-0AF172D72483}" srcOrd="0" destOrd="0" presId="urn:microsoft.com/office/officeart/2005/8/layout/matrix1"/>
    <dgm:cxn modelId="{1DC78D8E-8DAE-461E-BF05-23AE667F3433}" srcId="{920EB27A-DC2F-4448-AD6C-74D1A55B8A94}" destId="{DC2BD76B-CC88-4810-99B7-B00F14FC55DE}" srcOrd="0" destOrd="0" parTransId="{1493B252-30E6-47EA-AEFF-5D361B5E9A80}" sibTransId="{970BD8A9-73C3-4439-AD81-ADB04B577F4A}"/>
    <dgm:cxn modelId="{867B6B49-585C-42B4-98BB-4C49301B7298}" srcId="{DC2BD76B-CC88-4810-99B7-B00F14FC55DE}" destId="{0E3AB8A9-12FA-484D-8596-A1525047A9B7}" srcOrd="2" destOrd="0" parTransId="{DFC2CAA6-7C6C-425E-83D3-7C04D050097A}" sibTransId="{86D9AAFF-213F-4C37-8F0D-282B7C0ECEB7}"/>
    <dgm:cxn modelId="{36B94067-E1DB-48B0-A646-AAC8815B6C5E}" type="presOf" srcId="{9325AFD2-F787-47C3-8B54-92CF103E20DD}" destId="{C5952240-F0A1-4447-AEE2-958A10DDE659}" srcOrd="0" destOrd="0" presId="urn:microsoft.com/office/officeart/2005/8/layout/matrix1"/>
    <dgm:cxn modelId="{274F8AE6-62BC-4243-9423-3F6D6C598B3D}" type="presOf" srcId="{1838E3CF-897B-428E-A1E3-6D30418B6416}" destId="{A13E9EE9-C63D-432A-93ED-899CBEE47BB6}" srcOrd="1" destOrd="0" presId="urn:microsoft.com/office/officeart/2005/8/layout/matrix1"/>
    <dgm:cxn modelId="{4DEA7B56-9D6F-4AD4-A2D0-7E5E26746B10}" srcId="{DC2BD76B-CC88-4810-99B7-B00F14FC55DE}" destId="{1838E3CF-897B-428E-A1E3-6D30418B6416}" srcOrd="3" destOrd="0" parTransId="{E94C9145-C98B-4B42-BF75-A1B02B3A0E45}" sibTransId="{71C41F78-0CDD-468B-AB89-03C44FE422E8}"/>
    <dgm:cxn modelId="{8AF990F5-3A35-4A42-9404-7AAE8DC94117}" srcId="{DC2BD76B-CC88-4810-99B7-B00F14FC55DE}" destId="{9325AFD2-F787-47C3-8B54-92CF103E20DD}" srcOrd="1" destOrd="0" parTransId="{0AA54D9E-680C-462D-907B-AC835B8A34A6}" sibTransId="{F2A1273E-5C6C-4E36-9F65-7A36E97E998B}"/>
    <dgm:cxn modelId="{7F571C1E-7832-45A3-8B1C-705519E0492B}" type="presParOf" srcId="{61A1FD24-76D0-415D-86E0-BE7A119FBA7A}" destId="{EAEC81BF-F009-4593-A934-735F70B941AD}" srcOrd="0" destOrd="0" presId="urn:microsoft.com/office/officeart/2005/8/layout/matrix1"/>
    <dgm:cxn modelId="{A858B8A4-BE9C-4327-8429-29021A36B51F}" type="presParOf" srcId="{EAEC81BF-F009-4593-A934-735F70B941AD}" destId="{87C92A57-A0D3-4F3A-9293-A9E122B2358D}" srcOrd="0" destOrd="0" presId="urn:microsoft.com/office/officeart/2005/8/layout/matrix1"/>
    <dgm:cxn modelId="{C882C48A-83FC-41EB-9193-FD540F208A1D}" type="presParOf" srcId="{EAEC81BF-F009-4593-A934-735F70B941AD}" destId="{6BA67BE4-A8AF-431F-AA6F-8A8EC773E9A5}" srcOrd="1" destOrd="0" presId="urn:microsoft.com/office/officeart/2005/8/layout/matrix1"/>
    <dgm:cxn modelId="{A6066E90-B03E-4005-B439-723D75C07149}" type="presParOf" srcId="{EAEC81BF-F009-4593-A934-735F70B941AD}" destId="{C5952240-F0A1-4447-AEE2-958A10DDE659}" srcOrd="2" destOrd="0" presId="urn:microsoft.com/office/officeart/2005/8/layout/matrix1"/>
    <dgm:cxn modelId="{EEEB44EB-4DFB-4CF8-AACB-137CC29E26AA}" type="presParOf" srcId="{EAEC81BF-F009-4593-A934-735F70B941AD}" destId="{DB4E3E3A-79A2-43AD-B681-E8A567A3E23B}" srcOrd="3" destOrd="0" presId="urn:microsoft.com/office/officeart/2005/8/layout/matrix1"/>
    <dgm:cxn modelId="{F10742B0-CAC4-46CD-A58A-B07922B4272A}" type="presParOf" srcId="{EAEC81BF-F009-4593-A934-735F70B941AD}" destId="{74D41BAC-44AB-4ECC-9524-AD57BDD75FEE}" srcOrd="4" destOrd="0" presId="urn:microsoft.com/office/officeart/2005/8/layout/matrix1"/>
    <dgm:cxn modelId="{91B338E3-5E6C-4B85-A66D-97A3F53B95D7}" type="presParOf" srcId="{EAEC81BF-F009-4593-A934-735F70B941AD}" destId="{9102E905-D54B-4B26-AAF4-7A03CA62051B}" srcOrd="5" destOrd="0" presId="urn:microsoft.com/office/officeart/2005/8/layout/matrix1"/>
    <dgm:cxn modelId="{3C2394D4-CEB3-4F8E-A50B-4522CC66CF54}" type="presParOf" srcId="{EAEC81BF-F009-4593-A934-735F70B941AD}" destId="{114F1344-7316-4473-BBFA-0AF172D72483}" srcOrd="6" destOrd="0" presId="urn:microsoft.com/office/officeart/2005/8/layout/matrix1"/>
    <dgm:cxn modelId="{74219053-BE5A-4E05-A1C1-6D5849AEBC41}" type="presParOf" srcId="{EAEC81BF-F009-4593-A934-735F70B941AD}" destId="{A13E9EE9-C63D-432A-93ED-899CBEE47BB6}" srcOrd="7" destOrd="0" presId="urn:microsoft.com/office/officeart/2005/8/layout/matrix1"/>
    <dgm:cxn modelId="{82BE53D3-31FC-4AEB-9F6B-BA51F48E6E47}" type="presParOf" srcId="{61A1FD24-76D0-415D-86E0-BE7A119FBA7A}" destId="{AF479D85-53BB-40E8-8FDB-DF50D775D8E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35B2CA-13B4-458C-B77E-D0B42E20FC5B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FDCB5D-0824-4F15-AEB3-19F48C964911}">
      <dgm:prSet phldrT="[Текст]"/>
      <dgm:spPr/>
      <dgm:t>
        <a:bodyPr/>
        <a:lstStyle/>
        <a:p>
          <a:pPr algn="just">
            <a:lnSpc>
              <a:spcPct val="100000"/>
            </a:lnSpc>
          </a:pPr>
          <a:r>
            <a:rPr lang="uk-UA" dirty="0" smtClean="0">
              <a:latin typeface="Cambria" pitchFamily="18" charset="0"/>
              <a:cs typeface="Times New Roman" pitchFamily="18" charset="0"/>
            </a:rPr>
            <a:t>«</a:t>
          </a:r>
          <a:r>
            <a:rPr lang="uk-UA" b="1" dirty="0" smtClean="0">
              <a:latin typeface="Cambria" pitchFamily="18" charset="0"/>
              <a:cs typeface="Times New Roman" pitchFamily="18" charset="0"/>
            </a:rPr>
            <a:t>Критичне мислення </a:t>
          </a:r>
          <a:r>
            <a:rPr lang="uk-UA" dirty="0" smtClean="0">
              <a:latin typeface="Cambria" pitchFamily="18" charset="0"/>
              <a:cs typeface="Times New Roman" pitchFamily="18" charset="0"/>
            </a:rPr>
            <a:t>– це складний </a:t>
          </a:r>
          <a:r>
            <a:rPr lang="uk-UA" b="1" i="1" dirty="0" smtClean="0">
              <a:latin typeface="Cambria" pitchFamily="18" charset="0"/>
              <a:cs typeface="Times New Roman" pitchFamily="18" charset="0"/>
            </a:rPr>
            <a:t>ментальний процес</a:t>
          </a:r>
          <a:r>
            <a:rPr lang="uk-UA" dirty="0" smtClean="0">
              <a:latin typeface="Cambria" pitchFamily="18" charset="0"/>
              <a:cs typeface="Times New Roman" pitchFamily="18" charset="0"/>
            </a:rPr>
            <a:t>, що починається із залучення інформації та закінчується прийняттям рішення». </a:t>
          </a:r>
        </a:p>
        <a:p>
          <a:pPr algn="r">
            <a:lnSpc>
              <a:spcPct val="100000"/>
            </a:lnSpc>
          </a:pPr>
          <a:r>
            <a:rPr lang="uk-UA" b="1" i="1" dirty="0" err="1" smtClean="0">
              <a:latin typeface="Cambria" pitchFamily="18" charset="0"/>
            </a:rPr>
            <a:t>Джінні</a:t>
          </a:r>
          <a:r>
            <a:rPr lang="uk-UA" b="1" i="1" dirty="0" smtClean="0">
              <a:latin typeface="Cambria" pitchFamily="18" charset="0"/>
            </a:rPr>
            <a:t> Стіл, </a:t>
          </a:r>
          <a:r>
            <a:rPr lang="uk-UA" b="1" i="1" dirty="0" err="1" smtClean="0">
              <a:latin typeface="Cambria" pitchFamily="18" charset="0"/>
            </a:rPr>
            <a:t>Курта</a:t>
          </a:r>
          <a:r>
            <a:rPr lang="uk-UA" b="1" i="1" dirty="0" smtClean="0">
              <a:latin typeface="Cambria" pitchFamily="18" charset="0"/>
            </a:rPr>
            <a:t> </a:t>
          </a:r>
          <a:r>
            <a:rPr lang="uk-UA" b="1" i="1" dirty="0" err="1" smtClean="0">
              <a:latin typeface="Cambria" pitchFamily="18" charset="0"/>
            </a:rPr>
            <a:t>Мередіта</a:t>
          </a:r>
          <a:r>
            <a:rPr lang="uk-UA" b="1" i="1" dirty="0" smtClean="0">
              <a:latin typeface="Cambria" pitchFamily="18" charset="0"/>
            </a:rPr>
            <a:t>,</a:t>
          </a:r>
        </a:p>
        <a:p>
          <a:pPr algn="r">
            <a:lnSpc>
              <a:spcPct val="100000"/>
            </a:lnSpc>
          </a:pPr>
          <a:r>
            <a:rPr lang="uk-UA" b="1" i="1" dirty="0" smtClean="0">
              <a:latin typeface="Cambria" pitchFamily="18" charset="0"/>
            </a:rPr>
            <a:t>Чарльза </a:t>
          </a:r>
          <a:r>
            <a:rPr lang="uk-UA" b="1" i="1" dirty="0" err="1" smtClean="0">
              <a:latin typeface="Cambria" pitchFamily="18" charset="0"/>
            </a:rPr>
            <a:t>Темпла</a:t>
          </a:r>
          <a:endParaRPr lang="ru-RU" dirty="0">
            <a:latin typeface="Cambria" pitchFamily="18" charset="0"/>
          </a:endParaRPr>
        </a:p>
      </dgm:t>
    </dgm:pt>
    <dgm:pt modelId="{FA16904C-A370-4296-B71F-61F2CEB3AF7C}" type="parTrans" cxnId="{B50003D8-EE7D-4290-8F84-8F7560ECE9F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1CF4A88D-09F9-4C3C-85BC-E46F92DE222F}" type="sibTrans" cxnId="{B50003D8-EE7D-4290-8F84-8F7560ECE9F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5BBB894F-D140-4154-9C31-C3D1F9A8828D}">
      <dgm:prSet phldrT="[Текст]"/>
      <dgm:spPr/>
      <dgm:t>
        <a:bodyPr/>
        <a:lstStyle/>
        <a:p>
          <a:pPr algn="just"/>
          <a:r>
            <a:rPr lang="uk-UA" dirty="0" smtClean="0">
              <a:latin typeface="Cambria" pitchFamily="18" charset="0"/>
              <a:cs typeface="Times New Roman" pitchFamily="18" charset="0"/>
            </a:rPr>
            <a:t>«Під критичним мисленням розуміють здатність людини (природну чи сформовану) до самостійної оцінки явищ навколишньої дійсності, інформації,</a:t>
          </a:r>
          <a:r>
            <a:rPr lang="en-US" dirty="0" smtClean="0">
              <a:latin typeface="Cambria" pitchFamily="18" charset="0"/>
              <a:cs typeface="Times New Roman" pitchFamily="18" charset="0"/>
            </a:rPr>
            <a:t> </a:t>
          </a:r>
          <a:r>
            <a:rPr lang="uk-UA" dirty="0" smtClean="0">
              <a:latin typeface="Cambria" pitchFamily="18" charset="0"/>
              <a:cs typeface="Times New Roman" pitchFamily="18" charset="0"/>
            </a:rPr>
            <a:t>наукових знань, думок і тверджень інших людей, уміння бачити їх позитивні й негативні сторони, а також прагнення до кращого, більше оптимального розв'язку, проблем, завдань, до перегляду існуючих догм, стереотипів, традицій».</a:t>
          </a:r>
        </a:p>
        <a:p>
          <a:pPr algn="r"/>
          <a:r>
            <a:rPr lang="uk-UA" b="1" dirty="0" smtClean="0">
              <a:latin typeface="Cambria" pitchFamily="18" charset="0"/>
              <a:cs typeface="Times New Roman" pitchFamily="18" charset="0"/>
            </a:rPr>
            <a:t>Ковальчук О.В. </a:t>
          </a:r>
          <a:endParaRPr lang="ru-RU" dirty="0">
            <a:latin typeface="Cambria" pitchFamily="18" charset="0"/>
          </a:endParaRPr>
        </a:p>
      </dgm:t>
    </dgm:pt>
    <dgm:pt modelId="{4F5A22C5-6DA2-4202-874A-7E625A6E8F07}" type="parTrans" cxnId="{1F7F45F1-47A0-4E50-9375-141ABC7A450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71A3C0DC-44AA-4E2C-A940-9FE3C2F7EE8F}" type="sibTrans" cxnId="{1F7F45F1-47A0-4E50-9375-141ABC7A450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ECC37837-8E5B-4732-91DD-15678B7A5181}">
      <dgm:prSet phldrT="[Текст]"/>
      <dgm:spPr/>
      <dgm:t>
        <a:bodyPr/>
        <a:lstStyle/>
        <a:p>
          <a:pPr algn="just">
            <a:lnSpc>
              <a:spcPct val="100000"/>
            </a:lnSpc>
          </a:pPr>
          <a:r>
            <a:rPr lang="uk-UA" dirty="0" smtClean="0">
              <a:latin typeface="Cambria" pitchFamily="18" charset="0"/>
              <a:cs typeface="Times New Roman" pitchFamily="18" charset="0"/>
            </a:rPr>
            <a:t>На думку фундатора Інституту критичного мислення США </a:t>
          </a:r>
          <a:r>
            <a:rPr lang="uk-UA" b="1" dirty="0" smtClean="0">
              <a:latin typeface="Cambria" pitchFamily="18" charset="0"/>
              <a:cs typeface="Times New Roman" pitchFamily="18" charset="0"/>
            </a:rPr>
            <a:t>Метью </a:t>
          </a:r>
          <a:r>
            <a:rPr lang="uk-UA" b="1" dirty="0" err="1" smtClean="0">
              <a:latin typeface="Cambria" pitchFamily="18" charset="0"/>
              <a:cs typeface="Times New Roman" pitchFamily="18" charset="0"/>
            </a:rPr>
            <a:t>Ліпмана</a:t>
          </a:r>
          <a:r>
            <a:rPr lang="uk-UA" dirty="0" smtClean="0">
              <a:latin typeface="Cambria" pitchFamily="18" charset="0"/>
              <a:cs typeface="Times New Roman" pitchFamily="18" charset="0"/>
            </a:rPr>
            <a:t>, критичне мислення є «вміле </a:t>
          </a:r>
          <a:r>
            <a:rPr lang="uk-UA" b="1" i="1" dirty="0" smtClean="0">
              <a:latin typeface="Cambria" pitchFamily="18" charset="0"/>
              <a:cs typeface="Times New Roman" pitchFamily="18" charset="0"/>
            </a:rPr>
            <a:t>відповідальне мислення</a:t>
          </a:r>
          <a:r>
            <a:rPr lang="uk-UA" dirty="0" smtClean="0">
              <a:latin typeface="Cambria" pitchFamily="18" charset="0"/>
              <a:cs typeface="Times New Roman" pitchFamily="18" charset="0"/>
            </a:rPr>
            <a:t>, що дозволяє людині формулювати надійні вірогідні судження, оскільки воно: </a:t>
          </a:r>
        </a:p>
        <a:p>
          <a:pPr algn="just">
            <a:lnSpc>
              <a:spcPct val="100000"/>
            </a:lnSpc>
          </a:pPr>
          <a:r>
            <a:rPr lang="uk-UA" dirty="0" smtClean="0">
              <a:latin typeface="Cambria" pitchFamily="18" charset="0"/>
              <a:cs typeface="Times New Roman" pitchFamily="18" charset="0"/>
            </a:rPr>
            <a:t>а) ґрунтується на певних критеріях; </a:t>
          </a:r>
        </a:p>
        <a:p>
          <a:pPr algn="just">
            <a:lnSpc>
              <a:spcPct val="100000"/>
            </a:lnSpc>
          </a:pPr>
          <a:r>
            <a:rPr lang="uk-UA" dirty="0" smtClean="0">
              <a:latin typeface="Cambria" pitchFamily="18" charset="0"/>
              <a:cs typeface="Times New Roman" pitchFamily="18" charset="0"/>
            </a:rPr>
            <a:t>б) є таким, що само коригується; </a:t>
          </a:r>
        </a:p>
        <a:p>
          <a:pPr algn="just">
            <a:lnSpc>
              <a:spcPct val="100000"/>
            </a:lnSpc>
          </a:pPr>
          <a:r>
            <a:rPr lang="uk-UA" dirty="0" smtClean="0">
              <a:latin typeface="Cambria" pitchFamily="18" charset="0"/>
              <a:cs typeface="Times New Roman" pitchFamily="18" charset="0"/>
            </a:rPr>
            <a:t>в) випливає з конкретного контексту». </a:t>
          </a:r>
          <a:endParaRPr lang="ru-RU" dirty="0">
            <a:latin typeface="Cambria" pitchFamily="18" charset="0"/>
          </a:endParaRPr>
        </a:p>
      </dgm:t>
    </dgm:pt>
    <dgm:pt modelId="{0FA8E7BC-5BD6-4B6D-8C46-3CB1F29B30A1}" type="parTrans" cxnId="{27B6C099-6D4F-4980-A633-D30BE7C7740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DBC2024A-0EDB-4453-A1E9-BD9B9D52A60E}" type="sibTrans" cxnId="{27B6C099-6D4F-4980-A633-D30BE7C7740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13C1EACB-F41C-4108-9ABB-572EB6DD2BFE}" type="pres">
      <dgm:prSet presAssocID="{B135B2CA-13B4-458C-B77E-D0B42E20FC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F97F7C5-6351-4D8E-8A1C-3B9913F61B8B}" type="pres">
      <dgm:prSet presAssocID="{21FDCB5D-0824-4F15-AEB3-19F48C964911}" presName="node" presStyleLbl="node1" presStyleIdx="0" presStyleCnt="3" custScaleY="140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7F033-4B0E-4F20-97BC-8A8FC110BFF8}" type="pres">
      <dgm:prSet presAssocID="{1CF4A88D-09F9-4C3C-85BC-E46F92DE222F}" presName="sibTrans" presStyleCnt="0"/>
      <dgm:spPr/>
    </dgm:pt>
    <dgm:pt modelId="{7E9254BC-87EB-4C12-9F13-1EC9DC19CC07}" type="pres">
      <dgm:prSet presAssocID="{5BBB894F-D140-4154-9C31-C3D1F9A8828D}" presName="node" presStyleLbl="node1" presStyleIdx="1" presStyleCnt="3" custScaleY="158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9449E-B24A-48CD-9DC3-07CF21F6F4AA}" type="pres">
      <dgm:prSet presAssocID="{71A3C0DC-44AA-4E2C-A940-9FE3C2F7EE8F}" presName="sibTrans" presStyleCnt="0"/>
      <dgm:spPr/>
    </dgm:pt>
    <dgm:pt modelId="{E1647D15-D8DD-45AB-A42F-C53249316528}" type="pres">
      <dgm:prSet presAssocID="{ECC37837-8E5B-4732-91DD-15678B7A5181}" presName="node" presStyleLbl="node1" presStyleIdx="2" presStyleCnt="3" custScaleX="123134" custScaleY="141009" custLinFactNeighborX="-2177" custLinFactNeighborY="-12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003D8-EE7D-4290-8F84-8F7560ECE9F6}" srcId="{B135B2CA-13B4-458C-B77E-D0B42E20FC5B}" destId="{21FDCB5D-0824-4F15-AEB3-19F48C964911}" srcOrd="0" destOrd="0" parTransId="{FA16904C-A370-4296-B71F-61F2CEB3AF7C}" sibTransId="{1CF4A88D-09F9-4C3C-85BC-E46F92DE222F}"/>
    <dgm:cxn modelId="{F60C511C-431C-445C-B2BE-B3967944672E}" type="presOf" srcId="{ECC37837-8E5B-4732-91DD-15678B7A5181}" destId="{E1647D15-D8DD-45AB-A42F-C53249316528}" srcOrd="0" destOrd="0" presId="urn:microsoft.com/office/officeart/2005/8/layout/default#1"/>
    <dgm:cxn modelId="{A7611D7F-D718-4625-A0F3-34242369F528}" type="presOf" srcId="{5BBB894F-D140-4154-9C31-C3D1F9A8828D}" destId="{7E9254BC-87EB-4C12-9F13-1EC9DC19CC07}" srcOrd="0" destOrd="0" presId="urn:microsoft.com/office/officeart/2005/8/layout/default#1"/>
    <dgm:cxn modelId="{408C322C-E3B3-4BEE-928C-4C89F4A7B6BC}" type="presOf" srcId="{21FDCB5D-0824-4F15-AEB3-19F48C964911}" destId="{6F97F7C5-6351-4D8E-8A1C-3B9913F61B8B}" srcOrd="0" destOrd="0" presId="urn:microsoft.com/office/officeart/2005/8/layout/default#1"/>
    <dgm:cxn modelId="{1F7F45F1-47A0-4E50-9375-141ABC7A450B}" srcId="{B135B2CA-13B4-458C-B77E-D0B42E20FC5B}" destId="{5BBB894F-D140-4154-9C31-C3D1F9A8828D}" srcOrd="1" destOrd="0" parTransId="{4F5A22C5-6DA2-4202-874A-7E625A6E8F07}" sibTransId="{71A3C0DC-44AA-4E2C-A940-9FE3C2F7EE8F}"/>
    <dgm:cxn modelId="{83E035BF-C896-44CA-9844-AF13B8E52CD3}" type="presOf" srcId="{B135B2CA-13B4-458C-B77E-D0B42E20FC5B}" destId="{13C1EACB-F41C-4108-9ABB-572EB6DD2BFE}" srcOrd="0" destOrd="0" presId="urn:microsoft.com/office/officeart/2005/8/layout/default#1"/>
    <dgm:cxn modelId="{27B6C099-6D4F-4980-A633-D30BE7C7740A}" srcId="{B135B2CA-13B4-458C-B77E-D0B42E20FC5B}" destId="{ECC37837-8E5B-4732-91DD-15678B7A5181}" srcOrd="2" destOrd="0" parTransId="{0FA8E7BC-5BD6-4B6D-8C46-3CB1F29B30A1}" sibTransId="{DBC2024A-0EDB-4453-A1E9-BD9B9D52A60E}"/>
    <dgm:cxn modelId="{8BB8AE24-78CB-4996-BEB8-7B229A50817F}" type="presParOf" srcId="{13C1EACB-F41C-4108-9ABB-572EB6DD2BFE}" destId="{6F97F7C5-6351-4D8E-8A1C-3B9913F61B8B}" srcOrd="0" destOrd="0" presId="urn:microsoft.com/office/officeart/2005/8/layout/default#1"/>
    <dgm:cxn modelId="{6D386801-B4A7-4C48-86C9-512893A9B39D}" type="presParOf" srcId="{13C1EACB-F41C-4108-9ABB-572EB6DD2BFE}" destId="{E977F033-4B0E-4F20-97BC-8A8FC110BFF8}" srcOrd="1" destOrd="0" presId="urn:microsoft.com/office/officeart/2005/8/layout/default#1"/>
    <dgm:cxn modelId="{B5874C25-074C-4FF5-815B-FF85CC847E77}" type="presParOf" srcId="{13C1EACB-F41C-4108-9ABB-572EB6DD2BFE}" destId="{7E9254BC-87EB-4C12-9F13-1EC9DC19CC07}" srcOrd="2" destOrd="0" presId="urn:microsoft.com/office/officeart/2005/8/layout/default#1"/>
    <dgm:cxn modelId="{78394733-27E9-4A77-8294-9E2EB14493F8}" type="presParOf" srcId="{13C1EACB-F41C-4108-9ABB-572EB6DD2BFE}" destId="{4AF9449E-B24A-48CD-9DC3-07CF21F6F4AA}" srcOrd="3" destOrd="0" presId="urn:microsoft.com/office/officeart/2005/8/layout/default#1"/>
    <dgm:cxn modelId="{A09D7B7E-5A5E-4395-9A0B-CF2D8F1C29E5}" type="presParOf" srcId="{13C1EACB-F41C-4108-9ABB-572EB6DD2BFE}" destId="{E1647D15-D8DD-45AB-A42F-C53249316528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2F1208-94F8-4AB4-B409-171AAEB7D120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E3A6596-884B-4DD8-83EE-5C19D6AADB03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виділити час і забезпечити можливості для застосування критичного мислення</a:t>
          </a:r>
          <a:endParaRPr lang="ru-RU" sz="1800" dirty="0"/>
        </a:p>
      </dgm:t>
    </dgm:pt>
    <dgm:pt modelId="{22A1DA1D-F430-4C43-89E4-9546D9E00C27}" type="parTrans" cxnId="{5CFBF0E4-B856-4444-ACAC-636C4D235C7D}">
      <dgm:prSet/>
      <dgm:spPr/>
      <dgm:t>
        <a:bodyPr/>
        <a:lstStyle/>
        <a:p>
          <a:endParaRPr lang="ru-RU"/>
        </a:p>
      </dgm:t>
    </dgm:pt>
    <dgm:pt modelId="{8EA20E9F-28ED-4F67-A154-62146F504A0F}" type="sibTrans" cxnId="{5CFBF0E4-B856-4444-ACAC-636C4D235C7D}">
      <dgm:prSet/>
      <dgm:spPr/>
      <dgm:t>
        <a:bodyPr/>
        <a:lstStyle/>
        <a:p>
          <a:endParaRPr lang="ru-RU"/>
        </a:p>
      </dgm:t>
    </dgm:pt>
    <dgm:pt modelId="{FE052E28-9114-46A7-A36D-93B6508CE081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дозволити учням вільно розмірковувати</a:t>
          </a:r>
          <a:endParaRPr lang="ru-RU" sz="1800" dirty="0"/>
        </a:p>
      </dgm:t>
    </dgm:pt>
    <dgm:pt modelId="{1D155682-A879-429B-88A8-A0BF5E9B18BF}" type="parTrans" cxnId="{D8DF4F69-53E1-4538-9094-D42559A6F535}">
      <dgm:prSet/>
      <dgm:spPr/>
      <dgm:t>
        <a:bodyPr/>
        <a:lstStyle/>
        <a:p>
          <a:endParaRPr lang="ru-RU"/>
        </a:p>
      </dgm:t>
    </dgm:pt>
    <dgm:pt modelId="{A4B5B453-29FC-4720-986A-34746EFBF5B3}" type="sibTrans" cxnId="{D8DF4F69-53E1-4538-9094-D42559A6F535}">
      <dgm:prSet/>
      <dgm:spPr/>
      <dgm:t>
        <a:bodyPr/>
        <a:lstStyle/>
        <a:p>
          <a:endParaRPr lang="ru-RU"/>
        </a:p>
      </dgm:t>
    </dgm:pt>
    <dgm:pt modelId="{AB6B7C1D-92B7-4B8B-991F-C77760B99C46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приймати різноманітні ідеї та думки</a:t>
          </a:r>
          <a:endParaRPr lang="ru-RU" sz="1800" dirty="0"/>
        </a:p>
      </dgm:t>
    </dgm:pt>
    <dgm:pt modelId="{C1C6EECC-83F0-4B00-A6D7-520DA9AB5C03}" type="parTrans" cxnId="{78605A1C-D04C-4FE4-94D8-57DF43528FC6}">
      <dgm:prSet/>
      <dgm:spPr/>
      <dgm:t>
        <a:bodyPr/>
        <a:lstStyle/>
        <a:p>
          <a:endParaRPr lang="ru-RU"/>
        </a:p>
      </dgm:t>
    </dgm:pt>
    <dgm:pt modelId="{32D8D21C-213D-495D-BC3A-377ABF829050}" type="sibTrans" cxnId="{78605A1C-D04C-4FE4-94D8-57DF43528FC6}">
      <dgm:prSet/>
      <dgm:spPr/>
      <dgm:t>
        <a:bodyPr/>
        <a:lstStyle/>
        <a:p>
          <a:endParaRPr lang="ru-RU"/>
        </a:p>
      </dgm:t>
    </dgm:pt>
    <dgm:pt modelId="{59F8177B-F72E-47A2-A934-1105E52AD458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сприяти активному залученню учнів до процесу навчання</a:t>
          </a:r>
          <a:endParaRPr lang="ru-RU" sz="1800" dirty="0"/>
        </a:p>
      </dgm:t>
    </dgm:pt>
    <dgm:pt modelId="{1EFB399E-8EB9-4D9E-934B-19B154AD8E29}" type="parTrans" cxnId="{6C6E98EF-0C11-4372-B432-D61C17B41ADB}">
      <dgm:prSet/>
      <dgm:spPr/>
      <dgm:t>
        <a:bodyPr/>
        <a:lstStyle/>
        <a:p>
          <a:endParaRPr lang="ru-RU"/>
        </a:p>
      </dgm:t>
    </dgm:pt>
    <dgm:pt modelId="{20653ED7-2422-4E60-96C1-698CDF8EBCAF}" type="sibTrans" cxnId="{6C6E98EF-0C11-4372-B432-D61C17B41ADB}">
      <dgm:prSet/>
      <dgm:spPr/>
      <dgm:t>
        <a:bodyPr/>
        <a:lstStyle/>
        <a:p>
          <a:endParaRPr lang="ru-RU"/>
        </a:p>
      </dgm:t>
    </dgm:pt>
    <dgm:pt modelId="{0027E6D7-3DD0-461F-B228-4383DD5C2D7B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забезпечити для учнів </a:t>
          </a:r>
          <a:r>
            <a:rPr lang="uk-UA" sz="1800" b="1" dirty="0" err="1" smtClean="0">
              <a:latin typeface="Times New Roman" pitchFamily="18" charset="0"/>
              <a:cs typeface="Times New Roman" pitchFamily="18" charset="0"/>
            </a:rPr>
            <a:t>безризикове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 середовище, вільне від насмішок</a:t>
          </a:r>
          <a:endParaRPr lang="ru-RU" sz="1800" dirty="0"/>
        </a:p>
      </dgm:t>
    </dgm:pt>
    <dgm:pt modelId="{E9CC045B-64D0-4EFA-BCFC-C807461DB771}" type="parTrans" cxnId="{5CCBE0A8-D96E-40BB-8B1E-594779DB7F5C}">
      <dgm:prSet/>
      <dgm:spPr/>
      <dgm:t>
        <a:bodyPr/>
        <a:lstStyle/>
        <a:p>
          <a:endParaRPr lang="ru-RU"/>
        </a:p>
      </dgm:t>
    </dgm:pt>
    <dgm:pt modelId="{2372AC2D-84DE-44B2-97A4-903F72BD0EC4}" type="sibTrans" cxnId="{5CCBE0A8-D96E-40BB-8B1E-594779DB7F5C}">
      <dgm:prSet/>
      <dgm:spPr/>
      <dgm:t>
        <a:bodyPr/>
        <a:lstStyle/>
        <a:p>
          <a:endParaRPr lang="ru-RU"/>
        </a:p>
      </dgm:t>
    </dgm:pt>
    <dgm:pt modelId="{A431B964-83B3-458B-94EB-74CA2B6CC20B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висловити віру у здатність кожного учня породжувати критичні судження</a:t>
          </a:r>
          <a:endParaRPr lang="ru-RU" sz="1800" dirty="0"/>
        </a:p>
      </dgm:t>
    </dgm:pt>
    <dgm:pt modelId="{F370F5A5-DD40-4120-AE71-97BCC0C05CCB}" type="parTrans" cxnId="{6798215F-48DC-4CA2-991C-8055EE2AA0E6}">
      <dgm:prSet/>
      <dgm:spPr/>
      <dgm:t>
        <a:bodyPr/>
        <a:lstStyle/>
        <a:p>
          <a:endParaRPr lang="ru-RU"/>
        </a:p>
      </dgm:t>
    </dgm:pt>
    <dgm:pt modelId="{073CEFE1-8FB5-45DB-92B6-D9EACA04CE20}" type="sibTrans" cxnId="{6798215F-48DC-4CA2-991C-8055EE2AA0E6}">
      <dgm:prSet/>
      <dgm:spPr/>
      <dgm:t>
        <a:bodyPr/>
        <a:lstStyle/>
        <a:p>
          <a:endParaRPr lang="ru-RU"/>
        </a:p>
      </dgm:t>
    </dgm:pt>
    <dgm:pt modelId="{6C48847D-69AB-4133-A749-9AA34789DBB1}">
      <dgm:prSet custT="1"/>
      <dgm:spPr/>
      <dgm:t>
        <a:bodyPr/>
        <a:lstStyle/>
        <a:p>
          <a:r>
            <a:rPr lang="uk-UA" sz="1800" b="0" dirty="0" smtClean="0">
              <a:latin typeface="Times New Roman" pitchFamily="18" charset="0"/>
              <a:cs typeface="Times New Roman" pitchFamily="18" charset="0"/>
            </a:rPr>
            <a:t>цінувати критичні міркування учнів</a:t>
          </a:r>
          <a:endParaRPr lang="ru-RU" sz="1800" b="0" dirty="0"/>
        </a:p>
      </dgm:t>
    </dgm:pt>
    <dgm:pt modelId="{10441670-11C0-409D-ADA8-EDA1E2DC3C72}" type="parTrans" cxnId="{8B378C32-4BA1-4B60-8D1F-F60D4FDC1132}">
      <dgm:prSet/>
      <dgm:spPr/>
      <dgm:t>
        <a:bodyPr/>
        <a:lstStyle/>
        <a:p>
          <a:endParaRPr lang="ru-RU"/>
        </a:p>
      </dgm:t>
    </dgm:pt>
    <dgm:pt modelId="{5BBA1D48-3DFC-4EE6-9918-F6E0F138385A}" type="sibTrans" cxnId="{8B378C32-4BA1-4B60-8D1F-F60D4FDC1132}">
      <dgm:prSet/>
      <dgm:spPr/>
      <dgm:t>
        <a:bodyPr/>
        <a:lstStyle/>
        <a:p>
          <a:endParaRPr lang="ru-RU"/>
        </a:p>
      </dgm:t>
    </dgm:pt>
    <dgm:pt modelId="{FAA92160-C1BC-4EC9-B60D-24A6FB388602}" type="pres">
      <dgm:prSet presAssocID="{E22F1208-94F8-4AB4-B409-171AAEB7D1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F64BE66-3CF7-4D04-99A6-C78994A6EB03}" type="pres">
      <dgm:prSet presAssocID="{6E3A6596-884B-4DD8-83EE-5C19D6AADB03}" presName="node" presStyleLbl="node1" presStyleIdx="0" presStyleCnt="7" custScaleX="162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B804E-A0CA-488F-AE2A-4751DAC56677}" type="pres">
      <dgm:prSet presAssocID="{8EA20E9F-28ED-4F67-A154-62146F504A0F}" presName="sibTrans" presStyleLbl="sibTrans2D1" presStyleIdx="0" presStyleCnt="7"/>
      <dgm:spPr/>
      <dgm:t>
        <a:bodyPr/>
        <a:lstStyle/>
        <a:p>
          <a:endParaRPr lang="uk-UA"/>
        </a:p>
      </dgm:t>
    </dgm:pt>
    <dgm:pt modelId="{8D66987D-5F45-4998-9564-D51ECA86EA74}" type="pres">
      <dgm:prSet presAssocID="{8EA20E9F-28ED-4F67-A154-62146F504A0F}" presName="connectorText" presStyleLbl="sibTrans2D1" presStyleIdx="0" presStyleCnt="7"/>
      <dgm:spPr/>
      <dgm:t>
        <a:bodyPr/>
        <a:lstStyle/>
        <a:p>
          <a:endParaRPr lang="uk-UA"/>
        </a:p>
      </dgm:t>
    </dgm:pt>
    <dgm:pt modelId="{BBA2AB89-9027-4035-B9D5-FCDACB44C7CB}" type="pres">
      <dgm:prSet presAssocID="{FE052E28-9114-46A7-A36D-93B6508CE081}" presName="node" presStyleLbl="node1" presStyleIdx="1" presStyleCnt="7" custScaleX="162300" custRadScaleRad="110145" custRadScaleInc="23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1D1-065B-48BD-8D2D-47CA3C6CCA9F}" type="pres">
      <dgm:prSet presAssocID="{A4B5B453-29FC-4720-986A-34746EFBF5B3}" presName="sibTrans" presStyleLbl="sibTrans2D1" presStyleIdx="1" presStyleCnt="7"/>
      <dgm:spPr/>
      <dgm:t>
        <a:bodyPr/>
        <a:lstStyle/>
        <a:p>
          <a:endParaRPr lang="uk-UA"/>
        </a:p>
      </dgm:t>
    </dgm:pt>
    <dgm:pt modelId="{EAFB68D7-1040-4EE9-8C0C-E6AF5EBB4B9C}" type="pres">
      <dgm:prSet presAssocID="{A4B5B453-29FC-4720-986A-34746EFBF5B3}" presName="connectorText" presStyleLbl="sibTrans2D1" presStyleIdx="1" presStyleCnt="7"/>
      <dgm:spPr/>
      <dgm:t>
        <a:bodyPr/>
        <a:lstStyle/>
        <a:p>
          <a:endParaRPr lang="uk-UA"/>
        </a:p>
      </dgm:t>
    </dgm:pt>
    <dgm:pt modelId="{B0D64226-F801-4898-9297-3E5F19D81733}" type="pres">
      <dgm:prSet presAssocID="{AB6B7C1D-92B7-4B8B-991F-C77760B99C46}" presName="node" presStyleLbl="node1" presStyleIdx="2" presStyleCnt="7" custScaleX="162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1D316-CFF3-4CF3-B7CE-EABC23B2923E}" type="pres">
      <dgm:prSet presAssocID="{32D8D21C-213D-495D-BC3A-377ABF829050}" presName="sibTrans" presStyleLbl="sibTrans2D1" presStyleIdx="2" presStyleCnt="7"/>
      <dgm:spPr/>
      <dgm:t>
        <a:bodyPr/>
        <a:lstStyle/>
        <a:p>
          <a:endParaRPr lang="uk-UA"/>
        </a:p>
      </dgm:t>
    </dgm:pt>
    <dgm:pt modelId="{9A575EAD-EFB3-4EC8-B1C7-83480AC3BC3C}" type="pres">
      <dgm:prSet presAssocID="{32D8D21C-213D-495D-BC3A-377ABF829050}" presName="connectorText" presStyleLbl="sibTrans2D1" presStyleIdx="2" presStyleCnt="7"/>
      <dgm:spPr/>
      <dgm:t>
        <a:bodyPr/>
        <a:lstStyle/>
        <a:p>
          <a:endParaRPr lang="uk-UA"/>
        </a:p>
      </dgm:t>
    </dgm:pt>
    <dgm:pt modelId="{E091EAAB-03DA-4CD2-98CA-AB167325E550}" type="pres">
      <dgm:prSet presAssocID="{59F8177B-F72E-47A2-A934-1105E52AD458}" presName="node" presStyleLbl="node1" presStyleIdx="3" presStyleCnt="7" custScaleX="162300" custRadScaleRad="108945" custRadScaleInc="-33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FA9EC-1C03-43CF-8F8A-D3A02E6AA3FE}" type="pres">
      <dgm:prSet presAssocID="{20653ED7-2422-4E60-96C1-698CDF8EBCAF}" presName="sibTrans" presStyleLbl="sibTrans2D1" presStyleIdx="3" presStyleCnt="7"/>
      <dgm:spPr/>
      <dgm:t>
        <a:bodyPr/>
        <a:lstStyle/>
        <a:p>
          <a:endParaRPr lang="uk-UA"/>
        </a:p>
      </dgm:t>
    </dgm:pt>
    <dgm:pt modelId="{7247C014-04C3-4C2B-83BC-22B57810B79D}" type="pres">
      <dgm:prSet presAssocID="{20653ED7-2422-4E60-96C1-698CDF8EBCAF}" presName="connectorText" presStyleLbl="sibTrans2D1" presStyleIdx="3" presStyleCnt="7"/>
      <dgm:spPr/>
      <dgm:t>
        <a:bodyPr/>
        <a:lstStyle/>
        <a:p>
          <a:endParaRPr lang="uk-UA"/>
        </a:p>
      </dgm:t>
    </dgm:pt>
    <dgm:pt modelId="{3770DE1A-2314-404A-903B-6F35C566BD92}" type="pres">
      <dgm:prSet presAssocID="{0027E6D7-3DD0-461F-B228-4383DD5C2D7B}" presName="node" presStyleLbl="node1" presStyleIdx="4" presStyleCnt="7" custScaleX="162300" custRadScaleRad="106463" custRadScaleInc="25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81FD2-019A-482E-BC26-31A5D019E3A7}" type="pres">
      <dgm:prSet presAssocID="{2372AC2D-84DE-44B2-97A4-903F72BD0EC4}" presName="sibTrans" presStyleLbl="sibTrans2D1" presStyleIdx="4" presStyleCnt="7"/>
      <dgm:spPr/>
      <dgm:t>
        <a:bodyPr/>
        <a:lstStyle/>
        <a:p>
          <a:endParaRPr lang="uk-UA"/>
        </a:p>
      </dgm:t>
    </dgm:pt>
    <dgm:pt modelId="{822404E5-D816-4763-89F3-ED166DA564A8}" type="pres">
      <dgm:prSet presAssocID="{2372AC2D-84DE-44B2-97A4-903F72BD0EC4}" presName="connectorText" presStyleLbl="sibTrans2D1" presStyleIdx="4" presStyleCnt="7"/>
      <dgm:spPr/>
      <dgm:t>
        <a:bodyPr/>
        <a:lstStyle/>
        <a:p>
          <a:endParaRPr lang="uk-UA"/>
        </a:p>
      </dgm:t>
    </dgm:pt>
    <dgm:pt modelId="{4AE217C7-CFCB-4604-ACC5-C984D6A26B8F}" type="pres">
      <dgm:prSet presAssocID="{A431B964-83B3-458B-94EB-74CA2B6CC20B}" presName="node" presStyleLbl="node1" presStyleIdx="5" presStyleCnt="7" custScaleX="162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6B047-0A12-4747-9B13-012C884CA89D}" type="pres">
      <dgm:prSet presAssocID="{073CEFE1-8FB5-45DB-92B6-D9EACA04CE20}" presName="sibTrans" presStyleLbl="sibTrans2D1" presStyleIdx="5" presStyleCnt="7"/>
      <dgm:spPr/>
      <dgm:t>
        <a:bodyPr/>
        <a:lstStyle/>
        <a:p>
          <a:endParaRPr lang="uk-UA"/>
        </a:p>
      </dgm:t>
    </dgm:pt>
    <dgm:pt modelId="{36C16817-3028-408C-9F1B-221CE9C9E43A}" type="pres">
      <dgm:prSet presAssocID="{073CEFE1-8FB5-45DB-92B6-D9EACA04CE20}" presName="connectorText" presStyleLbl="sibTrans2D1" presStyleIdx="5" presStyleCnt="7"/>
      <dgm:spPr/>
      <dgm:t>
        <a:bodyPr/>
        <a:lstStyle/>
        <a:p>
          <a:endParaRPr lang="uk-UA"/>
        </a:p>
      </dgm:t>
    </dgm:pt>
    <dgm:pt modelId="{B80B9333-A02E-4381-9CC1-4B3F97D2BA38}" type="pres">
      <dgm:prSet presAssocID="{6C48847D-69AB-4133-A749-9AA34789DBB1}" presName="node" presStyleLbl="node1" presStyleIdx="6" presStyleCnt="7" custScaleX="162300" custRadScaleRad="110608" custRadScaleInc="-29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DCF42-2DFE-41E9-801B-667025BC93AB}" type="pres">
      <dgm:prSet presAssocID="{5BBA1D48-3DFC-4EE6-9918-F6E0F138385A}" presName="sibTrans" presStyleLbl="sibTrans2D1" presStyleIdx="6" presStyleCnt="7"/>
      <dgm:spPr/>
      <dgm:t>
        <a:bodyPr/>
        <a:lstStyle/>
        <a:p>
          <a:endParaRPr lang="uk-UA"/>
        </a:p>
      </dgm:t>
    </dgm:pt>
    <dgm:pt modelId="{0EDE1D21-AFF3-4BCC-BDB6-113F3DF1A761}" type="pres">
      <dgm:prSet presAssocID="{5BBA1D48-3DFC-4EE6-9918-F6E0F138385A}" presName="connectorText" presStyleLbl="sibTrans2D1" presStyleIdx="6" presStyleCnt="7"/>
      <dgm:spPr/>
      <dgm:t>
        <a:bodyPr/>
        <a:lstStyle/>
        <a:p>
          <a:endParaRPr lang="uk-UA"/>
        </a:p>
      </dgm:t>
    </dgm:pt>
  </dgm:ptLst>
  <dgm:cxnLst>
    <dgm:cxn modelId="{78605A1C-D04C-4FE4-94D8-57DF43528FC6}" srcId="{E22F1208-94F8-4AB4-B409-171AAEB7D120}" destId="{AB6B7C1D-92B7-4B8B-991F-C77760B99C46}" srcOrd="2" destOrd="0" parTransId="{C1C6EECC-83F0-4B00-A6D7-520DA9AB5C03}" sibTransId="{32D8D21C-213D-495D-BC3A-377ABF829050}"/>
    <dgm:cxn modelId="{C10A3780-AE27-4E97-9290-55220BAD804A}" type="presOf" srcId="{6C48847D-69AB-4133-A749-9AA34789DBB1}" destId="{B80B9333-A02E-4381-9CC1-4B3F97D2BA38}" srcOrd="0" destOrd="0" presId="urn:microsoft.com/office/officeart/2005/8/layout/cycle2"/>
    <dgm:cxn modelId="{2DFC0B0D-B5F6-4DAA-82CB-20F09707ACB3}" type="presOf" srcId="{E22F1208-94F8-4AB4-B409-171AAEB7D120}" destId="{FAA92160-C1BC-4EC9-B60D-24A6FB388602}" srcOrd="0" destOrd="0" presId="urn:microsoft.com/office/officeart/2005/8/layout/cycle2"/>
    <dgm:cxn modelId="{B41BE4EE-AAA1-4371-9C30-E324FB1951D2}" type="presOf" srcId="{32D8D21C-213D-495D-BC3A-377ABF829050}" destId="{9A575EAD-EFB3-4EC8-B1C7-83480AC3BC3C}" srcOrd="1" destOrd="0" presId="urn:microsoft.com/office/officeart/2005/8/layout/cycle2"/>
    <dgm:cxn modelId="{EF94C1D4-F916-4CCD-AA73-D51D59309364}" type="presOf" srcId="{073CEFE1-8FB5-45DB-92B6-D9EACA04CE20}" destId="{36C16817-3028-408C-9F1B-221CE9C9E43A}" srcOrd="1" destOrd="0" presId="urn:microsoft.com/office/officeart/2005/8/layout/cycle2"/>
    <dgm:cxn modelId="{0BA450A0-A931-4F0C-ABEB-662E456889F4}" type="presOf" srcId="{8EA20E9F-28ED-4F67-A154-62146F504A0F}" destId="{8D66987D-5F45-4998-9564-D51ECA86EA74}" srcOrd="1" destOrd="0" presId="urn:microsoft.com/office/officeart/2005/8/layout/cycle2"/>
    <dgm:cxn modelId="{D91800A7-69A4-4AE4-9D2E-5ACA341F4A3A}" type="presOf" srcId="{5BBA1D48-3DFC-4EE6-9918-F6E0F138385A}" destId="{571DCF42-2DFE-41E9-801B-667025BC93AB}" srcOrd="0" destOrd="0" presId="urn:microsoft.com/office/officeart/2005/8/layout/cycle2"/>
    <dgm:cxn modelId="{C0EDA38D-41CC-47EB-B9FD-DDAA52759F36}" type="presOf" srcId="{073CEFE1-8FB5-45DB-92B6-D9EACA04CE20}" destId="{D806B047-0A12-4747-9B13-012C884CA89D}" srcOrd="0" destOrd="0" presId="urn:microsoft.com/office/officeart/2005/8/layout/cycle2"/>
    <dgm:cxn modelId="{CCF930EB-B053-4C26-BA21-3037402732BF}" type="presOf" srcId="{59F8177B-F72E-47A2-A934-1105E52AD458}" destId="{E091EAAB-03DA-4CD2-98CA-AB167325E550}" srcOrd="0" destOrd="0" presId="urn:microsoft.com/office/officeart/2005/8/layout/cycle2"/>
    <dgm:cxn modelId="{6C6E98EF-0C11-4372-B432-D61C17B41ADB}" srcId="{E22F1208-94F8-4AB4-B409-171AAEB7D120}" destId="{59F8177B-F72E-47A2-A934-1105E52AD458}" srcOrd="3" destOrd="0" parTransId="{1EFB399E-8EB9-4D9E-934B-19B154AD8E29}" sibTransId="{20653ED7-2422-4E60-96C1-698CDF8EBCAF}"/>
    <dgm:cxn modelId="{6798215F-48DC-4CA2-991C-8055EE2AA0E6}" srcId="{E22F1208-94F8-4AB4-B409-171AAEB7D120}" destId="{A431B964-83B3-458B-94EB-74CA2B6CC20B}" srcOrd="5" destOrd="0" parTransId="{F370F5A5-DD40-4120-AE71-97BCC0C05CCB}" sibTransId="{073CEFE1-8FB5-45DB-92B6-D9EACA04CE20}"/>
    <dgm:cxn modelId="{3A3E2BB7-0B7E-4E89-A27C-DD04786FC6FE}" type="presOf" srcId="{20653ED7-2422-4E60-96C1-698CDF8EBCAF}" destId="{7247C014-04C3-4C2B-83BC-22B57810B79D}" srcOrd="1" destOrd="0" presId="urn:microsoft.com/office/officeart/2005/8/layout/cycle2"/>
    <dgm:cxn modelId="{8B59E573-0A15-4954-A52A-7791E9B9C63A}" type="presOf" srcId="{2372AC2D-84DE-44B2-97A4-903F72BD0EC4}" destId="{822404E5-D816-4763-89F3-ED166DA564A8}" srcOrd="1" destOrd="0" presId="urn:microsoft.com/office/officeart/2005/8/layout/cycle2"/>
    <dgm:cxn modelId="{6FB0A2CD-BAF3-4F03-A7FF-288E8D48F41D}" type="presOf" srcId="{A431B964-83B3-458B-94EB-74CA2B6CC20B}" destId="{4AE217C7-CFCB-4604-ACC5-C984D6A26B8F}" srcOrd="0" destOrd="0" presId="urn:microsoft.com/office/officeart/2005/8/layout/cycle2"/>
    <dgm:cxn modelId="{5CFBF0E4-B856-4444-ACAC-636C4D235C7D}" srcId="{E22F1208-94F8-4AB4-B409-171AAEB7D120}" destId="{6E3A6596-884B-4DD8-83EE-5C19D6AADB03}" srcOrd="0" destOrd="0" parTransId="{22A1DA1D-F430-4C43-89E4-9546D9E00C27}" sibTransId="{8EA20E9F-28ED-4F67-A154-62146F504A0F}"/>
    <dgm:cxn modelId="{D9F502F2-117A-4915-9288-725CF06444AF}" type="presOf" srcId="{8EA20E9F-28ED-4F67-A154-62146F504A0F}" destId="{58DB804E-A0CA-488F-AE2A-4751DAC56677}" srcOrd="0" destOrd="0" presId="urn:microsoft.com/office/officeart/2005/8/layout/cycle2"/>
    <dgm:cxn modelId="{0BEC0BC1-7C7D-4CEA-9306-80CE7A722A49}" type="presOf" srcId="{2372AC2D-84DE-44B2-97A4-903F72BD0EC4}" destId="{71F81FD2-019A-482E-BC26-31A5D019E3A7}" srcOrd="0" destOrd="0" presId="urn:microsoft.com/office/officeart/2005/8/layout/cycle2"/>
    <dgm:cxn modelId="{D8DF4F69-53E1-4538-9094-D42559A6F535}" srcId="{E22F1208-94F8-4AB4-B409-171AAEB7D120}" destId="{FE052E28-9114-46A7-A36D-93B6508CE081}" srcOrd="1" destOrd="0" parTransId="{1D155682-A879-429B-88A8-A0BF5E9B18BF}" sibTransId="{A4B5B453-29FC-4720-986A-34746EFBF5B3}"/>
    <dgm:cxn modelId="{5CCBE0A8-D96E-40BB-8B1E-594779DB7F5C}" srcId="{E22F1208-94F8-4AB4-B409-171AAEB7D120}" destId="{0027E6D7-3DD0-461F-B228-4383DD5C2D7B}" srcOrd="4" destOrd="0" parTransId="{E9CC045B-64D0-4EFA-BCFC-C807461DB771}" sibTransId="{2372AC2D-84DE-44B2-97A4-903F72BD0EC4}"/>
    <dgm:cxn modelId="{8B378C32-4BA1-4B60-8D1F-F60D4FDC1132}" srcId="{E22F1208-94F8-4AB4-B409-171AAEB7D120}" destId="{6C48847D-69AB-4133-A749-9AA34789DBB1}" srcOrd="6" destOrd="0" parTransId="{10441670-11C0-409D-ADA8-EDA1E2DC3C72}" sibTransId="{5BBA1D48-3DFC-4EE6-9918-F6E0F138385A}"/>
    <dgm:cxn modelId="{FA333175-C2EB-40C7-AA56-DF1CE7A7BDA9}" type="presOf" srcId="{A4B5B453-29FC-4720-986A-34746EFBF5B3}" destId="{EAFB68D7-1040-4EE9-8C0C-E6AF5EBB4B9C}" srcOrd="1" destOrd="0" presId="urn:microsoft.com/office/officeart/2005/8/layout/cycle2"/>
    <dgm:cxn modelId="{A130B217-D70A-4A8C-99E1-D6886B7FF52A}" type="presOf" srcId="{6E3A6596-884B-4DD8-83EE-5C19D6AADB03}" destId="{EF64BE66-3CF7-4D04-99A6-C78994A6EB03}" srcOrd="0" destOrd="0" presId="urn:microsoft.com/office/officeart/2005/8/layout/cycle2"/>
    <dgm:cxn modelId="{5B69C456-6AED-4072-9028-1DA4B2A5E57C}" type="presOf" srcId="{32D8D21C-213D-495D-BC3A-377ABF829050}" destId="{5521D316-CFF3-4CF3-B7CE-EABC23B2923E}" srcOrd="0" destOrd="0" presId="urn:microsoft.com/office/officeart/2005/8/layout/cycle2"/>
    <dgm:cxn modelId="{BE84FF63-9A69-430A-A3A2-14CD68CCD477}" type="presOf" srcId="{5BBA1D48-3DFC-4EE6-9918-F6E0F138385A}" destId="{0EDE1D21-AFF3-4BCC-BDB6-113F3DF1A761}" srcOrd="1" destOrd="0" presId="urn:microsoft.com/office/officeart/2005/8/layout/cycle2"/>
    <dgm:cxn modelId="{6663D696-79C9-4218-BD32-2F90DC1FBB54}" type="presOf" srcId="{AB6B7C1D-92B7-4B8B-991F-C77760B99C46}" destId="{B0D64226-F801-4898-9297-3E5F19D81733}" srcOrd="0" destOrd="0" presId="urn:microsoft.com/office/officeart/2005/8/layout/cycle2"/>
    <dgm:cxn modelId="{842A331C-AB80-4D06-8B2C-58B465FFCB77}" type="presOf" srcId="{A4B5B453-29FC-4720-986A-34746EFBF5B3}" destId="{A87591D1-065B-48BD-8D2D-47CA3C6CCA9F}" srcOrd="0" destOrd="0" presId="urn:microsoft.com/office/officeart/2005/8/layout/cycle2"/>
    <dgm:cxn modelId="{543A58E8-29CC-4CB4-BA93-F8499CF88D29}" type="presOf" srcId="{FE052E28-9114-46A7-A36D-93B6508CE081}" destId="{BBA2AB89-9027-4035-B9D5-FCDACB44C7CB}" srcOrd="0" destOrd="0" presId="urn:microsoft.com/office/officeart/2005/8/layout/cycle2"/>
    <dgm:cxn modelId="{EEC1C72A-B6FC-4C28-8AA4-FB428EA1E8D6}" type="presOf" srcId="{20653ED7-2422-4E60-96C1-698CDF8EBCAF}" destId="{913FA9EC-1C03-43CF-8F8A-D3A02E6AA3FE}" srcOrd="0" destOrd="0" presId="urn:microsoft.com/office/officeart/2005/8/layout/cycle2"/>
    <dgm:cxn modelId="{D1503984-ECA8-4CEE-9F83-5A3410F86E3E}" type="presOf" srcId="{0027E6D7-3DD0-461F-B228-4383DD5C2D7B}" destId="{3770DE1A-2314-404A-903B-6F35C566BD92}" srcOrd="0" destOrd="0" presId="urn:microsoft.com/office/officeart/2005/8/layout/cycle2"/>
    <dgm:cxn modelId="{ACA77E22-2918-4303-A898-60DEDD9BC7E2}" type="presParOf" srcId="{FAA92160-C1BC-4EC9-B60D-24A6FB388602}" destId="{EF64BE66-3CF7-4D04-99A6-C78994A6EB03}" srcOrd="0" destOrd="0" presId="urn:microsoft.com/office/officeart/2005/8/layout/cycle2"/>
    <dgm:cxn modelId="{69C9BCD6-6928-46EC-9967-A6A181939F72}" type="presParOf" srcId="{FAA92160-C1BC-4EC9-B60D-24A6FB388602}" destId="{58DB804E-A0CA-488F-AE2A-4751DAC56677}" srcOrd="1" destOrd="0" presId="urn:microsoft.com/office/officeart/2005/8/layout/cycle2"/>
    <dgm:cxn modelId="{1C59F891-C4D4-4F17-9CBA-C067DC7C4A77}" type="presParOf" srcId="{58DB804E-A0CA-488F-AE2A-4751DAC56677}" destId="{8D66987D-5F45-4998-9564-D51ECA86EA74}" srcOrd="0" destOrd="0" presId="urn:microsoft.com/office/officeart/2005/8/layout/cycle2"/>
    <dgm:cxn modelId="{35A8360D-37CB-44B3-AF81-3CE77A3E9E9A}" type="presParOf" srcId="{FAA92160-C1BC-4EC9-B60D-24A6FB388602}" destId="{BBA2AB89-9027-4035-B9D5-FCDACB44C7CB}" srcOrd="2" destOrd="0" presId="urn:microsoft.com/office/officeart/2005/8/layout/cycle2"/>
    <dgm:cxn modelId="{2E1E3011-B294-4AA0-8FA4-16D8B68A37EF}" type="presParOf" srcId="{FAA92160-C1BC-4EC9-B60D-24A6FB388602}" destId="{A87591D1-065B-48BD-8D2D-47CA3C6CCA9F}" srcOrd="3" destOrd="0" presId="urn:microsoft.com/office/officeart/2005/8/layout/cycle2"/>
    <dgm:cxn modelId="{8A2D5796-F6EC-4FB3-9532-B0116FE040E5}" type="presParOf" srcId="{A87591D1-065B-48BD-8D2D-47CA3C6CCA9F}" destId="{EAFB68D7-1040-4EE9-8C0C-E6AF5EBB4B9C}" srcOrd="0" destOrd="0" presId="urn:microsoft.com/office/officeart/2005/8/layout/cycle2"/>
    <dgm:cxn modelId="{2A299329-3F58-4A40-809F-21112004C75C}" type="presParOf" srcId="{FAA92160-C1BC-4EC9-B60D-24A6FB388602}" destId="{B0D64226-F801-4898-9297-3E5F19D81733}" srcOrd="4" destOrd="0" presId="urn:microsoft.com/office/officeart/2005/8/layout/cycle2"/>
    <dgm:cxn modelId="{B986706E-EBC3-4CE2-BA88-5965FA97A11F}" type="presParOf" srcId="{FAA92160-C1BC-4EC9-B60D-24A6FB388602}" destId="{5521D316-CFF3-4CF3-B7CE-EABC23B2923E}" srcOrd="5" destOrd="0" presId="urn:microsoft.com/office/officeart/2005/8/layout/cycle2"/>
    <dgm:cxn modelId="{8C01E7BD-27EC-44B9-8145-ACD4C0AFBB7F}" type="presParOf" srcId="{5521D316-CFF3-4CF3-B7CE-EABC23B2923E}" destId="{9A575EAD-EFB3-4EC8-B1C7-83480AC3BC3C}" srcOrd="0" destOrd="0" presId="urn:microsoft.com/office/officeart/2005/8/layout/cycle2"/>
    <dgm:cxn modelId="{6A3BAC57-80CE-4ECF-816F-B08B4BB2B211}" type="presParOf" srcId="{FAA92160-C1BC-4EC9-B60D-24A6FB388602}" destId="{E091EAAB-03DA-4CD2-98CA-AB167325E550}" srcOrd="6" destOrd="0" presId="urn:microsoft.com/office/officeart/2005/8/layout/cycle2"/>
    <dgm:cxn modelId="{EC060DA9-DA77-4F1B-946E-E6ACD2B12762}" type="presParOf" srcId="{FAA92160-C1BC-4EC9-B60D-24A6FB388602}" destId="{913FA9EC-1C03-43CF-8F8A-D3A02E6AA3FE}" srcOrd="7" destOrd="0" presId="urn:microsoft.com/office/officeart/2005/8/layout/cycle2"/>
    <dgm:cxn modelId="{20F2FF10-333B-4470-A214-25C5D77035A1}" type="presParOf" srcId="{913FA9EC-1C03-43CF-8F8A-D3A02E6AA3FE}" destId="{7247C014-04C3-4C2B-83BC-22B57810B79D}" srcOrd="0" destOrd="0" presId="urn:microsoft.com/office/officeart/2005/8/layout/cycle2"/>
    <dgm:cxn modelId="{62FCED75-47FB-40C1-BD4D-E8F36B7807D6}" type="presParOf" srcId="{FAA92160-C1BC-4EC9-B60D-24A6FB388602}" destId="{3770DE1A-2314-404A-903B-6F35C566BD92}" srcOrd="8" destOrd="0" presId="urn:microsoft.com/office/officeart/2005/8/layout/cycle2"/>
    <dgm:cxn modelId="{2D605007-84F5-4991-81AD-DBF29E370A6E}" type="presParOf" srcId="{FAA92160-C1BC-4EC9-B60D-24A6FB388602}" destId="{71F81FD2-019A-482E-BC26-31A5D019E3A7}" srcOrd="9" destOrd="0" presId="urn:microsoft.com/office/officeart/2005/8/layout/cycle2"/>
    <dgm:cxn modelId="{2130E8EF-12D9-41AF-9C8C-FBC306AC6768}" type="presParOf" srcId="{71F81FD2-019A-482E-BC26-31A5D019E3A7}" destId="{822404E5-D816-4763-89F3-ED166DA564A8}" srcOrd="0" destOrd="0" presId="urn:microsoft.com/office/officeart/2005/8/layout/cycle2"/>
    <dgm:cxn modelId="{DA7B59C3-3E20-4AE1-93D8-BFAAD7ACDF08}" type="presParOf" srcId="{FAA92160-C1BC-4EC9-B60D-24A6FB388602}" destId="{4AE217C7-CFCB-4604-ACC5-C984D6A26B8F}" srcOrd="10" destOrd="0" presId="urn:microsoft.com/office/officeart/2005/8/layout/cycle2"/>
    <dgm:cxn modelId="{6050A234-B86E-4D15-9E2C-91C4030FCAF6}" type="presParOf" srcId="{FAA92160-C1BC-4EC9-B60D-24A6FB388602}" destId="{D806B047-0A12-4747-9B13-012C884CA89D}" srcOrd="11" destOrd="0" presId="urn:microsoft.com/office/officeart/2005/8/layout/cycle2"/>
    <dgm:cxn modelId="{ECC337D8-68A4-468B-9A48-874C947C391F}" type="presParOf" srcId="{D806B047-0A12-4747-9B13-012C884CA89D}" destId="{36C16817-3028-408C-9F1B-221CE9C9E43A}" srcOrd="0" destOrd="0" presId="urn:microsoft.com/office/officeart/2005/8/layout/cycle2"/>
    <dgm:cxn modelId="{FC24A05D-35E7-40B9-9D54-A2E26FDB515E}" type="presParOf" srcId="{FAA92160-C1BC-4EC9-B60D-24A6FB388602}" destId="{B80B9333-A02E-4381-9CC1-4B3F97D2BA38}" srcOrd="12" destOrd="0" presId="urn:microsoft.com/office/officeart/2005/8/layout/cycle2"/>
    <dgm:cxn modelId="{F4F9E402-F581-4525-84BB-9AE7BF9694B5}" type="presParOf" srcId="{FAA92160-C1BC-4EC9-B60D-24A6FB388602}" destId="{571DCF42-2DFE-41E9-801B-667025BC93AB}" srcOrd="13" destOrd="0" presId="urn:microsoft.com/office/officeart/2005/8/layout/cycle2"/>
    <dgm:cxn modelId="{BEDFA773-F11C-48D4-840C-941F6BBB71A7}" type="presParOf" srcId="{571DCF42-2DFE-41E9-801B-667025BC93AB}" destId="{0EDE1D21-AFF3-4BCC-BDB6-113F3DF1A76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16ABF2-90F0-487B-B9B4-19BA5A544723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4C4860C-AD90-49F4-B13F-B9580B75C6AB}">
      <dgm:prSet phldrT="[Текст]" custT="1"/>
      <dgm:spPr/>
      <dgm:t>
        <a:bodyPr/>
        <a:lstStyle/>
        <a:p>
          <a:r>
            <a:rPr lang="uk-UA" sz="2000" dirty="0" smtClean="0">
              <a:latin typeface="Cambria" pitchFamily="18" charset="0"/>
            </a:rPr>
            <a:t>Прийом активізації пізнавальної діяльності учнів</a:t>
          </a:r>
          <a:endParaRPr lang="uk-UA" sz="2000" dirty="0">
            <a:latin typeface="Cambria" pitchFamily="18" charset="0"/>
          </a:endParaRPr>
        </a:p>
      </dgm:t>
    </dgm:pt>
    <dgm:pt modelId="{08339764-D5E5-406B-97C2-A608B83001E6}" type="parTrans" cxnId="{203DFCC6-8133-4738-9146-B4CD37CA8721}">
      <dgm:prSet/>
      <dgm:spPr/>
      <dgm:t>
        <a:bodyPr/>
        <a:lstStyle/>
        <a:p>
          <a:endParaRPr lang="uk-UA"/>
        </a:p>
      </dgm:t>
    </dgm:pt>
    <dgm:pt modelId="{D199A213-4150-4BBC-B475-DD4F6834C190}" type="sibTrans" cxnId="{203DFCC6-8133-4738-9146-B4CD37CA8721}">
      <dgm:prSet/>
      <dgm:spPr/>
      <dgm:t>
        <a:bodyPr/>
        <a:lstStyle/>
        <a:p>
          <a:endParaRPr lang="uk-UA"/>
        </a:p>
      </dgm:t>
    </dgm:pt>
    <dgm:pt modelId="{7F6FA76D-0CA8-4AAB-9D79-DE301F11A286}">
      <dgm:prSet phldrT="[Текст]" custT="1"/>
      <dgm:spPr/>
      <dgm:t>
        <a:bodyPr/>
        <a:lstStyle/>
        <a:p>
          <a:r>
            <a:rPr lang="uk-UA" sz="2400" dirty="0" smtClean="0">
              <a:latin typeface="Cambria" pitchFamily="18" charset="0"/>
            </a:rPr>
            <a:t>Репродуктивні запитання</a:t>
          </a:r>
          <a:endParaRPr lang="uk-UA" sz="2400" dirty="0">
            <a:latin typeface="Cambria" pitchFamily="18" charset="0"/>
          </a:endParaRPr>
        </a:p>
      </dgm:t>
    </dgm:pt>
    <dgm:pt modelId="{9014FF9B-7BDF-4147-B77D-0BE2C867C779}" type="parTrans" cxnId="{4DAE70AA-0F09-4ED1-B754-82C6D666C4BB}">
      <dgm:prSet/>
      <dgm:spPr/>
      <dgm:t>
        <a:bodyPr/>
        <a:lstStyle/>
        <a:p>
          <a:endParaRPr lang="uk-UA"/>
        </a:p>
      </dgm:t>
    </dgm:pt>
    <dgm:pt modelId="{26298787-E451-4E3A-925B-829A2005BECA}" type="sibTrans" cxnId="{4DAE70AA-0F09-4ED1-B754-82C6D666C4BB}">
      <dgm:prSet/>
      <dgm:spPr/>
      <dgm:t>
        <a:bodyPr/>
        <a:lstStyle/>
        <a:p>
          <a:endParaRPr lang="uk-UA"/>
        </a:p>
      </dgm:t>
    </dgm:pt>
    <dgm:pt modelId="{93CAC4BA-875D-4CB6-B63E-83E49CBC61D9}">
      <dgm:prSet phldrT="[Текст]" custT="1"/>
      <dgm:spPr/>
      <dgm:t>
        <a:bodyPr/>
        <a:lstStyle/>
        <a:p>
          <a:r>
            <a:rPr lang="uk-UA" sz="2000" dirty="0" err="1" smtClean="0">
              <a:latin typeface="Cambria" pitchFamily="18" charset="0"/>
            </a:rPr>
            <a:t>Поширюючі</a:t>
          </a:r>
          <a:r>
            <a:rPr lang="uk-UA" sz="2000" dirty="0" smtClean="0">
              <a:latin typeface="Cambria" pitchFamily="18" charset="0"/>
            </a:rPr>
            <a:t> запитання</a:t>
          </a:r>
          <a:endParaRPr lang="uk-UA" sz="2000" dirty="0">
            <a:latin typeface="Cambria" pitchFamily="18" charset="0"/>
          </a:endParaRPr>
        </a:p>
      </dgm:t>
    </dgm:pt>
    <dgm:pt modelId="{4DB77420-2DBB-48E8-B9CC-A32641E87B47}" type="parTrans" cxnId="{DD24C4E2-5B01-4C01-8CDD-CB79C0AB8A39}">
      <dgm:prSet/>
      <dgm:spPr/>
      <dgm:t>
        <a:bodyPr/>
        <a:lstStyle/>
        <a:p>
          <a:endParaRPr lang="uk-UA"/>
        </a:p>
      </dgm:t>
    </dgm:pt>
    <dgm:pt modelId="{68109253-723E-49E7-A7D7-C8FEDE6AA39B}" type="sibTrans" cxnId="{DD24C4E2-5B01-4C01-8CDD-CB79C0AB8A39}">
      <dgm:prSet/>
      <dgm:spPr/>
      <dgm:t>
        <a:bodyPr/>
        <a:lstStyle/>
        <a:p>
          <a:endParaRPr lang="uk-UA"/>
        </a:p>
      </dgm:t>
    </dgm:pt>
    <dgm:pt modelId="{0396B1C4-0641-44B3-8F8F-560895BD4DE6}">
      <dgm:prSet phldrT="[Текст]" custT="1"/>
      <dgm:spPr/>
      <dgm:t>
        <a:bodyPr/>
        <a:lstStyle/>
        <a:p>
          <a:r>
            <a:rPr lang="uk-UA" sz="2400" dirty="0" smtClean="0">
              <a:latin typeface="Cambria" pitchFamily="18" charset="0"/>
            </a:rPr>
            <a:t>Розвиваючі запитання</a:t>
          </a:r>
          <a:endParaRPr lang="uk-UA" sz="2400" dirty="0">
            <a:latin typeface="Cambria" pitchFamily="18" charset="0"/>
          </a:endParaRPr>
        </a:p>
      </dgm:t>
    </dgm:pt>
    <dgm:pt modelId="{78B7E654-6910-4D45-AC1F-179BF9FF5B44}" type="parTrans" cxnId="{7366262B-BDA6-43C1-81A2-2E0A53F6E2A1}">
      <dgm:prSet/>
      <dgm:spPr/>
      <dgm:t>
        <a:bodyPr/>
        <a:lstStyle/>
        <a:p>
          <a:endParaRPr lang="uk-UA"/>
        </a:p>
      </dgm:t>
    </dgm:pt>
    <dgm:pt modelId="{61298059-92FC-44F0-BA97-6F465FBAC0AA}" type="sibTrans" cxnId="{7366262B-BDA6-43C1-81A2-2E0A53F6E2A1}">
      <dgm:prSet/>
      <dgm:spPr/>
      <dgm:t>
        <a:bodyPr/>
        <a:lstStyle/>
        <a:p>
          <a:endParaRPr lang="uk-UA"/>
        </a:p>
      </dgm:t>
    </dgm:pt>
    <dgm:pt modelId="{1EAE5D9E-079A-4068-9494-85442B5C6B3E}">
      <dgm:prSet/>
      <dgm:spPr/>
      <dgm:t>
        <a:bodyPr/>
        <a:lstStyle/>
        <a:p>
          <a:endParaRPr lang="uk-UA"/>
        </a:p>
      </dgm:t>
    </dgm:pt>
    <dgm:pt modelId="{5B729660-6220-46E1-A5D6-384440F4475A}" type="parTrans" cxnId="{6F4CFB81-1220-4275-A602-AAED06E5686C}">
      <dgm:prSet/>
      <dgm:spPr/>
      <dgm:t>
        <a:bodyPr/>
        <a:lstStyle/>
        <a:p>
          <a:endParaRPr lang="uk-UA"/>
        </a:p>
      </dgm:t>
    </dgm:pt>
    <dgm:pt modelId="{9C2F8693-25ED-4969-B1B2-619F1F292D6E}" type="sibTrans" cxnId="{6F4CFB81-1220-4275-A602-AAED06E5686C}">
      <dgm:prSet/>
      <dgm:spPr/>
      <dgm:t>
        <a:bodyPr/>
        <a:lstStyle/>
        <a:p>
          <a:endParaRPr lang="uk-UA"/>
        </a:p>
      </dgm:t>
    </dgm:pt>
    <dgm:pt modelId="{E328CC7C-5D54-4BC1-A2E6-0703B4974DB3}">
      <dgm:prSet/>
      <dgm:spPr/>
      <dgm:t>
        <a:bodyPr/>
        <a:lstStyle/>
        <a:p>
          <a:endParaRPr lang="uk-UA"/>
        </a:p>
      </dgm:t>
    </dgm:pt>
    <dgm:pt modelId="{51EE504F-7844-465C-97F1-56F9F8A4D587}" type="parTrans" cxnId="{5DB8128E-18AE-4A8E-A912-4E1308BBB117}">
      <dgm:prSet/>
      <dgm:spPr/>
      <dgm:t>
        <a:bodyPr/>
        <a:lstStyle/>
        <a:p>
          <a:endParaRPr lang="uk-UA"/>
        </a:p>
      </dgm:t>
    </dgm:pt>
    <dgm:pt modelId="{677A1186-0640-4B48-A692-5833B47DB146}" type="sibTrans" cxnId="{5DB8128E-18AE-4A8E-A912-4E1308BBB117}">
      <dgm:prSet/>
      <dgm:spPr/>
      <dgm:t>
        <a:bodyPr/>
        <a:lstStyle/>
        <a:p>
          <a:endParaRPr lang="uk-UA"/>
        </a:p>
      </dgm:t>
    </dgm:pt>
    <dgm:pt modelId="{E1DD954E-1C16-4FA1-885C-F13D465E6662}" type="pres">
      <dgm:prSet presAssocID="{C616ABF2-90F0-487B-B9B4-19BA5A54472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E68162BB-3294-4E6F-8AB4-E0AC3EFE0AE5}" type="pres">
      <dgm:prSet presAssocID="{94C4860C-AD90-49F4-B13F-B9580B75C6AB}" presName="singleCycle" presStyleCnt="0"/>
      <dgm:spPr/>
    </dgm:pt>
    <dgm:pt modelId="{D4F4BE20-2EBA-4523-85D0-C12CCC715EDD}" type="pres">
      <dgm:prSet presAssocID="{94C4860C-AD90-49F4-B13F-B9580B75C6AB}" presName="singleCenter" presStyleLbl="node1" presStyleIdx="0" presStyleCnt="4" custScaleX="159100" custScaleY="130169" custLinFactNeighborX="2194" custLinFactNeighborY="-10175">
        <dgm:presLayoutVars>
          <dgm:chMax val="7"/>
          <dgm:chPref val="7"/>
        </dgm:presLayoutVars>
      </dgm:prSet>
      <dgm:spPr/>
      <dgm:t>
        <a:bodyPr/>
        <a:lstStyle/>
        <a:p>
          <a:endParaRPr lang="uk-UA"/>
        </a:p>
      </dgm:t>
    </dgm:pt>
    <dgm:pt modelId="{36AC29E1-A6B1-46CD-8F5D-E46DE3B3912D}" type="pres">
      <dgm:prSet presAssocID="{9014FF9B-7BDF-4147-B77D-0BE2C867C779}" presName="Name56" presStyleLbl="parChTrans1D2" presStyleIdx="0" presStyleCnt="3"/>
      <dgm:spPr/>
      <dgm:t>
        <a:bodyPr/>
        <a:lstStyle/>
        <a:p>
          <a:endParaRPr lang="uk-UA"/>
        </a:p>
      </dgm:t>
    </dgm:pt>
    <dgm:pt modelId="{EE6FC903-C691-4709-A8B2-B39CF7CB8FE0}" type="pres">
      <dgm:prSet presAssocID="{7F6FA76D-0CA8-4AAB-9D79-DE301F11A286}" presName="text0" presStyleLbl="node1" presStyleIdx="1" presStyleCnt="4" custScaleX="427433" custScaleY="1061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174FD0-B4E1-4E4D-923D-F8AC5B8C67B0}" type="pres">
      <dgm:prSet presAssocID="{4DB77420-2DBB-48E8-B9CC-A32641E87B47}" presName="Name56" presStyleLbl="parChTrans1D2" presStyleIdx="1" presStyleCnt="3"/>
      <dgm:spPr/>
      <dgm:t>
        <a:bodyPr/>
        <a:lstStyle/>
        <a:p>
          <a:endParaRPr lang="uk-UA"/>
        </a:p>
      </dgm:t>
    </dgm:pt>
    <dgm:pt modelId="{EF240071-DF70-430A-BD1B-202EDC72206D}" type="pres">
      <dgm:prSet presAssocID="{93CAC4BA-875D-4CB6-B63E-83E49CBC61D9}" presName="text0" presStyleLbl="node1" presStyleIdx="2" presStyleCnt="4" custScaleX="246186" custScaleY="151606" custRadScaleRad="129745" custRadScaleInc="-73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50C607-CC3A-45F4-AC21-5F0B7E4053B0}" type="pres">
      <dgm:prSet presAssocID="{78B7E654-6910-4D45-AC1F-179BF9FF5B44}" presName="Name56" presStyleLbl="parChTrans1D2" presStyleIdx="2" presStyleCnt="3"/>
      <dgm:spPr/>
      <dgm:t>
        <a:bodyPr/>
        <a:lstStyle/>
        <a:p>
          <a:endParaRPr lang="uk-UA"/>
        </a:p>
      </dgm:t>
    </dgm:pt>
    <dgm:pt modelId="{4DB19D7A-BD53-49F8-ABEA-4A8E9EDC62F7}" type="pres">
      <dgm:prSet presAssocID="{0396B1C4-0641-44B3-8F8F-560895BD4DE6}" presName="text0" presStyleLbl="node1" presStyleIdx="3" presStyleCnt="4" custScaleX="201161" custScaleY="199073" custRadScaleRad="116517" custRadScaleInc="148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6B8E545-CBF0-45A7-9F31-DA639A0C62F6}" type="presOf" srcId="{0396B1C4-0641-44B3-8F8F-560895BD4DE6}" destId="{4DB19D7A-BD53-49F8-ABEA-4A8E9EDC62F7}" srcOrd="0" destOrd="0" presId="urn:microsoft.com/office/officeart/2008/layout/RadialCluster"/>
    <dgm:cxn modelId="{FB27CEF0-533E-4DE8-A148-D39C4C443183}" type="presOf" srcId="{93CAC4BA-875D-4CB6-B63E-83E49CBC61D9}" destId="{EF240071-DF70-430A-BD1B-202EDC72206D}" srcOrd="0" destOrd="0" presId="urn:microsoft.com/office/officeart/2008/layout/RadialCluster"/>
    <dgm:cxn modelId="{1C273507-5D28-462A-8417-19CB3CFF512B}" type="presOf" srcId="{4DB77420-2DBB-48E8-B9CC-A32641E87B47}" destId="{42174FD0-B4E1-4E4D-923D-F8AC5B8C67B0}" srcOrd="0" destOrd="0" presId="urn:microsoft.com/office/officeart/2008/layout/RadialCluster"/>
    <dgm:cxn modelId="{6F4CFB81-1220-4275-A602-AAED06E5686C}" srcId="{C616ABF2-90F0-487B-B9B4-19BA5A544723}" destId="{1EAE5D9E-079A-4068-9494-85442B5C6B3E}" srcOrd="2" destOrd="0" parTransId="{5B729660-6220-46E1-A5D6-384440F4475A}" sibTransId="{9C2F8693-25ED-4969-B1B2-619F1F292D6E}"/>
    <dgm:cxn modelId="{4DAE70AA-0F09-4ED1-B754-82C6D666C4BB}" srcId="{94C4860C-AD90-49F4-B13F-B9580B75C6AB}" destId="{7F6FA76D-0CA8-4AAB-9D79-DE301F11A286}" srcOrd="0" destOrd="0" parTransId="{9014FF9B-7BDF-4147-B77D-0BE2C867C779}" sibTransId="{26298787-E451-4E3A-925B-829A2005BECA}"/>
    <dgm:cxn modelId="{CC90E682-6BFB-454F-80C9-7DF1A423AFE3}" type="presOf" srcId="{7F6FA76D-0CA8-4AAB-9D79-DE301F11A286}" destId="{EE6FC903-C691-4709-A8B2-B39CF7CB8FE0}" srcOrd="0" destOrd="0" presId="urn:microsoft.com/office/officeart/2008/layout/RadialCluster"/>
    <dgm:cxn modelId="{FD2FF2C4-EA41-4B33-BA41-AB769E3C0C8C}" type="presOf" srcId="{C616ABF2-90F0-487B-B9B4-19BA5A544723}" destId="{E1DD954E-1C16-4FA1-885C-F13D465E6662}" srcOrd="0" destOrd="0" presId="urn:microsoft.com/office/officeart/2008/layout/RadialCluster"/>
    <dgm:cxn modelId="{FCA29EF7-4941-48AC-8050-73288F38A376}" type="presOf" srcId="{9014FF9B-7BDF-4147-B77D-0BE2C867C779}" destId="{36AC29E1-A6B1-46CD-8F5D-E46DE3B3912D}" srcOrd="0" destOrd="0" presId="urn:microsoft.com/office/officeart/2008/layout/RadialCluster"/>
    <dgm:cxn modelId="{B7A1DC03-4F81-466A-BD4F-D453A4564D77}" type="presOf" srcId="{94C4860C-AD90-49F4-B13F-B9580B75C6AB}" destId="{D4F4BE20-2EBA-4523-85D0-C12CCC715EDD}" srcOrd="0" destOrd="0" presId="urn:microsoft.com/office/officeart/2008/layout/RadialCluster"/>
    <dgm:cxn modelId="{5DB8128E-18AE-4A8E-A912-4E1308BBB117}" srcId="{C616ABF2-90F0-487B-B9B4-19BA5A544723}" destId="{E328CC7C-5D54-4BC1-A2E6-0703B4974DB3}" srcOrd="1" destOrd="0" parTransId="{51EE504F-7844-465C-97F1-56F9F8A4D587}" sibTransId="{677A1186-0640-4B48-A692-5833B47DB146}"/>
    <dgm:cxn modelId="{7366262B-BDA6-43C1-81A2-2E0A53F6E2A1}" srcId="{94C4860C-AD90-49F4-B13F-B9580B75C6AB}" destId="{0396B1C4-0641-44B3-8F8F-560895BD4DE6}" srcOrd="2" destOrd="0" parTransId="{78B7E654-6910-4D45-AC1F-179BF9FF5B44}" sibTransId="{61298059-92FC-44F0-BA97-6F465FBAC0AA}"/>
    <dgm:cxn modelId="{DD24C4E2-5B01-4C01-8CDD-CB79C0AB8A39}" srcId="{94C4860C-AD90-49F4-B13F-B9580B75C6AB}" destId="{93CAC4BA-875D-4CB6-B63E-83E49CBC61D9}" srcOrd="1" destOrd="0" parTransId="{4DB77420-2DBB-48E8-B9CC-A32641E87B47}" sibTransId="{68109253-723E-49E7-A7D7-C8FEDE6AA39B}"/>
    <dgm:cxn modelId="{203DFCC6-8133-4738-9146-B4CD37CA8721}" srcId="{C616ABF2-90F0-487B-B9B4-19BA5A544723}" destId="{94C4860C-AD90-49F4-B13F-B9580B75C6AB}" srcOrd="0" destOrd="0" parTransId="{08339764-D5E5-406B-97C2-A608B83001E6}" sibTransId="{D199A213-4150-4BBC-B475-DD4F6834C190}"/>
    <dgm:cxn modelId="{CF1BC4B3-60BE-45A8-BE60-6750D9E3192C}" type="presOf" srcId="{78B7E654-6910-4D45-AC1F-179BF9FF5B44}" destId="{5950C607-CC3A-45F4-AC21-5F0B7E4053B0}" srcOrd="0" destOrd="0" presId="urn:microsoft.com/office/officeart/2008/layout/RadialCluster"/>
    <dgm:cxn modelId="{E65995E7-0618-4AEE-AF2B-0316FA8F84BC}" type="presParOf" srcId="{E1DD954E-1C16-4FA1-885C-F13D465E6662}" destId="{E68162BB-3294-4E6F-8AB4-E0AC3EFE0AE5}" srcOrd="0" destOrd="0" presId="urn:microsoft.com/office/officeart/2008/layout/RadialCluster"/>
    <dgm:cxn modelId="{226E2919-7915-4496-B93D-EFA02A641668}" type="presParOf" srcId="{E68162BB-3294-4E6F-8AB4-E0AC3EFE0AE5}" destId="{D4F4BE20-2EBA-4523-85D0-C12CCC715EDD}" srcOrd="0" destOrd="0" presId="urn:microsoft.com/office/officeart/2008/layout/RadialCluster"/>
    <dgm:cxn modelId="{09E00860-E1DC-4B50-B151-28EDE697D403}" type="presParOf" srcId="{E68162BB-3294-4E6F-8AB4-E0AC3EFE0AE5}" destId="{36AC29E1-A6B1-46CD-8F5D-E46DE3B3912D}" srcOrd="1" destOrd="0" presId="urn:microsoft.com/office/officeart/2008/layout/RadialCluster"/>
    <dgm:cxn modelId="{F6DE3149-1ED7-4B33-9A2C-27387F165BA2}" type="presParOf" srcId="{E68162BB-3294-4E6F-8AB4-E0AC3EFE0AE5}" destId="{EE6FC903-C691-4709-A8B2-B39CF7CB8FE0}" srcOrd="2" destOrd="0" presId="urn:microsoft.com/office/officeart/2008/layout/RadialCluster"/>
    <dgm:cxn modelId="{8A6ABCB4-3425-4BC6-8E3D-893A9FCB5FAE}" type="presParOf" srcId="{E68162BB-3294-4E6F-8AB4-E0AC3EFE0AE5}" destId="{42174FD0-B4E1-4E4D-923D-F8AC5B8C67B0}" srcOrd="3" destOrd="0" presId="urn:microsoft.com/office/officeart/2008/layout/RadialCluster"/>
    <dgm:cxn modelId="{6069CC51-CC17-4352-B6D3-32E6E8730989}" type="presParOf" srcId="{E68162BB-3294-4E6F-8AB4-E0AC3EFE0AE5}" destId="{EF240071-DF70-430A-BD1B-202EDC72206D}" srcOrd="4" destOrd="0" presId="urn:microsoft.com/office/officeart/2008/layout/RadialCluster"/>
    <dgm:cxn modelId="{6949287C-20C8-4FAD-9D45-574FD2EEFDEF}" type="presParOf" srcId="{E68162BB-3294-4E6F-8AB4-E0AC3EFE0AE5}" destId="{5950C607-CC3A-45F4-AC21-5F0B7E4053B0}" srcOrd="5" destOrd="0" presId="urn:microsoft.com/office/officeart/2008/layout/RadialCluster"/>
    <dgm:cxn modelId="{D4F7829D-AC1D-4E27-80EF-254B90EAF699}" type="presParOf" srcId="{E68162BB-3294-4E6F-8AB4-E0AC3EFE0AE5}" destId="{4DB19D7A-BD53-49F8-ABEA-4A8E9EDC62F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5FD4D8-D704-4821-B686-82974B4223C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7B23BA6-8C48-4CDD-9192-8073329EE551}">
      <dgm:prSet phldrT="[Текст]" custT="1"/>
      <dgm:spPr/>
      <dgm:t>
        <a:bodyPr/>
        <a:lstStyle/>
        <a:p>
          <a:r>
            <a:rPr lang="uk-UA" sz="2400" b="1" dirty="0" smtClean="0">
              <a:latin typeface="Cambria" pitchFamily="18" charset="0"/>
            </a:rPr>
            <a:t>Репродуктивні запитання</a:t>
          </a:r>
          <a:endParaRPr lang="uk-UA" sz="2400" b="1" dirty="0">
            <a:latin typeface="Cambria" pitchFamily="18" charset="0"/>
          </a:endParaRPr>
        </a:p>
      </dgm:t>
    </dgm:pt>
    <dgm:pt modelId="{BFA50413-9FE4-485C-AC3F-4ACA105CDB22}" type="parTrans" cxnId="{E35AABB0-0B3F-48E4-8891-AD6EC93005CF}">
      <dgm:prSet/>
      <dgm:spPr/>
      <dgm:t>
        <a:bodyPr/>
        <a:lstStyle/>
        <a:p>
          <a:endParaRPr lang="uk-UA"/>
        </a:p>
      </dgm:t>
    </dgm:pt>
    <dgm:pt modelId="{B731C9FE-C703-46A4-BA69-DBE429FA0026}" type="sibTrans" cxnId="{E35AABB0-0B3F-48E4-8891-AD6EC93005CF}">
      <dgm:prSet/>
      <dgm:spPr/>
      <dgm:t>
        <a:bodyPr/>
        <a:lstStyle/>
        <a:p>
          <a:endParaRPr lang="uk-UA"/>
        </a:p>
      </dgm:t>
    </dgm:pt>
    <dgm:pt modelId="{0813BD66-21F5-4EBB-82F1-7138F6D520D7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Cambria" pitchFamily="18" charset="0"/>
            </a:rPr>
            <a:t>Навіщо африканському слону великі вуха?</a:t>
          </a:r>
        </a:p>
        <a:p>
          <a:pPr algn="l"/>
          <a:r>
            <a:rPr lang="uk-UA" sz="2000" dirty="0" smtClean="0">
              <a:latin typeface="Cambria" pitchFamily="18" charset="0"/>
            </a:rPr>
            <a:t>Чому слон весь час розмахує вухами?</a:t>
          </a:r>
        </a:p>
      </dgm:t>
    </dgm:pt>
    <dgm:pt modelId="{BCCBC61D-DDB1-42A6-B102-02C0926E8C65}" type="parTrans" cxnId="{0C3ED139-777E-42C6-B143-482D7F92F339}">
      <dgm:prSet/>
      <dgm:spPr/>
      <dgm:t>
        <a:bodyPr/>
        <a:lstStyle/>
        <a:p>
          <a:endParaRPr lang="uk-UA"/>
        </a:p>
      </dgm:t>
    </dgm:pt>
    <dgm:pt modelId="{44A8FBC1-AE3C-488D-BC88-667A8C806079}" type="sibTrans" cxnId="{0C3ED139-777E-42C6-B143-482D7F92F339}">
      <dgm:prSet/>
      <dgm:spPr/>
      <dgm:t>
        <a:bodyPr/>
        <a:lstStyle/>
        <a:p>
          <a:endParaRPr lang="uk-UA"/>
        </a:p>
      </dgm:t>
    </dgm:pt>
    <dgm:pt modelId="{7789B851-CBF9-4688-86A3-25542D34FF16}">
      <dgm:prSet phldrT="[Текст]" custT="1"/>
      <dgm:spPr/>
      <dgm:t>
        <a:bodyPr/>
        <a:lstStyle/>
        <a:p>
          <a:r>
            <a:rPr lang="uk-UA" sz="2000" dirty="0" smtClean="0">
              <a:latin typeface="Cambria" pitchFamily="18" charset="0"/>
            </a:rPr>
            <a:t>Чому вуха слона </a:t>
          </a:r>
          <a:r>
            <a:rPr lang="uk-UA" sz="2000" dirty="0" err="1" smtClean="0">
              <a:latin typeface="Cambria" pitchFamily="18" charset="0"/>
            </a:rPr>
            <a:t>акриті</a:t>
          </a:r>
          <a:r>
            <a:rPr lang="uk-UA" sz="2000" dirty="0" smtClean="0">
              <a:latin typeface="Cambria" pitchFamily="18" charset="0"/>
            </a:rPr>
            <a:t> великою кількістю судин?</a:t>
          </a:r>
          <a:endParaRPr lang="uk-UA" sz="2000" dirty="0">
            <a:latin typeface="Cambria" pitchFamily="18" charset="0"/>
          </a:endParaRPr>
        </a:p>
      </dgm:t>
    </dgm:pt>
    <dgm:pt modelId="{6CA9BB9F-B719-4195-A78E-C1D8131AFA5C}" type="parTrans" cxnId="{9D6D70C0-7452-44A0-AA45-91606F6751A0}">
      <dgm:prSet/>
      <dgm:spPr/>
      <dgm:t>
        <a:bodyPr/>
        <a:lstStyle/>
        <a:p>
          <a:endParaRPr lang="uk-UA"/>
        </a:p>
      </dgm:t>
    </dgm:pt>
    <dgm:pt modelId="{BFB74A8C-1C98-4AD8-BE0F-D475930EE2B0}" type="sibTrans" cxnId="{9D6D70C0-7452-44A0-AA45-91606F6751A0}">
      <dgm:prSet/>
      <dgm:spPr/>
      <dgm:t>
        <a:bodyPr/>
        <a:lstStyle/>
        <a:p>
          <a:endParaRPr lang="uk-UA"/>
        </a:p>
      </dgm:t>
    </dgm:pt>
    <dgm:pt modelId="{6C88D677-740E-472D-BF8E-F453EA6F29B8}">
      <dgm:prSet phldrT="[Текст]" custT="1"/>
      <dgm:spPr/>
      <dgm:t>
        <a:bodyPr/>
        <a:lstStyle/>
        <a:p>
          <a:r>
            <a:rPr lang="uk-UA" sz="2400" b="1" dirty="0" err="1" smtClean="0">
              <a:latin typeface="Cambria" pitchFamily="18" charset="0"/>
            </a:rPr>
            <a:t>Поширюючі</a:t>
          </a:r>
          <a:r>
            <a:rPr lang="uk-UA" sz="2400" b="1" dirty="0" smtClean="0">
              <a:latin typeface="Cambria" pitchFamily="18" charset="0"/>
            </a:rPr>
            <a:t> запитання</a:t>
          </a:r>
          <a:endParaRPr lang="uk-UA" sz="2400" b="1" dirty="0">
            <a:latin typeface="Cambria" pitchFamily="18" charset="0"/>
          </a:endParaRPr>
        </a:p>
      </dgm:t>
    </dgm:pt>
    <dgm:pt modelId="{9B2E7A3F-ADFD-4068-BEB5-95EE6958F3B1}" type="parTrans" cxnId="{485C00CB-F0DD-4E8C-929D-C713D7120A12}">
      <dgm:prSet/>
      <dgm:spPr/>
      <dgm:t>
        <a:bodyPr/>
        <a:lstStyle/>
        <a:p>
          <a:endParaRPr lang="uk-UA"/>
        </a:p>
      </dgm:t>
    </dgm:pt>
    <dgm:pt modelId="{DF178950-AAD7-4660-82A4-FF586657ABE4}" type="sibTrans" cxnId="{485C00CB-F0DD-4E8C-929D-C713D7120A12}">
      <dgm:prSet/>
      <dgm:spPr/>
      <dgm:t>
        <a:bodyPr/>
        <a:lstStyle/>
        <a:p>
          <a:endParaRPr lang="uk-UA"/>
        </a:p>
      </dgm:t>
    </dgm:pt>
    <dgm:pt modelId="{D5C22360-E993-46EC-9A1B-1FE298BB57B5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Cambria" pitchFamily="18" charset="0"/>
            </a:rPr>
            <a:t>Яка площа вух слона?</a:t>
          </a:r>
        </a:p>
        <a:p>
          <a:pPr algn="l"/>
          <a:r>
            <a:rPr lang="uk-UA" sz="2000" dirty="0" smtClean="0">
              <a:latin typeface="Cambria" pitchFamily="18" charset="0"/>
            </a:rPr>
            <a:t>На скільки градусів охолоджується кров у вухах?</a:t>
          </a:r>
          <a:endParaRPr lang="uk-UA" sz="2000" dirty="0">
            <a:latin typeface="Cambria" pitchFamily="18" charset="0"/>
          </a:endParaRPr>
        </a:p>
      </dgm:t>
    </dgm:pt>
    <dgm:pt modelId="{1736E596-5DE5-44E1-BBBF-F0855311E4C0}" type="parTrans" cxnId="{0C3D6924-D55B-495F-9220-C4CF6DC899D6}">
      <dgm:prSet/>
      <dgm:spPr/>
      <dgm:t>
        <a:bodyPr/>
        <a:lstStyle/>
        <a:p>
          <a:endParaRPr lang="uk-UA"/>
        </a:p>
      </dgm:t>
    </dgm:pt>
    <dgm:pt modelId="{E92F2828-5689-497B-A0E3-55291746C5E7}" type="sibTrans" cxnId="{0C3D6924-D55B-495F-9220-C4CF6DC899D6}">
      <dgm:prSet/>
      <dgm:spPr/>
      <dgm:t>
        <a:bodyPr/>
        <a:lstStyle/>
        <a:p>
          <a:endParaRPr lang="uk-UA"/>
        </a:p>
      </dgm:t>
    </dgm:pt>
    <dgm:pt modelId="{E92CDFE4-03AA-40C9-9D3F-3C169AEAC0A2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Cambria" pitchFamily="18" charset="0"/>
            </a:rPr>
            <a:t>Яка нормальна температура крові слона?</a:t>
          </a:r>
          <a:endParaRPr lang="uk-UA" sz="2000" dirty="0">
            <a:latin typeface="Cambria" pitchFamily="18" charset="0"/>
          </a:endParaRPr>
        </a:p>
      </dgm:t>
    </dgm:pt>
    <dgm:pt modelId="{7C26EF44-224B-4787-A8EA-0F629B7A9927}" type="parTrans" cxnId="{A3B86AAE-BD88-4B71-9130-004850A6D8A6}">
      <dgm:prSet/>
      <dgm:spPr/>
      <dgm:t>
        <a:bodyPr/>
        <a:lstStyle/>
        <a:p>
          <a:endParaRPr lang="uk-UA"/>
        </a:p>
      </dgm:t>
    </dgm:pt>
    <dgm:pt modelId="{27EE5D3D-9FC0-4AAB-9878-E6416BAB0614}" type="sibTrans" cxnId="{A3B86AAE-BD88-4B71-9130-004850A6D8A6}">
      <dgm:prSet/>
      <dgm:spPr/>
      <dgm:t>
        <a:bodyPr/>
        <a:lstStyle/>
        <a:p>
          <a:endParaRPr lang="uk-UA"/>
        </a:p>
      </dgm:t>
    </dgm:pt>
    <dgm:pt modelId="{5E35DD46-D88C-4010-9385-2B58E6F8274E}">
      <dgm:prSet phldrT="[Текст]" custT="1"/>
      <dgm:spPr/>
      <dgm:t>
        <a:bodyPr/>
        <a:lstStyle/>
        <a:p>
          <a:r>
            <a:rPr lang="uk-UA" sz="2400" b="1" dirty="0" smtClean="0">
              <a:latin typeface="Cambria" pitchFamily="18" charset="0"/>
            </a:rPr>
            <a:t>Розвиваючі запитання</a:t>
          </a:r>
          <a:endParaRPr lang="uk-UA" sz="2400" b="1" dirty="0">
            <a:latin typeface="Cambria" pitchFamily="18" charset="0"/>
          </a:endParaRPr>
        </a:p>
      </dgm:t>
    </dgm:pt>
    <dgm:pt modelId="{E8FEE401-B6AE-40BF-9373-81E784699068}" type="parTrans" cxnId="{A9E6DF2B-0F0A-4963-9A90-03F68FFD5FF5}">
      <dgm:prSet/>
      <dgm:spPr/>
      <dgm:t>
        <a:bodyPr/>
        <a:lstStyle/>
        <a:p>
          <a:endParaRPr lang="uk-UA"/>
        </a:p>
      </dgm:t>
    </dgm:pt>
    <dgm:pt modelId="{94C76C6A-6DD8-48E5-89FF-9CB469F0A997}" type="sibTrans" cxnId="{A9E6DF2B-0F0A-4963-9A90-03F68FFD5FF5}">
      <dgm:prSet/>
      <dgm:spPr/>
      <dgm:t>
        <a:bodyPr/>
        <a:lstStyle/>
        <a:p>
          <a:endParaRPr lang="uk-UA"/>
        </a:p>
      </dgm:t>
    </dgm:pt>
    <dgm:pt modelId="{80504C58-D8FC-4EBA-AA06-37BB708475B6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Cambria" pitchFamily="18" charset="0"/>
            </a:rPr>
            <a:t>У яких ще тварин температура регулюється за допомогою вух?</a:t>
          </a:r>
          <a:endParaRPr lang="uk-UA" sz="2000" dirty="0">
            <a:latin typeface="Cambria" pitchFamily="18" charset="0"/>
          </a:endParaRPr>
        </a:p>
      </dgm:t>
    </dgm:pt>
    <dgm:pt modelId="{1301A702-AE2F-4543-B0F9-59F88596440C}" type="parTrans" cxnId="{F3772168-6CE3-47EF-ACA2-60BD1881E08D}">
      <dgm:prSet/>
      <dgm:spPr/>
      <dgm:t>
        <a:bodyPr/>
        <a:lstStyle/>
        <a:p>
          <a:endParaRPr lang="uk-UA"/>
        </a:p>
      </dgm:t>
    </dgm:pt>
    <dgm:pt modelId="{40242534-7987-41C9-A6DA-C5292FFBFF00}" type="sibTrans" cxnId="{F3772168-6CE3-47EF-ACA2-60BD1881E08D}">
      <dgm:prSet/>
      <dgm:spPr/>
      <dgm:t>
        <a:bodyPr/>
        <a:lstStyle/>
        <a:p>
          <a:endParaRPr lang="uk-UA"/>
        </a:p>
      </dgm:t>
    </dgm:pt>
    <dgm:pt modelId="{562D2EF0-775A-440D-89FA-64CE1BA63447}">
      <dgm:prSet phldrT="[Текст]" custT="1"/>
      <dgm:spPr/>
      <dgm:t>
        <a:bodyPr/>
        <a:lstStyle/>
        <a:p>
          <a:pPr algn="l"/>
          <a:r>
            <a:rPr lang="uk-UA" sz="2000" dirty="0" smtClean="0">
              <a:latin typeface="Cambria" pitchFamily="18" charset="0"/>
            </a:rPr>
            <a:t>Які інші засоби охолодження є у тварин?</a:t>
          </a:r>
        </a:p>
        <a:p>
          <a:pPr algn="l"/>
          <a:r>
            <a:rPr lang="uk-UA" sz="2000" dirty="0" smtClean="0">
              <a:latin typeface="Cambria" pitchFamily="18" charset="0"/>
            </a:rPr>
            <a:t>Що робить з вухами слон, коли йому холодно?</a:t>
          </a:r>
          <a:endParaRPr lang="uk-UA" sz="2000" dirty="0">
            <a:latin typeface="Cambria" pitchFamily="18" charset="0"/>
          </a:endParaRPr>
        </a:p>
      </dgm:t>
    </dgm:pt>
    <dgm:pt modelId="{6D459B36-ABDC-4433-9F06-D57B2F7923B6}" type="parTrans" cxnId="{55BAF1B1-D57F-46C7-9887-7EB42298FA71}">
      <dgm:prSet/>
      <dgm:spPr/>
      <dgm:t>
        <a:bodyPr/>
        <a:lstStyle/>
        <a:p>
          <a:endParaRPr lang="uk-UA"/>
        </a:p>
      </dgm:t>
    </dgm:pt>
    <dgm:pt modelId="{43B11819-7964-4B4E-BE4B-DA709250FD24}" type="sibTrans" cxnId="{55BAF1B1-D57F-46C7-9887-7EB42298FA71}">
      <dgm:prSet/>
      <dgm:spPr/>
      <dgm:t>
        <a:bodyPr/>
        <a:lstStyle/>
        <a:p>
          <a:endParaRPr lang="uk-UA"/>
        </a:p>
      </dgm:t>
    </dgm:pt>
    <dgm:pt modelId="{B422A21C-3823-4925-8968-A4091A06B437}" type="pres">
      <dgm:prSet presAssocID="{265FD4D8-D704-4821-B686-82974B4223C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CB42C50-37E6-4FE8-84A6-A3C52CF09ABF}" type="pres">
      <dgm:prSet presAssocID="{17B23BA6-8C48-4CDD-9192-8073329EE551}" presName="compNode" presStyleCnt="0"/>
      <dgm:spPr/>
    </dgm:pt>
    <dgm:pt modelId="{07592400-F12F-453A-BB49-5DB07F9DBE23}" type="pres">
      <dgm:prSet presAssocID="{17B23BA6-8C48-4CDD-9192-8073329EE551}" presName="aNode" presStyleLbl="bgShp" presStyleIdx="0" presStyleCnt="3" custScaleX="112561" custLinFactNeighborX="2808" custLinFactNeighborY="-1682"/>
      <dgm:spPr/>
      <dgm:t>
        <a:bodyPr/>
        <a:lstStyle/>
        <a:p>
          <a:endParaRPr lang="uk-UA"/>
        </a:p>
      </dgm:t>
    </dgm:pt>
    <dgm:pt modelId="{75B87123-2579-43D9-AF30-2174D58C798C}" type="pres">
      <dgm:prSet presAssocID="{17B23BA6-8C48-4CDD-9192-8073329EE551}" presName="textNode" presStyleLbl="bgShp" presStyleIdx="0" presStyleCnt="3"/>
      <dgm:spPr/>
      <dgm:t>
        <a:bodyPr/>
        <a:lstStyle/>
        <a:p>
          <a:endParaRPr lang="uk-UA"/>
        </a:p>
      </dgm:t>
    </dgm:pt>
    <dgm:pt modelId="{FA693870-04C6-43C2-9096-3ACDBC6BEC34}" type="pres">
      <dgm:prSet presAssocID="{17B23BA6-8C48-4CDD-9192-8073329EE551}" presName="compChildNode" presStyleCnt="0"/>
      <dgm:spPr/>
    </dgm:pt>
    <dgm:pt modelId="{8A644C86-9CA5-4ADB-ABFD-01B17C0C5532}" type="pres">
      <dgm:prSet presAssocID="{17B23BA6-8C48-4CDD-9192-8073329EE551}" presName="theInnerList" presStyleCnt="0"/>
      <dgm:spPr/>
    </dgm:pt>
    <dgm:pt modelId="{F1B26EA4-39AE-4A7D-8F02-99F11E7E779D}" type="pres">
      <dgm:prSet presAssocID="{0813BD66-21F5-4EBB-82F1-7138F6D520D7}" presName="childNode" presStyleLbl="node1" presStyleIdx="0" presStyleCnt="6" custScaleX="128631" custScaleY="187567" custLinFactNeighborX="-67" custLinFactNeighborY="-868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920A66-33AB-4A7D-A904-8E022D6D614D}" type="pres">
      <dgm:prSet presAssocID="{0813BD66-21F5-4EBB-82F1-7138F6D520D7}" presName="aSpace2" presStyleCnt="0"/>
      <dgm:spPr/>
    </dgm:pt>
    <dgm:pt modelId="{EE33D9AD-7BB9-4EA7-B9AB-A913DC43BB58}" type="pres">
      <dgm:prSet presAssocID="{7789B851-CBF9-4688-86A3-25542D34FF16}" presName="childNode" presStyleLbl="node1" presStyleIdx="1" presStyleCnt="6" custScaleX="1218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986BE6-86D9-43DF-8504-1BBDC39206CE}" type="pres">
      <dgm:prSet presAssocID="{17B23BA6-8C48-4CDD-9192-8073329EE551}" presName="aSpace" presStyleCnt="0"/>
      <dgm:spPr/>
    </dgm:pt>
    <dgm:pt modelId="{23623D44-BA81-4A87-BB7A-381CEB4F8FAC}" type="pres">
      <dgm:prSet presAssocID="{6C88D677-740E-472D-BF8E-F453EA6F29B8}" presName="compNode" presStyleCnt="0"/>
      <dgm:spPr/>
    </dgm:pt>
    <dgm:pt modelId="{43A3EF76-3109-4DA8-A839-3D151A1BA495}" type="pres">
      <dgm:prSet presAssocID="{6C88D677-740E-472D-BF8E-F453EA6F29B8}" presName="aNode" presStyleLbl="bgShp" presStyleIdx="1" presStyleCnt="3"/>
      <dgm:spPr/>
      <dgm:t>
        <a:bodyPr/>
        <a:lstStyle/>
        <a:p>
          <a:endParaRPr lang="uk-UA"/>
        </a:p>
      </dgm:t>
    </dgm:pt>
    <dgm:pt modelId="{8407D169-89F8-44E6-A120-F93B63C76D68}" type="pres">
      <dgm:prSet presAssocID="{6C88D677-740E-472D-BF8E-F453EA6F29B8}" presName="textNode" presStyleLbl="bgShp" presStyleIdx="1" presStyleCnt="3"/>
      <dgm:spPr/>
      <dgm:t>
        <a:bodyPr/>
        <a:lstStyle/>
        <a:p>
          <a:endParaRPr lang="uk-UA"/>
        </a:p>
      </dgm:t>
    </dgm:pt>
    <dgm:pt modelId="{EACC0046-1ECA-4427-8337-C388A3C8C879}" type="pres">
      <dgm:prSet presAssocID="{6C88D677-740E-472D-BF8E-F453EA6F29B8}" presName="compChildNode" presStyleCnt="0"/>
      <dgm:spPr/>
    </dgm:pt>
    <dgm:pt modelId="{459C4890-94B0-4A43-BF9F-D67772B1E401}" type="pres">
      <dgm:prSet presAssocID="{6C88D677-740E-472D-BF8E-F453EA6F29B8}" presName="theInnerList" presStyleCnt="0"/>
      <dgm:spPr/>
    </dgm:pt>
    <dgm:pt modelId="{29B5F8B6-34C1-4640-891F-5573F062BADE}" type="pres">
      <dgm:prSet presAssocID="{D5C22360-E993-46EC-9A1B-1FE298BB57B5}" presName="childNode" presStyleLbl="node1" presStyleIdx="2" presStyleCnt="6" custScaleX="124249" custScaleY="1468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68CBB1-3866-47F1-881B-309364C9AE5B}" type="pres">
      <dgm:prSet presAssocID="{D5C22360-E993-46EC-9A1B-1FE298BB57B5}" presName="aSpace2" presStyleCnt="0"/>
      <dgm:spPr/>
    </dgm:pt>
    <dgm:pt modelId="{BE5A9266-6BEB-48AF-8CE7-14FDAE762D7F}" type="pres">
      <dgm:prSet presAssocID="{E92CDFE4-03AA-40C9-9D3F-3C169AEAC0A2}" presName="childNode" presStyleLbl="node1" presStyleIdx="3" presStyleCnt="6" custScaleX="1170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B49DFF-4406-4AFB-9901-32077B380E72}" type="pres">
      <dgm:prSet presAssocID="{6C88D677-740E-472D-BF8E-F453EA6F29B8}" presName="aSpace" presStyleCnt="0"/>
      <dgm:spPr/>
    </dgm:pt>
    <dgm:pt modelId="{823B6454-E62E-4AAE-8B7C-2882C08B721C}" type="pres">
      <dgm:prSet presAssocID="{5E35DD46-D88C-4010-9385-2B58E6F8274E}" presName="compNode" presStyleCnt="0"/>
      <dgm:spPr/>
    </dgm:pt>
    <dgm:pt modelId="{91DE3F4A-C979-4371-9408-2A5879684BF5}" type="pres">
      <dgm:prSet presAssocID="{5E35DD46-D88C-4010-9385-2B58E6F8274E}" presName="aNode" presStyleLbl="bgShp" presStyleIdx="2" presStyleCnt="3"/>
      <dgm:spPr/>
      <dgm:t>
        <a:bodyPr/>
        <a:lstStyle/>
        <a:p>
          <a:endParaRPr lang="uk-UA"/>
        </a:p>
      </dgm:t>
    </dgm:pt>
    <dgm:pt modelId="{3422537E-BE36-4A10-BFC8-21BF83670684}" type="pres">
      <dgm:prSet presAssocID="{5E35DD46-D88C-4010-9385-2B58E6F8274E}" presName="textNode" presStyleLbl="bgShp" presStyleIdx="2" presStyleCnt="3"/>
      <dgm:spPr/>
      <dgm:t>
        <a:bodyPr/>
        <a:lstStyle/>
        <a:p>
          <a:endParaRPr lang="uk-UA"/>
        </a:p>
      </dgm:t>
    </dgm:pt>
    <dgm:pt modelId="{D8502C36-E8CF-4C05-88C2-33FC67905BFB}" type="pres">
      <dgm:prSet presAssocID="{5E35DD46-D88C-4010-9385-2B58E6F8274E}" presName="compChildNode" presStyleCnt="0"/>
      <dgm:spPr/>
    </dgm:pt>
    <dgm:pt modelId="{12ACCDD4-9BC8-4654-9ABB-232894CDDA33}" type="pres">
      <dgm:prSet presAssocID="{5E35DD46-D88C-4010-9385-2B58E6F8274E}" presName="theInnerList" presStyleCnt="0"/>
      <dgm:spPr/>
    </dgm:pt>
    <dgm:pt modelId="{381A5B2C-08F3-4A8A-9751-AF3EACE5EFC7}" type="pres">
      <dgm:prSet presAssocID="{80504C58-D8FC-4EBA-AA06-37BB708475B6}" presName="childNode" presStyleLbl="node1" presStyleIdx="4" presStyleCnt="6" custScaleX="124264" custScaleY="866723" custLinFactY="-178928" custLinFactNeighborX="5406" custLinFactNeighborY="-2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EDF879-D1E4-4DF7-BF32-F0C2BF620D2D}" type="pres">
      <dgm:prSet presAssocID="{80504C58-D8FC-4EBA-AA06-37BB708475B6}" presName="aSpace2" presStyleCnt="0"/>
      <dgm:spPr/>
    </dgm:pt>
    <dgm:pt modelId="{CBB3EE48-1E04-420B-AA3B-D79DEE23BC06}" type="pres">
      <dgm:prSet presAssocID="{562D2EF0-775A-440D-89FA-64CE1BA63447}" presName="childNode" presStyleLbl="node1" presStyleIdx="5" presStyleCnt="6" custScaleX="120619" custScaleY="1457207" custLinFactY="58485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83A8C7E-BDEF-4B2A-94D3-22B62E38EF99}" type="presOf" srcId="{5E35DD46-D88C-4010-9385-2B58E6F8274E}" destId="{91DE3F4A-C979-4371-9408-2A5879684BF5}" srcOrd="0" destOrd="0" presId="urn:microsoft.com/office/officeart/2005/8/layout/lProcess2"/>
    <dgm:cxn modelId="{A3B86AAE-BD88-4B71-9130-004850A6D8A6}" srcId="{6C88D677-740E-472D-BF8E-F453EA6F29B8}" destId="{E92CDFE4-03AA-40C9-9D3F-3C169AEAC0A2}" srcOrd="1" destOrd="0" parTransId="{7C26EF44-224B-4787-A8EA-0F629B7A9927}" sibTransId="{27EE5D3D-9FC0-4AAB-9878-E6416BAB0614}"/>
    <dgm:cxn modelId="{5A22A635-818D-47CC-8B2F-6428EA73B3CA}" type="presOf" srcId="{6C88D677-740E-472D-BF8E-F453EA6F29B8}" destId="{8407D169-89F8-44E6-A120-F93B63C76D68}" srcOrd="1" destOrd="0" presId="urn:microsoft.com/office/officeart/2005/8/layout/lProcess2"/>
    <dgm:cxn modelId="{55BAF1B1-D57F-46C7-9887-7EB42298FA71}" srcId="{5E35DD46-D88C-4010-9385-2B58E6F8274E}" destId="{562D2EF0-775A-440D-89FA-64CE1BA63447}" srcOrd="1" destOrd="0" parTransId="{6D459B36-ABDC-4433-9F06-D57B2F7923B6}" sibTransId="{43B11819-7964-4B4E-BE4B-DA709250FD24}"/>
    <dgm:cxn modelId="{9A2E749F-F91C-4435-8537-33972F822BF5}" type="presOf" srcId="{17B23BA6-8C48-4CDD-9192-8073329EE551}" destId="{07592400-F12F-453A-BB49-5DB07F9DBE23}" srcOrd="0" destOrd="0" presId="urn:microsoft.com/office/officeart/2005/8/layout/lProcess2"/>
    <dgm:cxn modelId="{2379213A-7189-4F78-8178-2029F85663FB}" type="presOf" srcId="{80504C58-D8FC-4EBA-AA06-37BB708475B6}" destId="{381A5B2C-08F3-4A8A-9751-AF3EACE5EFC7}" srcOrd="0" destOrd="0" presId="urn:microsoft.com/office/officeart/2005/8/layout/lProcess2"/>
    <dgm:cxn modelId="{0C3ED139-777E-42C6-B143-482D7F92F339}" srcId="{17B23BA6-8C48-4CDD-9192-8073329EE551}" destId="{0813BD66-21F5-4EBB-82F1-7138F6D520D7}" srcOrd="0" destOrd="0" parTransId="{BCCBC61D-DDB1-42A6-B102-02C0926E8C65}" sibTransId="{44A8FBC1-AE3C-488D-BC88-667A8C806079}"/>
    <dgm:cxn modelId="{21DAD0BF-3DDA-4F7F-9894-F5CA04FE6D23}" type="presOf" srcId="{265FD4D8-D704-4821-B686-82974B4223CC}" destId="{B422A21C-3823-4925-8968-A4091A06B437}" srcOrd="0" destOrd="0" presId="urn:microsoft.com/office/officeart/2005/8/layout/lProcess2"/>
    <dgm:cxn modelId="{9D6D70C0-7452-44A0-AA45-91606F6751A0}" srcId="{17B23BA6-8C48-4CDD-9192-8073329EE551}" destId="{7789B851-CBF9-4688-86A3-25542D34FF16}" srcOrd="1" destOrd="0" parTransId="{6CA9BB9F-B719-4195-A78E-C1D8131AFA5C}" sibTransId="{BFB74A8C-1C98-4AD8-BE0F-D475930EE2B0}"/>
    <dgm:cxn modelId="{928AB693-626F-4D2B-8F44-EC337F776F91}" type="presOf" srcId="{6C88D677-740E-472D-BF8E-F453EA6F29B8}" destId="{43A3EF76-3109-4DA8-A839-3D151A1BA495}" srcOrd="0" destOrd="0" presId="urn:microsoft.com/office/officeart/2005/8/layout/lProcess2"/>
    <dgm:cxn modelId="{389CBE80-8B03-4150-8CBA-CF437CE7B8F1}" type="presOf" srcId="{17B23BA6-8C48-4CDD-9192-8073329EE551}" destId="{75B87123-2579-43D9-AF30-2174D58C798C}" srcOrd="1" destOrd="0" presId="urn:microsoft.com/office/officeart/2005/8/layout/lProcess2"/>
    <dgm:cxn modelId="{E3391E49-B115-4A72-A3DD-AAC053D9D32A}" type="presOf" srcId="{E92CDFE4-03AA-40C9-9D3F-3C169AEAC0A2}" destId="{BE5A9266-6BEB-48AF-8CE7-14FDAE762D7F}" srcOrd="0" destOrd="0" presId="urn:microsoft.com/office/officeart/2005/8/layout/lProcess2"/>
    <dgm:cxn modelId="{BB4756F1-C688-44FE-9C0E-0BAB9846F0D4}" type="presOf" srcId="{0813BD66-21F5-4EBB-82F1-7138F6D520D7}" destId="{F1B26EA4-39AE-4A7D-8F02-99F11E7E779D}" srcOrd="0" destOrd="0" presId="urn:microsoft.com/office/officeart/2005/8/layout/lProcess2"/>
    <dgm:cxn modelId="{DC17EC41-3B47-4AD0-A0F0-06D02BBB5AAD}" type="presOf" srcId="{562D2EF0-775A-440D-89FA-64CE1BA63447}" destId="{CBB3EE48-1E04-420B-AA3B-D79DEE23BC06}" srcOrd="0" destOrd="0" presId="urn:microsoft.com/office/officeart/2005/8/layout/lProcess2"/>
    <dgm:cxn modelId="{A940C8A2-426B-446B-B191-A09A344181A0}" type="presOf" srcId="{D5C22360-E993-46EC-9A1B-1FE298BB57B5}" destId="{29B5F8B6-34C1-4640-891F-5573F062BADE}" srcOrd="0" destOrd="0" presId="urn:microsoft.com/office/officeart/2005/8/layout/lProcess2"/>
    <dgm:cxn modelId="{7281EBE2-D0C9-48D2-8EC8-2015A6F3F258}" type="presOf" srcId="{5E35DD46-D88C-4010-9385-2B58E6F8274E}" destId="{3422537E-BE36-4A10-BFC8-21BF83670684}" srcOrd="1" destOrd="0" presId="urn:microsoft.com/office/officeart/2005/8/layout/lProcess2"/>
    <dgm:cxn modelId="{E35AABB0-0B3F-48E4-8891-AD6EC93005CF}" srcId="{265FD4D8-D704-4821-B686-82974B4223CC}" destId="{17B23BA6-8C48-4CDD-9192-8073329EE551}" srcOrd="0" destOrd="0" parTransId="{BFA50413-9FE4-485C-AC3F-4ACA105CDB22}" sibTransId="{B731C9FE-C703-46A4-BA69-DBE429FA0026}"/>
    <dgm:cxn modelId="{9C61CD82-BE11-4680-90B2-EDC30EEC95C9}" type="presOf" srcId="{7789B851-CBF9-4688-86A3-25542D34FF16}" destId="{EE33D9AD-7BB9-4EA7-B9AB-A913DC43BB58}" srcOrd="0" destOrd="0" presId="urn:microsoft.com/office/officeart/2005/8/layout/lProcess2"/>
    <dgm:cxn modelId="{485C00CB-F0DD-4E8C-929D-C713D7120A12}" srcId="{265FD4D8-D704-4821-B686-82974B4223CC}" destId="{6C88D677-740E-472D-BF8E-F453EA6F29B8}" srcOrd="1" destOrd="0" parTransId="{9B2E7A3F-ADFD-4068-BEB5-95EE6958F3B1}" sibTransId="{DF178950-AAD7-4660-82A4-FF586657ABE4}"/>
    <dgm:cxn modelId="{0C3D6924-D55B-495F-9220-C4CF6DC899D6}" srcId="{6C88D677-740E-472D-BF8E-F453EA6F29B8}" destId="{D5C22360-E993-46EC-9A1B-1FE298BB57B5}" srcOrd="0" destOrd="0" parTransId="{1736E596-5DE5-44E1-BBBF-F0855311E4C0}" sibTransId="{E92F2828-5689-497B-A0E3-55291746C5E7}"/>
    <dgm:cxn modelId="{F3772168-6CE3-47EF-ACA2-60BD1881E08D}" srcId="{5E35DD46-D88C-4010-9385-2B58E6F8274E}" destId="{80504C58-D8FC-4EBA-AA06-37BB708475B6}" srcOrd="0" destOrd="0" parTransId="{1301A702-AE2F-4543-B0F9-59F88596440C}" sibTransId="{40242534-7987-41C9-A6DA-C5292FFBFF00}"/>
    <dgm:cxn modelId="{A9E6DF2B-0F0A-4963-9A90-03F68FFD5FF5}" srcId="{265FD4D8-D704-4821-B686-82974B4223CC}" destId="{5E35DD46-D88C-4010-9385-2B58E6F8274E}" srcOrd="2" destOrd="0" parTransId="{E8FEE401-B6AE-40BF-9373-81E784699068}" sibTransId="{94C76C6A-6DD8-48E5-89FF-9CB469F0A997}"/>
    <dgm:cxn modelId="{DAB73A57-AE65-49FD-A906-79F7A1325223}" type="presParOf" srcId="{B422A21C-3823-4925-8968-A4091A06B437}" destId="{7CB42C50-37E6-4FE8-84A6-A3C52CF09ABF}" srcOrd="0" destOrd="0" presId="urn:microsoft.com/office/officeart/2005/8/layout/lProcess2"/>
    <dgm:cxn modelId="{8AB188E9-FBD6-4572-8725-D3D549827209}" type="presParOf" srcId="{7CB42C50-37E6-4FE8-84A6-A3C52CF09ABF}" destId="{07592400-F12F-453A-BB49-5DB07F9DBE23}" srcOrd="0" destOrd="0" presId="urn:microsoft.com/office/officeart/2005/8/layout/lProcess2"/>
    <dgm:cxn modelId="{C82AD336-090A-4E88-8C13-0DB21B5F41C3}" type="presParOf" srcId="{7CB42C50-37E6-4FE8-84A6-A3C52CF09ABF}" destId="{75B87123-2579-43D9-AF30-2174D58C798C}" srcOrd="1" destOrd="0" presId="urn:microsoft.com/office/officeart/2005/8/layout/lProcess2"/>
    <dgm:cxn modelId="{78630BA5-8AC0-4415-8008-38D0CB572B6D}" type="presParOf" srcId="{7CB42C50-37E6-4FE8-84A6-A3C52CF09ABF}" destId="{FA693870-04C6-43C2-9096-3ACDBC6BEC34}" srcOrd="2" destOrd="0" presId="urn:microsoft.com/office/officeart/2005/8/layout/lProcess2"/>
    <dgm:cxn modelId="{C5C5392C-25EB-4F3A-9075-FE46F033E72F}" type="presParOf" srcId="{FA693870-04C6-43C2-9096-3ACDBC6BEC34}" destId="{8A644C86-9CA5-4ADB-ABFD-01B17C0C5532}" srcOrd="0" destOrd="0" presId="urn:microsoft.com/office/officeart/2005/8/layout/lProcess2"/>
    <dgm:cxn modelId="{104149BF-5445-4C0C-BBC3-94B3B1FE3522}" type="presParOf" srcId="{8A644C86-9CA5-4ADB-ABFD-01B17C0C5532}" destId="{F1B26EA4-39AE-4A7D-8F02-99F11E7E779D}" srcOrd="0" destOrd="0" presId="urn:microsoft.com/office/officeart/2005/8/layout/lProcess2"/>
    <dgm:cxn modelId="{C22E61FC-0EFE-45D4-8AEA-F4E643A1B4EE}" type="presParOf" srcId="{8A644C86-9CA5-4ADB-ABFD-01B17C0C5532}" destId="{5B920A66-33AB-4A7D-A904-8E022D6D614D}" srcOrd="1" destOrd="0" presId="urn:microsoft.com/office/officeart/2005/8/layout/lProcess2"/>
    <dgm:cxn modelId="{7B7938C2-16EC-4C9E-9611-5786522E1EC7}" type="presParOf" srcId="{8A644C86-9CA5-4ADB-ABFD-01B17C0C5532}" destId="{EE33D9AD-7BB9-4EA7-B9AB-A913DC43BB58}" srcOrd="2" destOrd="0" presId="urn:microsoft.com/office/officeart/2005/8/layout/lProcess2"/>
    <dgm:cxn modelId="{F9DFBE56-0184-4C25-8F87-0248945D638D}" type="presParOf" srcId="{B422A21C-3823-4925-8968-A4091A06B437}" destId="{A1986BE6-86D9-43DF-8504-1BBDC39206CE}" srcOrd="1" destOrd="0" presId="urn:microsoft.com/office/officeart/2005/8/layout/lProcess2"/>
    <dgm:cxn modelId="{86A6DAD1-7AF1-46D5-BF31-A8EFF79E5B11}" type="presParOf" srcId="{B422A21C-3823-4925-8968-A4091A06B437}" destId="{23623D44-BA81-4A87-BB7A-381CEB4F8FAC}" srcOrd="2" destOrd="0" presId="urn:microsoft.com/office/officeart/2005/8/layout/lProcess2"/>
    <dgm:cxn modelId="{08FBFEBE-919F-4569-99F9-47B9D6BAD17B}" type="presParOf" srcId="{23623D44-BA81-4A87-BB7A-381CEB4F8FAC}" destId="{43A3EF76-3109-4DA8-A839-3D151A1BA495}" srcOrd="0" destOrd="0" presId="urn:microsoft.com/office/officeart/2005/8/layout/lProcess2"/>
    <dgm:cxn modelId="{90BD95BF-2FBB-4D4A-8F85-732F43CC794C}" type="presParOf" srcId="{23623D44-BA81-4A87-BB7A-381CEB4F8FAC}" destId="{8407D169-89F8-44E6-A120-F93B63C76D68}" srcOrd="1" destOrd="0" presId="urn:microsoft.com/office/officeart/2005/8/layout/lProcess2"/>
    <dgm:cxn modelId="{D26EE560-2BCD-4B32-B64A-D1A255764A26}" type="presParOf" srcId="{23623D44-BA81-4A87-BB7A-381CEB4F8FAC}" destId="{EACC0046-1ECA-4427-8337-C388A3C8C879}" srcOrd="2" destOrd="0" presId="urn:microsoft.com/office/officeart/2005/8/layout/lProcess2"/>
    <dgm:cxn modelId="{5E39FF95-6506-47F6-B9F0-4CE4C53453B1}" type="presParOf" srcId="{EACC0046-1ECA-4427-8337-C388A3C8C879}" destId="{459C4890-94B0-4A43-BF9F-D67772B1E401}" srcOrd="0" destOrd="0" presId="urn:microsoft.com/office/officeart/2005/8/layout/lProcess2"/>
    <dgm:cxn modelId="{6CC0E889-F13C-4915-A914-34E3E26C3733}" type="presParOf" srcId="{459C4890-94B0-4A43-BF9F-D67772B1E401}" destId="{29B5F8B6-34C1-4640-891F-5573F062BADE}" srcOrd="0" destOrd="0" presId="urn:microsoft.com/office/officeart/2005/8/layout/lProcess2"/>
    <dgm:cxn modelId="{6B765228-5133-4ADA-832F-B2B5D14D0749}" type="presParOf" srcId="{459C4890-94B0-4A43-BF9F-D67772B1E401}" destId="{D768CBB1-3866-47F1-881B-309364C9AE5B}" srcOrd="1" destOrd="0" presId="urn:microsoft.com/office/officeart/2005/8/layout/lProcess2"/>
    <dgm:cxn modelId="{627D3668-F9F4-42CC-8DBF-7C6C11508457}" type="presParOf" srcId="{459C4890-94B0-4A43-BF9F-D67772B1E401}" destId="{BE5A9266-6BEB-48AF-8CE7-14FDAE762D7F}" srcOrd="2" destOrd="0" presId="urn:microsoft.com/office/officeart/2005/8/layout/lProcess2"/>
    <dgm:cxn modelId="{D96EFDF6-11E2-42F8-8132-92FE2E7B5303}" type="presParOf" srcId="{B422A21C-3823-4925-8968-A4091A06B437}" destId="{14B49DFF-4406-4AFB-9901-32077B380E72}" srcOrd="3" destOrd="0" presId="urn:microsoft.com/office/officeart/2005/8/layout/lProcess2"/>
    <dgm:cxn modelId="{88F6CC5D-304F-41D8-B424-8868C2CBBADA}" type="presParOf" srcId="{B422A21C-3823-4925-8968-A4091A06B437}" destId="{823B6454-E62E-4AAE-8B7C-2882C08B721C}" srcOrd="4" destOrd="0" presId="urn:microsoft.com/office/officeart/2005/8/layout/lProcess2"/>
    <dgm:cxn modelId="{D3E35D72-9CB3-4556-8782-41A58BAE6A0A}" type="presParOf" srcId="{823B6454-E62E-4AAE-8B7C-2882C08B721C}" destId="{91DE3F4A-C979-4371-9408-2A5879684BF5}" srcOrd="0" destOrd="0" presId="urn:microsoft.com/office/officeart/2005/8/layout/lProcess2"/>
    <dgm:cxn modelId="{2C09B817-E06B-4968-9FF8-1483FA933922}" type="presParOf" srcId="{823B6454-E62E-4AAE-8B7C-2882C08B721C}" destId="{3422537E-BE36-4A10-BFC8-21BF83670684}" srcOrd="1" destOrd="0" presId="urn:microsoft.com/office/officeart/2005/8/layout/lProcess2"/>
    <dgm:cxn modelId="{9A265826-4B27-4323-B4AC-DB34AAB1074B}" type="presParOf" srcId="{823B6454-E62E-4AAE-8B7C-2882C08B721C}" destId="{D8502C36-E8CF-4C05-88C2-33FC67905BFB}" srcOrd="2" destOrd="0" presId="urn:microsoft.com/office/officeart/2005/8/layout/lProcess2"/>
    <dgm:cxn modelId="{39048E9A-0DA2-4234-9D4B-E3C5F90ABA63}" type="presParOf" srcId="{D8502C36-E8CF-4C05-88C2-33FC67905BFB}" destId="{12ACCDD4-9BC8-4654-9ABB-232894CDDA33}" srcOrd="0" destOrd="0" presId="urn:microsoft.com/office/officeart/2005/8/layout/lProcess2"/>
    <dgm:cxn modelId="{05D29E61-4A69-44A9-B3EA-326AF9F254CA}" type="presParOf" srcId="{12ACCDD4-9BC8-4654-9ABB-232894CDDA33}" destId="{381A5B2C-08F3-4A8A-9751-AF3EACE5EFC7}" srcOrd="0" destOrd="0" presId="urn:microsoft.com/office/officeart/2005/8/layout/lProcess2"/>
    <dgm:cxn modelId="{913DE1C7-8665-4BBC-9EED-C51FBBD139E1}" type="presParOf" srcId="{12ACCDD4-9BC8-4654-9ABB-232894CDDA33}" destId="{12EDF879-D1E4-4DF7-BF32-F0C2BF620D2D}" srcOrd="1" destOrd="0" presId="urn:microsoft.com/office/officeart/2005/8/layout/lProcess2"/>
    <dgm:cxn modelId="{FDC40F09-B9DB-49ED-BB4E-4DD9CB8D401E}" type="presParOf" srcId="{12ACCDD4-9BC8-4654-9ABB-232894CDDA33}" destId="{CBB3EE48-1E04-420B-AA3B-D79DEE23BC0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13F5DE-4958-4289-8168-F8AB81B74B77}">
      <dsp:nvSpPr>
        <dsp:cNvPr id="0" name=""/>
        <dsp:cNvSpPr/>
      </dsp:nvSpPr>
      <dsp:spPr>
        <a:xfrm rot="16200000">
          <a:off x="30917" y="15037"/>
          <a:ext cx="2809050" cy="280905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ІНТЕГРАЦІЯ</a:t>
          </a:r>
          <a:endParaRPr lang="uk-UA" sz="2800" kern="1200" dirty="0"/>
        </a:p>
      </dsp:txBody>
      <dsp:txXfrm rot="16200000">
        <a:off x="30917" y="15037"/>
        <a:ext cx="2809050" cy="2809050"/>
      </dsp:txXfrm>
    </dsp:sp>
    <dsp:sp modelId="{A8113C49-86AD-4A6C-8894-1DEF4CE2A05F}">
      <dsp:nvSpPr>
        <dsp:cNvPr id="0" name=""/>
        <dsp:cNvSpPr/>
      </dsp:nvSpPr>
      <dsp:spPr>
        <a:xfrm rot="5400000">
          <a:off x="3990036" y="-1761"/>
          <a:ext cx="2809050" cy="2820595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smtClean="0"/>
            <a:t>ДИФЕРЕНЦІАЦІЯ</a:t>
          </a:r>
          <a:endParaRPr lang="uk-UA" sz="2400" b="1" kern="1200" dirty="0" smtClean="0"/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kern="1200" dirty="0"/>
        </a:p>
      </dsp:txBody>
      <dsp:txXfrm rot="5400000">
        <a:off x="3990036" y="-1761"/>
        <a:ext cx="2809050" cy="28205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6B4EB-554D-4A99-A0A1-00DBD90931BE}">
      <dsp:nvSpPr>
        <dsp:cNvPr id="0" name=""/>
        <dsp:cNvSpPr/>
      </dsp:nvSpPr>
      <dsp:spPr>
        <a:xfrm>
          <a:off x="2969969" y="2600424"/>
          <a:ext cx="2196964" cy="21969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latin typeface="Times New Roman" pitchFamily="18" charset="0"/>
              <a:cs typeface="Times New Roman" pitchFamily="18" charset="0"/>
            </a:rPr>
            <a:t>У сучасній школі узвичаїлася </a:t>
          </a:r>
          <a:r>
            <a:rPr lang="uk-UA" sz="1400" b="1" i="1" kern="1200" dirty="0" err="1" smtClean="0">
              <a:latin typeface="Times New Roman" pitchFamily="18" charset="0"/>
              <a:cs typeface="Times New Roman" pitchFamily="18" charset="0"/>
            </a:rPr>
            <a:t>міжпредметна</a:t>
          </a:r>
          <a:r>
            <a:rPr lang="uk-UA" sz="1400" b="1" i="1" kern="1200" dirty="0" smtClean="0">
              <a:latin typeface="Times New Roman" pitchFamily="18" charset="0"/>
              <a:cs typeface="Times New Roman" pitchFamily="18" charset="0"/>
            </a:rPr>
            <a:t> інтеграція, здійснювана різними шляхами</a:t>
          </a:r>
          <a:endParaRPr lang="ru-RU" sz="1400" b="1" i="1" kern="1200" dirty="0"/>
        </a:p>
      </dsp:txBody>
      <dsp:txXfrm>
        <a:off x="2969969" y="2600424"/>
        <a:ext cx="2196964" cy="2196964"/>
      </dsp:txXfrm>
    </dsp:sp>
    <dsp:sp modelId="{6BE6AE1B-38C2-45F0-9625-1BD2BFA91E9B}">
      <dsp:nvSpPr>
        <dsp:cNvPr id="0" name=""/>
        <dsp:cNvSpPr/>
      </dsp:nvSpPr>
      <dsp:spPr>
        <a:xfrm rot="11700000">
          <a:off x="1012214" y="2824148"/>
          <a:ext cx="1919960" cy="62613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07AF0B-3DB8-4641-B426-2CE9121B946B}">
      <dsp:nvSpPr>
        <dsp:cNvPr id="0" name=""/>
        <dsp:cNvSpPr/>
      </dsp:nvSpPr>
      <dsp:spPr>
        <a:xfrm>
          <a:off x="1366" y="1457026"/>
          <a:ext cx="2087115" cy="2863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uk-UA" sz="1200" i="1" kern="1200" dirty="0" smtClean="0">
              <a:latin typeface="Times New Roman" pitchFamily="18" charset="0"/>
              <a:cs typeface="Times New Roman" pitchFamily="18" charset="0"/>
            </a:rPr>
            <a:t> інтегрованих курсів</a:t>
          </a: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 – навчальних предметів, які адаптують для вивчення та інтегрують знання декількох наук або видів мистецтв</a:t>
          </a:r>
          <a:r>
            <a:rPr lang="uk-UA" sz="1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(природничих - «Природознавство», суспільствознавчих - «Я у Світі»,  біологічних - «Основи здоров’я», музичне й образотворче мистецтво - «</a:t>
          </a:r>
          <a:r>
            <a:rPr lang="uk-UA" sz="1200" kern="1200" dirty="0" err="1" smtClean="0">
              <a:latin typeface="Times New Roman" pitchFamily="18" charset="0"/>
              <a:cs typeface="Times New Roman" pitchFamily="18" charset="0"/>
            </a:rPr>
            <a:t>Мистецтво</a:t>
          </a: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», та ін.)</a:t>
          </a:r>
          <a:endParaRPr lang="ru-RU" sz="1200" kern="1200" dirty="0"/>
        </a:p>
      </dsp:txBody>
      <dsp:txXfrm>
        <a:off x="1366" y="1457026"/>
        <a:ext cx="2087115" cy="2863456"/>
      </dsp:txXfrm>
    </dsp:sp>
    <dsp:sp modelId="{3831F205-BE02-4FF5-934A-925105C0B046}">
      <dsp:nvSpPr>
        <dsp:cNvPr id="0" name=""/>
        <dsp:cNvSpPr/>
      </dsp:nvSpPr>
      <dsp:spPr>
        <a:xfrm rot="14700000">
          <a:off x="2191303" y="1418964"/>
          <a:ext cx="1919960" cy="62613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15447"/>
                <a:satOff val="-16269"/>
                <a:lumOff val="523"/>
                <a:alphaOff val="0"/>
                <a:tint val="50000"/>
                <a:satMod val="300000"/>
              </a:schemeClr>
            </a:gs>
            <a:gs pos="35000">
              <a:schemeClr val="accent2">
                <a:hueOff val="915447"/>
                <a:satOff val="-16269"/>
                <a:lumOff val="523"/>
                <a:alphaOff val="0"/>
                <a:tint val="37000"/>
                <a:satMod val="300000"/>
              </a:schemeClr>
            </a:gs>
            <a:gs pos="100000">
              <a:schemeClr val="accent2">
                <a:hueOff val="915447"/>
                <a:satOff val="-16269"/>
                <a:lumOff val="5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2EED5C-7BCF-42A8-AAD4-27F81ED7EDDA}">
      <dsp:nvSpPr>
        <dsp:cNvPr id="0" name=""/>
        <dsp:cNvSpPr/>
      </dsp:nvSpPr>
      <dsp:spPr>
        <a:xfrm>
          <a:off x="1702020" y="27147"/>
          <a:ext cx="2087115" cy="1669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15447"/>
                <a:satOff val="-16269"/>
                <a:lumOff val="523"/>
                <a:alphaOff val="0"/>
                <a:tint val="50000"/>
                <a:satMod val="300000"/>
              </a:schemeClr>
            </a:gs>
            <a:gs pos="35000">
              <a:schemeClr val="accent2">
                <a:hueOff val="915447"/>
                <a:satOff val="-16269"/>
                <a:lumOff val="523"/>
                <a:alphaOff val="0"/>
                <a:tint val="37000"/>
                <a:satMod val="300000"/>
              </a:schemeClr>
            </a:gs>
            <a:gs pos="100000">
              <a:schemeClr val="accent2">
                <a:hueOff val="915447"/>
                <a:satOff val="-16269"/>
                <a:lumOff val="5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розроблення нових форм</a:t>
          </a:r>
          <a:r>
            <a:rPr lang="uk-UA" sz="1600" i="1" kern="1200" dirty="0" smtClean="0">
              <a:latin typeface="Times New Roman" pitchFamily="18" charset="0"/>
              <a:cs typeface="Times New Roman" pitchFamily="18" charset="0"/>
            </a:rPr>
            <a:t> уроків</a:t>
          </a: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 (урок з </a:t>
          </a:r>
          <a:r>
            <a:rPr lang="uk-UA" sz="1600" kern="1200" dirty="0" err="1" smtClean="0">
              <a:latin typeface="Times New Roman" pitchFamily="18" charset="0"/>
              <a:cs typeface="Times New Roman" pitchFamily="18" charset="0"/>
            </a:rPr>
            <a:t>міжпредметними</a:t>
          </a: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 зв’язками, інтегрований урок, бінарний урок)</a:t>
          </a:r>
          <a:endParaRPr lang="ru-RU" sz="1600" kern="1200" dirty="0"/>
        </a:p>
      </dsp:txBody>
      <dsp:txXfrm>
        <a:off x="1702020" y="27147"/>
        <a:ext cx="2087115" cy="1669692"/>
      </dsp:txXfrm>
    </dsp:sp>
    <dsp:sp modelId="{8E157FF6-990F-4F53-9A3C-19F2BD58C9FF}">
      <dsp:nvSpPr>
        <dsp:cNvPr id="0" name=""/>
        <dsp:cNvSpPr/>
      </dsp:nvSpPr>
      <dsp:spPr>
        <a:xfrm rot="17700000">
          <a:off x="4025640" y="1418964"/>
          <a:ext cx="1919960" cy="62613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830893"/>
                <a:satOff val="-32539"/>
                <a:lumOff val="1046"/>
                <a:alphaOff val="0"/>
                <a:tint val="50000"/>
                <a:satMod val="300000"/>
              </a:schemeClr>
            </a:gs>
            <a:gs pos="35000">
              <a:schemeClr val="accent2">
                <a:hueOff val="1830893"/>
                <a:satOff val="-32539"/>
                <a:lumOff val="1046"/>
                <a:alphaOff val="0"/>
                <a:tint val="37000"/>
                <a:satMod val="300000"/>
              </a:schemeClr>
            </a:gs>
            <a:gs pos="100000">
              <a:schemeClr val="accent2">
                <a:hueOff val="1830893"/>
                <a:satOff val="-32539"/>
                <a:lumOff val="10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3EB624-3127-428C-BB22-74F46A9E6857}">
      <dsp:nvSpPr>
        <dsp:cNvPr id="0" name=""/>
        <dsp:cNvSpPr/>
      </dsp:nvSpPr>
      <dsp:spPr>
        <a:xfrm>
          <a:off x="4347767" y="27147"/>
          <a:ext cx="2087115" cy="1669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30893"/>
                <a:satOff val="-32539"/>
                <a:lumOff val="1046"/>
                <a:alphaOff val="0"/>
                <a:tint val="50000"/>
                <a:satMod val="300000"/>
              </a:schemeClr>
            </a:gs>
            <a:gs pos="35000">
              <a:schemeClr val="accent2">
                <a:hueOff val="1830893"/>
                <a:satOff val="-32539"/>
                <a:lumOff val="1046"/>
                <a:alphaOff val="0"/>
                <a:tint val="37000"/>
                <a:satMod val="300000"/>
              </a:schemeClr>
            </a:gs>
            <a:gs pos="100000">
              <a:schemeClr val="accent2">
                <a:hueOff val="1830893"/>
                <a:satOff val="-32539"/>
                <a:lumOff val="10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впровадження </a:t>
          </a:r>
          <a:r>
            <a:rPr lang="uk-UA" sz="1600" i="1" kern="1200" dirty="0" smtClean="0">
              <a:latin typeface="Times New Roman" pitchFamily="18" charset="0"/>
              <a:cs typeface="Times New Roman" pitchFamily="18" charset="0"/>
            </a:rPr>
            <a:t>навчальних проектів</a:t>
          </a:r>
          <a:endParaRPr lang="ru-RU" sz="1600" kern="1200" dirty="0"/>
        </a:p>
      </dsp:txBody>
      <dsp:txXfrm>
        <a:off x="4347767" y="27147"/>
        <a:ext cx="2087115" cy="1669692"/>
      </dsp:txXfrm>
    </dsp:sp>
    <dsp:sp modelId="{056FA9E7-B7DF-4078-B7D4-B78A015374F6}">
      <dsp:nvSpPr>
        <dsp:cNvPr id="0" name=""/>
        <dsp:cNvSpPr/>
      </dsp:nvSpPr>
      <dsp:spPr>
        <a:xfrm rot="20716416">
          <a:off x="5204443" y="2844645"/>
          <a:ext cx="1846098" cy="62613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tint val="50000"/>
                <a:satMod val="300000"/>
              </a:schemeClr>
            </a:gs>
            <a:gs pos="35000">
              <a:schemeClr val="accent2">
                <a:hueOff val="2746340"/>
                <a:satOff val="-48808"/>
                <a:lumOff val="1569"/>
                <a:alphaOff val="0"/>
                <a:tint val="37000"/>
                <a:satMod val="300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BA3C09-49DA-455E-9C14-2C23EE0A75CA}">
      <dsp:nvSpPr>
        <dsp:cNvPr id="0" name=""/>
        <dsp:cNvSpPr/>
      </dsp:nvSpPr>
      <dsp:spPr>
        <a:xfrm>
          <a:off x="5976662" y="2088223"/>
          <a:ext cx="2087115" cy="1669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tint val="50000"/>
                <a:satMod val="300000"/>
              </a:schemeClr>
            </a:gs>
            <a:gs pos="35000">
              <a:schemeClr val="accent2">
                <a:hueOff val="2746340"/>
                <a:satOff val="-48808"/>
                <a:lumOff val="1569"/>
                <a:alphaOff val="0"/>
                <a:tint val="37000"/>
                <a:satMod val="300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організація </a:t>
          </a:r>
          <a:r>
            <a:rPr lang="uk-UA" sz="1600" i="1" kern="1200" dirty="0" smtClean="0">
              <a:latin typeface="Times New Roman" pitchFamily="18" charset="0"/>
              <a:cs typeface="Times New Roman" pitchFamily="18" charset="0"/>
            </a:rPr>
            <a:t>тематичних днів та тижнів</a:t>
          </a:r>
          <a:endParaRPr lang="ru-RU" sz="1600" kern="1200" dirty="0"/>
        </a:p>
      </dsp:txBody>
      <dsp:txXfrm>
        <a:off x="5976662" y="2088223"/>
        <a:ext cx="2087115" cy="16696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948624-9ABB-4AC3-8BA9-29533D49AF6B}">
      <dsp:nvSpPr>
        <dsp:cNvPr id="0" name=""/>
        <dsp:cNvSpPr/>
      </dsp:nvSpPr>
      <dsp:spPr>
        <a:xfrm rot="10800000">
          <a:off x="815848" y="168"/>
          <a:ext cx="4660862" cy="100013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034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Cambria" pitchFamily="18" charset="0"/>
            </a:rPr>
            <a:t>критичне</a:t>
          </a:r>
          <a:r>
            <a:rPr lang="ru-RU" sz="1400" b="1" kern="1200" dirty="0" smtClean="0">
              <a:latin typeface="Cambria" pitchFamily="18" charset="0"/>
            </a:rPr>
            <a:t> </a:t>
          </a:r>
          <a:r>
            <a:rPr lang="ru-RU" sz="1400" b="1" kern="1200" dirty="0" err="1" smtClean="0">
              <a:latin typeface="Cambria" pitchFamily="18" charset="0"/>
            </a:rPr>
            <a:t>мислення</a:t>
          </a:r>
          <a:r>
            <a:rPr lang="ru-RU" sz="1400" b="1" kern="1200" dirty="0" smtClean="0">
              <a:latin typeface="Cambria" pitchFamily="18" charset="0"/>
            </a:rPr>
            <a:t> </a:t>
          </a:r>
          <a:r>
            <a:rPr lang="ru-RU" sz="1400" b="1" kern="1200" dirty="0" err="1" smtClean="0">
              <a:latin typeface="Cambria" pitchFamily="18" charset="0"/>
            </a:rPr>
            <a:t>і</a:t>
          </a:r>
          <a:r>
            <a:rPr lang="ru-RU" sz="1400" b="1" kern="1200" dirty="0" smtClean="0">
              <a:latin typeface="Cambria" pitchFamily="18" charset="0"/>
            </a:rPr>
            <a:t> </a:t>
          </a:r>
          <a:r>
            <a:rPr lang="ru-RU" sz="1400" b="1" kern="1200" dirty="0" err="1" smtClean="0">
              <a:latin typeface="Cambria" pitchFamily="18" charset="0"/>
            </a:rPr>
            <a:t>вирішення</a:t>
          </a:r>
          <a:r>
            <a:rPr lang="ru-RU" sz="1400" b="1" kern="1200" dirty="0" smtClean="0">
              <a:latin typeface="Cambria" pitchFamily="18" charset="0"/>
            </a:rPr>
            <a:t> проблем</a:t>
          </a:r>
          <a:r>
            <a:rPr lang="ru-RU" sz="1400" kern="1200" dirty="0" smtClean="0">
              <a:latin typeface="Cambria" pitchFamily="18" charset="0"/>
            </a:rPr>
            <a:t>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Cambria" pitchFamily="18" charset="0"/>
            </a:rPr>
            <a:t>прогнозування; висування гіпотез; порівняння і зіставлення; узагальнення; оцінка суперечливих ідей; вибір альтернативи; прийняття обґрунтованих рішень</a:t>
          </a:r>
          <a:r>
            <a:rPr lang="uk-UA" sz="1200" kern="1200" dirty="0" smtClean="0"/>
            <a:t>;</a:t>
          </a:r>
          <a:endParaRPr lang="ru-RU" sz="1200" kern="1200" dirty="0"/>
        </a:p>
      </dsp:txBody>
      <dsp:txXfrm rot="10800000">
        <a:off x="815848" y="168"/>
        <a:ext cx="4660862" cy="1000139"/>
      </dsp:txXfrm>
    </dsp:sp>
    <dsp:sp modelId="{AF1C88D0-C6F1-4AB2-9D63-FA5A65418C6A}">
      <dsp:nvSpPr>
        <dsp:cNvPr id="0" name=""/>
        <dsp:cNvSpPr/>
      </dsp:nvSpPr>
      <dsp:spPr>
        <a:xfrm>
          <a:off x="299864" y="168"/>
          <a:ext cx="1000139" cy="10001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412F6D-DBE4-4040-AEFC-E7E2F4546DCA}">
      <dsp:nvSpPr>
        <dsp:cNvPr id="0" name=""/>
        <dsp:cNvSpPr/>
      </dsp:nvSpPr>
      <dsp:spPr>
        <a:xfrm rot="10800000">
          <a:off x="815848" y="1298857"/>
          <a:ext cx="4660862" cy="100013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034" tIns="49530" rIns="92456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Cambria" pitchFamily="18" charset="0"/>
            </a:rPr>
            <a:t>соціальні / комунікативні навички</a:t>
          </a:r>
          <a:r>
            <a:rPr lang="uk-UA" sz="1300" kern="1200" dirty="0" smtClean="0">
              <a:latin typeface="Cambria" pitchFamily="18" charset="0"/>
            </a:rPr>
            <a:t>: уважне слухання; повага до точки зору інших; розуміння думок інших; коректне донесення власної думки; співпраця з іншими в ході спільної роботи або ігор;</a:t>
          </a:r>
          <a:endParaRPr lang="ru-RU" sz="1300" kern="1200" dirty="0">
            <a:latin typeface="Cambria" pitchFamily="18" charset="0"/>
          </a:endParaRPr>
        </a:p>
      </dsp:txBody>
      <dsp:txXfrm rot="10800000">
        <a:off x="815848" y="1298857"/>
        <a:ext cx="4660862" cy="1000139"/>
      </dsp:txXfrm>
    </dsp:sp>
    <dsp:sp modelId="{C5290378-2602-4C4B-AF2C-D22D0B341996}">
      <dsp:nvSpPr>
        <dsp:cNvPr id="0" name=""/>
        <dsp:cNvSpPr/>
      </dsp:nvSpPr>
      <dsp:spPr>
        <a:xfrm>
          <a:off x="299864" y="1298857"/>
          <a:ext cx="1000139" cy="10001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BB7E1E-C47D-43AE-B2D1-E8E0CCA03BA1}">
      <dsp:nvSpPr>
        <dsp:cNvPr id="0" name=""/>
        <dsp:cNvSpPr/>
      </dsp:nvSpPr>
      <dsp:spPr>
        <a:xfrm rot="10800000">
          <a:off x="815848" y="2597546"/>
          <a:ext cx="4660862" cy="100013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034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Cambria" pitchFamily="18" charset="0"/>
            </a:rPr>
            <a:t>організаційні навички</a:t>
          </a:r>
          <a:r>
            <a:rPr lang="uk-UA" sz="1400" kern="1200" dirty="0" smtClean="0">
              <a:latin typeface="Cambria" pitchFamily="18" charset="0"/>
            </a:rPr>
            <a:t>: логічне вибудовування ідей; планування, як краще висловити розуміння (наприклад, у письмовій, усній, візуальній або драматичній формі); керування часом; створення гри в навчальних ситуаціях</a:t>
          </a:r>
          <a:r>
            <a:rPr lang="uk-UA" sz="1200" kern="1200" dirty="0" smtClean="0">
              <a:latin typeface="Cambria" pitchFamily="18" charset="0"/>
            </a:rPr>
            <a:t>;</a:t>
          </a:r>
          <a:endParaRPr lang="ru-RU" sz="1200" kern="1200" dirty="0">
            <a:latin typeface="Cambria" pitchFamily="18" charset="0"/>
          </a:endParaRPr>
        </a:p>
      </dsp:txBody>
      <dsp:txXfrm rot="10800000">
        <a:off x="815848" y="2597546"/>
        <a:ext cx="4660862" cy="1000139"/>
      </dsp:txXfrm>
    </dsp:sp>
    <dsp:sp modelId="{42D3EF46-57C6-438C-9C89-F72561FAFD19}">
      <dsp:nvSpPr>
        <dsp:cNvPr id="0" name=""/>
        <dsp:cNvSpPr/>
      </dsp:nvSpPr>
      <dsp:spPr>
        <a:xfrm>
          <a:off x="299864" y="2597546"/>
          <a:ext cx="1000139" cy="10001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0207CD-DD9C-4AE6-B60D-DC004F9D06EB}">
      <dsp:nvSpPr>
        <dsp:cNvPr id="0" name=""/>
        <dsp:cNvSpPr/>
      </dsp:nvSpPr>
      <dsp:spPr>
        <a:xfrm rot="10800000">
          <a:off x="815848" y="3896235"/>
          <a:ext cx="4660862" cy="100013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034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навички застосування</a:t>
          </a:r>
          <a:r>
            <a:rPr lang="uk-UA" sz="1600" kern="1200" dirty="0" smtClean="0"/>
            <a:t>: використання раніше засвоєної інформації або навичок у новій ситуації (наприклад, дослідницькі навички, розуміння прочитаного, навички вимірювання</a:t>
          </a:r>
          <a:r>
            <a:rPr lang="uk-UA" sz="1200" kern="1200" dirty="0" smtClean="0"/>
            <a:t>)</a:t>
          </a:r>
          <a:endParaRPr lang="ru-RU" sz="1200" kern="1200" dirty="0"/>
        </a:p>
      </dsp:txBody>
      <dsp:txXfrm rot="10800000">
        <a:off x="815848" y="3896235"/>
        <a:ext cx="4660862" cy="1000139"/>
      </dsp:txXfrm>
    </dsp:sp>
    <dsp:sp modelId="{B5404BF5-A3B5-4DE9-9BFE-06AEBB3AA1FF}">
      <dsp:nvSpPr>
        <dsp:cNvPr id="0" name=""/>
        <dsp:cNvSpPr/>
      </dsp:nvSpPr>
      <dsp:spPr>
        <a:xfrm>
          <a:off x="299864" y="3896235"/>
          <a:ext cx="1000139" cy="10001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D16E1B-19BD-4A95-9B20-12188FD78EED}">
      <dsp:nvSpPr>
        <dsp:cNvPr id="0" name=""/>
        <dsp:cNvSpPr/>
      </dsp:nvSpPr>
      <dsp:spPr>
        <a:xfrm rot="5400000">
          <a:off x="-164620" y="171852"/>
          <a:ext cx="1097471" cy="768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latin typeface="+mn-lt"/>
          </a:endParaRPr>
        </a:p>
      </dsp:txBody>
      <dsp:txXfrm rot="5400000">
        <a:off x="-164620" y="171852"/>
        <a:ext cx="1097471" cy="768229"/>
      </dsp:txXfrm>
    </dsp:sp>
    <dsp:sp modelId="{79906B5D-D96B-457B-B8F2-A7AB75398DEA}">
      <dsp:nvSpPr>
        <dsp:cNvPr id="0" name=""/>
        <dsp:cNvSpPr/>
      </dsp:nvSpPr>
      <dsp:spPr>
        <a:xfrm rot="5400000">
          <a:off x="4275908" y="-3500447"/>
          <a:ext cx="713356" cy="7728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Cambria" pitchFamily="18" charset="0"/>
              <a:cs typeface="Times New Roman" pitchFamily="18" charset="0"/>
            </a:rPr>
            <a:t>введення </a:t>
          </a:r>
          <a:r>
            <a:rPr lang="uk-UA" sz="1800" kern="1200" dirty="0" err="1" smtClean="0">
              <a:latin typeface="Cambria" pitchFamily="18" charset="0"/>
              <a:cs typeface="Times New Roman" pitchFamily="18" charset="0"/>
            </a:rPr>
            <a:t>міжпредметних</a:t>
          </a:r>
          <a:r>
            <a:rPr lang="uk-UA" sz="1800" kern="1200" dirty="0" smtClean="0">
              <a:latin typeface="Cambria" pitchFamily="18" charset="0"/>
              <a:cs typeface="Times New Roman" pitchFamily="18" charset="0"/>
            </a:rPr>
            <a:t> зв’язків на уроках суміжних дисциплін на основі репродуктивної діяльності і елементів проблемності</a:t>
          </a:r>
          <a:endParaRPr lang="ru-RU" sz="1800" kern="1200" dirty="0">
            <a:latin typeface="Cambria" pitchFamily="18" charset="0"/>
          </a:endParaRPr>
        </a:p>
      </dsp:txBody>
      <dsp:txXfrm rot="5400000">
        <a:off x="4275908" y="-3500447"/>
        <a:ext cx="713356" cy="7728714"/>
      </dsp:txXfrm>
    </dsp:sp>
    <dsp:sp modelId="{4391EB67-D284-456E-B392-8F34C9006E92}">
      <dsp:nvSpPr>
        <dsp:cNvPr id="0" name=""/>
        <dsp:cNvSpPr/>
      </dsp:nvSpPr>
      <dsp:spPr>
        <a:xfrm rot="5400000">
          <a:off x="-164620" y="1157484"/>
          <a:ext cx="1097471" cy="768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+mn-lt"/>
          </a:endParaRPr>
        </a:p>
      </dsp:txBody>
      <dsp:txXfrm rot="5400000">
        <a:off x="-164620" y="1157484"/>
        <a:ext cx="1097471" cy="768229"/>
      </dsp:txXfrm>
    </dsp:sp>
    <dsp:sp modelId="{A24AEE86-C08A-43E3-9295-D6046640162F}">
      <dsp:nvSpPr>
        <dsp:cNvPr id="0" name=""/>
        <dsp:cNvSpPr/>
      </dsp:nvSpPr>
      <dsp:spPr>
        <a:xfrm rot="5400000">
          <a:off x="4275908" y="-2514815"/>
          <a:ext cx="713356" cy="7728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Cambria" pitchFamily="18" charset="0"/>
              <a:cs typeface="Times New Roman" pitchFamily="18" charset="0"/>
            </a:rPr>
            <a:t>постановка </a:t>
          </a:r>
          <a:r>
            <a:rPr lang="uk-UA" sz="1800" kern="1200" dirty="0" err="1" smtClean="0">
              <a:latin typeface="Cambria" pitchFamily="18" charset="0"/>
              <a:cs typeface="Times New Roman" pitchFamily="18" charset="0"/>
            </a:rPr>
            <a:t>міжпредметних</a:t>
          </a:r>
          <a:r>
            <a:rPr lang="uk-UA" sz="1800" kern="1200" dirty="0" smtClean="0">
              <a:latin typeface="Cambria" pitchFamily="18" charset="0"/>
              <a:cs typeface="Times New Roman" pitchFamily="18" charset="0"/>
            </a:rPr>
            <a:t> навчальних проблем і самостійний пошук їх вирішення на окремих уроках</a:t>
          </a:r>
          <a:endParaRPr lang="ru-RU" sz="1800" kern="1200" dirty="0">
            <a:latin typeface="Cambria" pitchFamily="18" charset="0"/>
          </a:endParaRPr>
        </a:p>
      </dsp:txBody>
      <dsp:txXfrm rot="5400000">
        <a:off x="4275908" y="-2514815"/>
        <a:ext cx="713356" cy="7728714"/>
      </dsp:txXfrm>
    </dsp:sp>
    <dsp:sp modelId="{6B761441-2EB5-4E71-987F-4CD242B39266}">
      <dsp:nvSpPr>
        <dsp:cNvPr id="0" name=""/>
        <dsp:cNvSpPr/>
      </dsp:nvSpPr>
      <dsp:spPr>
        <a:xfrm rot="5400000">
          <a:off x="-164620" y="2143115"/>
          <a:ext cx="1097471" cy="768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+mn-lt"/>
          </a:endParaRPr>
        </a:p>
      </dsp:txBody>
      <dsp:txXfrm rot="5400000">
        <a:off x="-164620" y="2143115"/>
        <a:ext cx="1097471" cy="768229"/>
      </dsp:txXfrm>
    </dsp:sp>
    <dsp:sp modelId="{69C2E17D-96E7-43B8-A6A4-3B84A09DF26B}">
      <dsp:nvSpPr>
        <dsp:cNvPr id="0" name=""/>
        <dsp:cNvSpPr/>
      </dsp:nvSpPr>
      <dsp:spPr>
        <a:xfrm rot="5400000">
          <a:off x="4275908" y="-1529183"/>
          <a:ext cx="713356" cy="7728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Cambria" pitchFamily="18" charset="0"/>
              <a:cs typeface="Times New Roman" pitchFamily="18" charset="0"/>
            </a:rPr>
            <a:t>систематичне проблемне навчання на основі ускладнених </a:t>
          </a:r>
          <a:r>
            <a:rPr lang="uk-UA" sz="1800" kern="1200" dirty="0" err="1" smtClean="0">
              <a:latin typeface="Cambria" pitchFamily="18" charset="0"/>
              <a:cs typeface="Times New Roman" pitchFamily="18" charset="0"/>
            </a:rPr>
            <a:t>міжпредметних</a:t>
          </a:r>
          <a:r>
            <a:rPr lang="uk-UA" sz="1800" kern="1200" dirty="0" smtClean="0">
              <a:latin typeface="Cambria" pitchFamily="18" charset="0"/>
              <a:cs typeface="Times New Roman" pitchFamily="18" charset="0"/>
            </a:rPr>
            <a:t> проблем всередині окремих курсів</a:t>
          </a:r>
          <a:endParaRPr lang="ru-RU" sz="1800" kern="1200" dirty="0">
            <a:latin typeface="Cambria" pitchFamily="18" charset="0"/>
          </a:endParaRPr>
        </a:p>
      </dsp:txBody>
      <dsp:txXfrm rot="5400000">
        <a:off x="4275908" y="-1529183"/>
        <a:ext cx="713356" cy="7728714"/>
      </dsp:txXfrm>
    </dsp:sp>
    <dsp:sp modelId="{7BCDB2E7-9757-4F11-92BF-76690EB8D74D}">
      <dsp:nvSpPr>
        <dsp:cNvPr id="0" name=""/>
        <dsp:cNvSpPr/>
      </dsp:nvSpPr>
      <dsp:spPr>
        <a:xfrm rot="5400000">
          <a:off x="-164620" y="3128747"/>
          <a:ext cx="1097471" cy="768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+mn-lt"/>
          </a:endParaRPr>
        </a:p>
      </dsp:txBody>
      <dsp:txXfrm rot="5400000">
        <a:off x="-164620" y="3128747"/>
        <a:ext cx="1097471" cy="768229"/>
      </dsp:txXfrm>
    </dsp:sp>
    <dsp:sp modelId="{A9114E71-D0FC-4927-B76A-17DB1D49496E}">
      <dsp:nvSpPr>
        <dsp:cNvPr id="0" name=""/>
        <dsp:cNvSpPr/>
      </dsp:nvSpPr>
      <dsp:spPr>
        <a:xfrm rot="5400000">
          <a:off x="4275908" y="-530782"/>
          <a:ext cx="713356" cy="7728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Cambria" pitchFamily="18" charset="0"/>
              <a:cs typeface="Times New Roman" pitchFamily="18" charset="0"/>
            </a:rPr>
            <a:t>включення спочатку двосторонніх, а потім і багатосторонніх зв’язків між різними предметами на основі координації діяльності вчителя</a:t>
          </a:r>
          <a:endParaRPr lang="ru-RU" sz="1800" kern="1200" dirty="0">
            <a:latin typeface="Cambria" pitchFamily="18" charset="0"/>
          </a:endParaRPr>
        </a:p>
      </dsp:txBody>
      <dsp:txXfrm rot="5400000">
        <a:off x="4275908" y="-530782"/>
        <a:ext cx="713356" cy="7728714"/>
      </dsp:txXfrm>
    </dsp:sp>
    <dsp:sp modelId="{797D0B0B-7355-4C19-A066-5936C60F0D9E}">
      <dsp:nvSpPr>
        <dsp:cNvPr id="0" name=""/>
        <dsp:cNvSpPr/>
      </dsp:nvSpPr>
      <dsp:spPr>
        <a:xfrm rot="5400000">
          <a:off x="-164620" y="4316501"/>
          <a:ext cx="1097471" cy="768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+mn-lt"/>
          </a:endParaRPr>
        </a:p>
      </dsp:txBody>
      <dsp:txXfrm rot="5400000">
        <a:off x="-164620" y="4316501"/>
        <a:ext cx="1097471" cy="768229"/>
      </dsp:txXfrm>
    </dsp:sp>
    <dsp:sp modelId="{3B715303-8BC4-44A2-8559-8A1F89F16F13}">
      <dsp:nvSpPr>
        <dsp:cNvPr id="0" name=""/>
        <dsp:cNvSpPr/>
      </dsp:nvSpPr>
      <dsp:spPr>
        <a:xfrm rot="5400000">
          <a:off x="4073786" y="644202"/>
          <a:ext cx="1117600" cy="7728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Cambria" pitchFamily="18" charset="0"/>
              <a:cs typeface="Times New Roman" pitchFamily="18" charset="0"/>
            </a:rPr>
            <a:t>розробка широкої системи в роботі вчителів, які здійснюють </a:t>
          </a:r>
          <a:r>
            <a:rPr lang="uk-UA" sz="1800" kern="1200" dirty="0" err="1" smtClean="0">
              <a:latin typeface="Cambria" pitchFamily="18" charset="0"/>
              <a:cs typeface="Times New Roman" pitchFamily="18" charset="0"/>
            </a:rPr>
            <a:t>міжпредметні</a:t>
          </a:r>
          <a:r>
            <a:rPr lang="uk-UA" sz="1800" kern="1200" dirty="0" smtClean="0">
              <a:latin typeface="Cambria" pitchFamily="18" charset="0"/>
              <a:cs typeface="Times New Roman" pitchFamily="18" charset="0"/>
            </a:rPr>
            <a:t> зв’язки як в змісті і методах, так і в формах організації навчання, включаючи позакласну роботу і розширюючи межі програми</a:t>
          </a:r>
          <a:endParaRPr lang="ru-RU" sz="1800" kern="1200" dirty="0">
            <a:latin typeface="Cambria" pitchFamily="18" charset="0"/>
          </a:endParaRPr>
        </a:p>
      </dsp:txBody>
      <dsp:txXfrm rot="5400000">
        <a:off x="4073786" y="644202"/>
        <a:ext cx="1117600" cy="77287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C92A57-A0D3-4F3A-9293-A9E122B2358D}">
      <dsp:nvSpPr>
        <dsp:cNvPr id="0" name=""/>
        <dsp:cNvSpPr/>
      </dsp:nvSpPr>
      <dsp:spPr>
        <a:xfrm rot="16200000">
          <a:off x="882098" y="-882098"/>
          <a:ext cx="1908212" cy="3672408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більш чітке розуміння мети кожного предмету в різних контекстах</a:t>
          </a:r>
          <a:endParaRPr lang="ru-RU" sz="1800" kern="1200" dirty="0"/>
        </a:p>
      </dsp:txBody>
      <dsp:txXfrm rot="16200000">
        <a:off x="1120624" y="-1120624"/>
        <a:ext cx="1431159" cy="3672408"/>
      </dsp:txXfrm>
    </dsp:sp>
    <dsp:sp modelId="{C5952240-F0A1-4447-AEE2-958A10DDE659}">
      <dsp:nvSpPr>
        <dsp:cNvPr id="0" name=""/>
        <dsp:cNvSpPr/>
      </dsp:nvSpPr>
      <dsp:spPr>
        <a:xfrm>
          <a:off x="3672408" y="0"/>
          <a:ext cx="3672408" cy="1908212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більш глибоке розуміння будь-якої теми, завдяки її дослідженню через кілька точок зору</a:t>
          </a:r>
          <a:endParaRPr lang="ru-RU" sz="1800" kern="1200" dirty="0"/>
        </a:p>
      </dsp:txBody>
      <dsp:txXfrm>
        <a:off x="3672408" y="0"/>
        <a:ext cx="3672408" cy="1431159"/>
      </dsp:txXfrm>
    </dsp:sp>
    <dsp:sp modelId="{74D41BAC-44AB-4ECC-9524-AD57BDD75FEE}">
      <dsp:nvSpPr>
        <dsp:cNvPr id="0" name=""/>
        <dsp:cNvSpPr/>
      </dsp:nvSpPr>
      <dsp:spPr>
        <a:xfrm rot="10800000">
          <a:off x="0" y="1908212"/>
          <a:ext cx="3672408" cy="1908212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краще усвідомлення комплексного підходу, через який предмети, навички, ідеї та різні  точки зору пов’язані з реальним світом</a:t>
          </a:r>
          <a:endParaRPr lang="ru-RU" sz="1800" kern="1200" dirty="0"/>
        </a:p>
      </dsp:txBody>
      <dsp:txXfrm rot="10800000">
        <a:off x="0" y="2385265"/>
        <a:ext cx="3672408" cy="1431159"/>
      </dsp:txXfrm>
    </dsp:sp>
    <dsp:sp modelId="{114F1344-7316-4473-BBFA-0AF172D72483}">
      <dsp:nvSpPr>
        <dsp:cNvPr id="0" name=""/>
        <dsp:cNvSpPr/>
      </dsp:nvSpPr>
      <dsp:spPr>
        <a:xfrm rot="5400000">
          <a:off x="4554506" y="1026114"/>
          <a:ext cx="1908212" cy="3672408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вдосконалення навичок системного мислення</a:t>
          </a:r>
          <a:endParaRPr lang="ru-RU" sz="1800" kern="1200" dirty="0"/>
        </a:p>
      </dsp:txBody>
      <dsp:txXfrm rot="5400000">
        <a:off x="4793032" y="1264640"/>
        <a:ext cx="1431159" cy="3672408"/>
      </dsp:txXfrm>
    </dsp:sp>
    <dsp:sp modelId="{AF479D85-53BB-40E8-8FDB-DF50D775D8ED}">
      <dsp:nvSpPr>
        <dsp:cNvPr id="0" name=""/>
        <dsp:cNvSpPr/>
      </dsp:nvSpPr>
      <dsp:spPr>
        <a:xfrm>
          <a:off x="2226011" y="1517295"/>
          <a:ext cx="2892792" cy="781832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Переваги для учнів:</a:t>
          </a:r>
          <a:endParaRPr lang="ru-RU" sz="1800" kern="1200" dirty="0"/>
        </a:p>
      </dsp:txBody>
      <dsp:txXfrm>
        <a:off x="2226011" y="1517295"/>
        <a:ext cx="2892792" cy="78183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97F7C5-6351-4D8E-8A1C-3B9913F61B8B}">
      <dsp:nvSpPr>
        <dsp:cNvPr id="0" name=""/>
        <dsp:cNvSpPr/>
      </dsp:nvSpPr>
      <dsp:spPr>
        <a:xfrm>
          <a:off x="480660" y="186650"/>
          <a:ext cx="3519812" cy="2966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ambria" pitchFamily="18" charset="0"/>
              <a:cs typeface="Times New Roman" pitchFamily="18" charset="0"/>
            </a:rPr>
            <a:t>«</a:t>
          </a:r>
          <a:r>
            <a:rPr lang="uk-UA" sz="1600" b="1" kern="1200" dirty="0" smtClean="0">
              <a:latin typeface="Cambria" pitchFamily="18" charset="0"/>
              <a:cs typeface="Times New Roman" pitchFamily="18" charset="0"/>
            </a:rPr>
            <a:t>Критичне мислення </a:t>
          </a:r>
          <a:r>
            <a:rPr lang="uk-UA" sz="1600" kern="1200" dirty="0" smtClean="0">
              <a:latin typeface="Cambria" pitchFamily="18" charset="0"/>
              <a:cs typeface="Times New Roman" pitchFamily="18" charset="0"/>
            </a:rPr>
            <a:t>– це складний </a:t>
          </a:r>
          <a:r>
            <a:rPr lang="uk-UA" sz="1600" b="1" i="1" kern="1200" dirty="0" smtClean="0">
              <a:latin typeface="Cambria" pitchFamily="18" charset="0"/>
              <a:cs typeface="Times New Roman" pitchFamily="18" charset="0"/>
            </a:rPr>
            <a:t>ментальний процес</a:t>
          </a:r>
          <a:r>
            <a:rPr lang="uk-UA" sz="1600" kern="1200" dirty="0" smtClean="0">
              <a:latin typeface="Cambria" pitchFamily="18" charset="0"/>
              <a:cs typeface="Times New Roman" pitchFamily="18" charset="0"/>
            </a:rPr>
            <a:t>, що починається із залучення інформації та закінчується прийняттям рішення». 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Cambria" pitchFamily="18" charset="0"/>
            </a:rPr>
            <a:t>Джінні</a:t>
          </a:r>
          <a:r>
            <a:rPr lang="uk-UA" sz="1600" b="1" i="1" kern="1200" dirty="0" smtClean="0">
              <a:latin typeface="Cambria" pitchFamily="18" charset="0"/>
            </a:rPr>
            <a:t> Стіл, </a:t>
          </a:r>
          <a:r>
            <a:rPr lang="uk-UA" sz="1600" b="1" i="1" kern="1200" dirty="0" err="1" smtClean="0">
              <a:latin typeface="Cambria" pitchFamily="18" charset="0"/>
            </a:rPr>
            <a:t>Курта</a:t>
          </a:r>
          <a:r>
            <a:rPr lang="uk-UA" sz="1600" b="1" i="1" kern="1200" dirty="0" smtClean="0">
              <a:latin typeface="Cambria" pitchFamily="18" charset="0"/>
            </a:rPr>
            <a:t> </a:t>
          </a:r>
          <a:r>
            <a:rPr lang="uk-UA" sz="1600" b="1" i="1" kern="1200" dirty="0" err="1" smtClean="0">
              <a:latin typeface="Cambria" pitchFamily="18" charset="0"/>
            </a:rPr>
            <a:t>Мередіта</a:t>
          </a:r>
          <a:r>
            <a:rPr lang="uk-UA" sz="1600" b="1" i="1" kern="1200" dirty="0" smtClean="0">
              <a:latin typeface="Cambria" pitchFamily="18" charset="0"/>
            </a:rPr>
            <a:t>,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Cambria" pitchFamily="18" charset="0"/>
            </a:rPr>
            <a:t>Чарльза </a:t>
          </a:r>
          <a:r>
            <a:rPr lang="uk-UA" sz="1600" b="1" i="1" kern="1200" dirty="0" err="1" smtClean="0">
              <a:latin typeface="Cambria" pitchFamily="18" charset="0"/>
            </a:rPr>
            <a:t>Темпла</a:t>
          </a:r>
          <a:endParaRPr lang="ru-RU" sz="1600" kern="1200" dirty="0">
            <a:latin typeface="Cambria" pitchFamily="18" charset="0"/>
          </a:endParaRPr>
        </a:p>
      </dsp:txBody>
      <dsp:txXfrm>
        <a:off x="480660" y="186650"/>
        <a:ext cx="3519812" cy="2966125"/>
      </dsp:txXfrm>
    </dsp:sp>
    <dsp:sp modelId="{7E9254BC-87EB-4C12-9F13-1EC9DC19CC07}">
      <dsp:nvSpPr>
        <dsp:cNvPr id="0" name=""/>
        <dsp:cNvSpPr/>
      </dsp:nvSpPr>
      <dsp:spPr>
        <a:xfrm>
          <a:off x="4352454" y="678"/>
          <a:ext cx="3519812" cy="3338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ambria" pitchFamily="18" charset="0"/>
              <a:cs typeface="Times New Roman" pitchFamily="18" charset="0"/>
            </a:rPr>
            <a:t>«Під критичним мисленням розуміють здатність людини (природну чи сформовану) до самостійної оцінки явищ навколишньої дійсності, інформації,</a:t>
          </a:r>
          <a:r>
            <a:rPr lang="en-US" sz="1600" kern="1200" dirty="0" smtClean="0">
              <a:latin typeface="Cambria" pitchFamily="18" charset="0"/>
              <a:cs typeface="Times New Roman" pitchFamily="18" charset="0"/>
            </a:rPr>
            <a:t> </a:t>
          </a:r>
          <a:r>
            <a:rPr lang="uk-UA" sz="1600" kern="1200" dirty="0" smtClean="0">
              <a:latin typeface="Cambria" pitchFamily="18" charset="0"/>
              <a:cs typeface="Times New Roman" pitchFamily="18" charset="0"/>
            </a:rPr>
            <a:t>наукових знань, думок і тверджень інших людей, уміння бачити їх позитивні й негативні сторони, а також прагнення до кращого, більше оптимального розв'язку, проблем, завдань, до перегляду існуючих догм, стереотипів, традицій».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ambria" pitchFamily="18" charset="0"/>
              <a:cs typeface="Times New Roman" pitchFamily="18" charset="0"/>
            </a:rPr>
            <a:t>Ковальчук О.В. </a:t>
          </a:r>
          <a:endParaRPr lang="ru-RU" sz="1600" kern="1200" dirty="0">
            <a:latin typeface="Cambria" pitchFamily="18" charset="0"/>
          </a:endParaRPr>
        </a:p>
      </dsp:txBody>
      <dsp:txXfrm>
        <a:off x="4352454" y="678"/>
        <a:ext cx="3519812" cy="3338070"/>
      </dsp:txXfrm>
    </dsp:sp>
    <dsp:sp modelId="{E1647D15-D8DD-45AB-A42F-C53249316528}">
      <dsp:nvSpPr>
        <dsp:cNvPr id="0" name=""/>
        <dsp:cNvSpPr/>
      </dsp:nvSpPr>
      <dsp:spPr>
        <a:xfrm>
          <a:off x="1932794" y="3431601"/>
          <a:ext cx="4334086" cy="2977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ambria" pitchFamily="18" charset="0"/>
              <a:cs typeface="Times New Roman" pitchFamily="18" charset="0"/>
            </a:rPr>
            <a:t>На думку фундатора Інституту критичного мислення США </a:t>
          </a:r>
          <a:r>
            <a:rPr lang="uk-UA" sz="1600" b="1" kern="1200" dirty="0" smtClean="0">
              <a:latin typeface="Cambria" pitchFamily="18" charset="0"/>
              <a:cs typeface="Times New Roman" pitchFamily="18" charset="0"/>
            </a:rPr>
            <a:t>Метью </a:t>
          </a:r>
          <a:r>
            <a:rPr lang="uk-UA" sz="1600" b="1" kern="1200" dirty="0" err="1" smtClean="0">
              <a:latin typeface="Cambria" pitchFamily="18" charset="0"/>
              <a:cs typeface="Times New Roman" pitchFamily="18" charset="0"/>
            </a:rPr>
            <a:t>Ліпмана</a:t>
          </a:r>
          <a:r>
            <a:rPr lang="uk-UA" sz="1600" kern="1200" dirty="0" smtClean="0">
              <a:latin typeface="Cambria" pitchFamily="18" charset="0"/>
              <a:cs typeface="Times New Roman" pitchFamily="18" charset="0"/>
            </a:rPr>
            <a:t>, критичне мислення є «вміле </a:t>
          </a:r>
          <a:r>
            <a:rPr lang="uk-UA" sz="1600" b="1" i="1" kern="1200" dirty="0" smtClean="0">
              <a:latin typeface="Cambria" pitchFamily="18" charset="0"/>
              <a:cs typeface="Times New Roman" pitchFamily="18" charset="0"/>
            </a:rPr>
            <a:t>відповідальне мислення</a:t>
          </a:r>
          <a:r>
            <a:rPr lang="uk-UA" sz="1600" kern="1200" dirty="0" smtClean="0">
              <a:latin typeface="Cambria" pitchFamily="18" charset="0"/>
              <a:cs typeface="Times New Roman" pitchFamily="18" charset="0"/>
            </a:rPr>
            <a:t>, що дозволяє людині формулювати надійні вірогідні судження, оскільки воно: 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ambria" pitchFamily="18" charset="0"/>
              <a:cs typeface="Times New Roman" pitchFamily="18" charset="0"/>
            </a:rPr>
            <a:t>а) ґрунтується на певних критеріях; 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ambria" pitchFamily="18" charset="0"/>
              <a:cs typeface="Times New Roman" pitchFamily="18" charset="0"/>
            </a:rPr>
            <a:t>б) є таким, що само коригується; 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ambria" pitchFamily="18" charset="0"/>
              <a:cs typeface="Times New Roman" pitchFamily="18" charset="0"/>
            </a:rPr>
            <a:t>в) випливає з конкретного контексту». </a:t>
          </a:r>
          <a:endParaRPr lang="ru-RU" sz="1600" kern="1200" dirty="0">
            <a:latin typeface="Cambria" pitchFamily="18" charset="0"/>
          </a:endParaRPr>
        </a:p>
      </dsp:txBody>
      <dsp:txXfrm>
        <a:off x="1932794" y="3431601"/>
        <a:ext cx="4334086" cy="297795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64BE66-3CF7-4D04-99A6-C78994A6EB03}">
      <dsp:nvSpPr>
        <dsp:cNvPr id="0" name=""/>
        <dsp:cNvSpPr/>
      </dsp:nvSpPr>
      <dsp:spPr>
        <a:xfrm>
          <a:off x="3103252" y="2632"/>
          <a:ext cx="2506463" cy="15443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виділити час і забезпечити можливості для застосування критичного мислення</a:t>
          </a:r>
          <a:endParaRPr lang="ru-RU" sz="1800" kern="1200" dirty="0"/>
        </a:p>
      </dsp:txBody>
      <dsp:txXfrm>
        <a:off x="3103252" y="2632"/>
        <a:ext cx="2506463" cy="1544339"/>
      </dsp:txXfrm>
    </dsp:sp>
    <dsp:sp modelId="{58DB804E-A0CA-488F-AE2A-4751DAC56677}">
      <dsp:nvSpPr>
        <dsp:cNvPr id="0" name=""/>
        <dsp:cNvSpPr/>
      </dsp:nvSpPr>
      <dsp:spPr>
        <a:xfrm rot="1419608">
          <a:off x="5462864" y="1054038"/>
          <a:ext cx="251491" cy="521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419608">
        <a:off x="5462864" y="1054038"/>
        <a:ext cx="251491" cy="521214"/>
      </dsp:txXfrm>
    </dsp:sp>
    <dsp:sp modelId="{BBA2AB89-9027-4035-B9D5-FCDACB44C7CB}">
      <dsp:nvSpPr>
        <dsp:cNvPr id="0" name=""/>
        <dsp:cNvSpPr/>
      </dsp:nvSpPr>
      <dsp:spPr>
        <a:xfrm>
          <a:off x="5580543" y="1088032"/>
          <a:ext cx="2506463" cy="1544339"/>
        </a:xfrm>
        <a:prstGeom prst="ellipse">
          <a:avLst/>
        </a:prstGeom>
        <a:gradFill rotWithShape="0">
          <a:gsLst>
            <a:gs pos="0">
              <a:schemeClr val="accent5">
                <a:hueOff val="-1663624"/>
                <a:satOff val="-2576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-1663624"/>
                <a:satOff val="-2576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-1663624"/>
                <a:satOff val="-2576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дозволити учням вільно розмірковувати</a:t>
          </a:r>
          <a:endParaRPr lang="ru-RU" sz="1800" kern="1200" dirty="0"/>
        </a:p>
      </dsp:txBody>
      <dsp:txXfrm>
        <a:off x="5580543" y="1088032"/>
        <a:ext cx="2506463" cy="1544339"/>
      </dsp:txXfrm>
    </dsp:sp>
    <dsp:sp modelId="{A87591D1-065B-48BD-8D2D-47CA3C6CCA9F}">
      <dsp:nvSpPr>
        <dsp:cNvPr id="0" name=""/>
        <dsp:cNvSpPr/>
      </dsp:nvSpPr>
      <dsp:spPr>
        <a:xfrm rot="5202119">
          <a:off x="6727419" y="2679287"/>
          <a:ext cx="337145" cy="521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663624"/>
                <a:satOff val="-2576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-1663624"/>
                <a:satOff val="-2576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-1663624"/>
                <a:satOff val="-2576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202119">
        <a:off x="6727419" y="2679287"/>
        <a:ext cx="337145" cy="521214"/>
      </dsp:txXfrm>
    </dsp:sp>
    <dsp:sp modelId="{B0D64226-F801-4898-9297-3E5F19D81733}">
      <dsp:nvSpPr>
        <dsp:cNvPr id="0" name=""/>
        <dsp:cNvSpPr/>
      </dsp:nvSpPr>
      <dsp:spPr>
        <a:xfrm>
          <a:off x="5706075" y="3266470"/>
          <a:ext cx="2506463" cy="1544339"/>
        </a:xfrm>
        <a:prstGeom prst="ellipse">
          <a:avLst/>
        </a:prstGeom>
        <a:gradFill rotWithShape="0">
          <a:gsLst>
            <a:gs pos="0">
              <a:schemeClr val="accent5">
                <a:hueOff val="-3327248"/>
                <a:satOff val="-5151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-3327248"/>
                <a:satOff val="-5151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-3327248"/>
                <a:satOff val="-5151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приймати різноманітні ідеї та думки</a:t>
          </a:r>
          <a:endParaRPr lang="ru-RU" sz="1800" kern="1200" dirty="0"/>
        </a:p>
      </dsp:txBody>
      <dsp:txXfrm>
        <a:off x="5706075" y="3266470"/>
        <a:ext cx="2506463" cy="1544339"/>
      </dsp:txXfrm>
    </dsp:sp>
    <dsp:sp modelId="{5521D316-CFF3-4CF3-B7CE-EABC23B2923E}">
      <dsp:nvSpPr>
        <dsp:cNvPr id="0" name=""/>
        <dsp:cNvSpPr/>
      </dsp:nvSpPr>
      <dsp:spPr>
        <a:xfrm rot="7086735">
          <a:off x="6374756" y="4678535"/>
          <a:ext cx="206960" cy="521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27248"/>
                <a:satOff val="-5151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-3327248"/>
                <a:satOff val="-5151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-3327248"/>
                <a:satOff val="-5151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7086735">
        <a:off x="6374756" y="4678535"/>
        <a:ext cx="206960" cy="521214"/>
      </dsp:txXfrm>
    </dsp:sp>
    <dsp:sp modelId="{E091EAAB-03DA-4CD2-98CA-AB167325E550}">
      <dsp:nvSpPr>
        <dsp:cNvPr id="0" name=""/>
        <dsp:cNvSpPr/>
      </dsp:nvSpPr>
      <dsp:spPr>
        <a:xfrm>
          <a:off x="4738413" y="5077809"/>
          <a:ext cx="2506463" cy="1544339"/>
        </a:xfrm>
        <a:prstGeom prst="ellipse">
          <a:avLst/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-4990872"/>
                <a:satOff val="-7727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сприяти активному залученню учнів до процесу навчання</a:t>
          </a:r>
          <a:endParaRPr lang="ru-RU" sz="1800" kern="1200" dirty="0"/>
        </a:p>
      </dsp:txBody>
      <dsp:txXfrm>
        <a:off x="4738413" y="5077809"/>
        <a:ext cx="2506463" cy="1544339"/>
      </dsp:txXfrm>
    </dsp:sp>
    <dsp:sp modelId="{913FA9EC-1C03-43CF-8F8A-D3A02E6AA3FE}">
      <dsp:nvSpPr>
        <dsp:cNvPr id="0" name=""/>
        <dsp:cNvSpPr/>
      </dsp:nvSpPr>
      <dsp:spPr>
        <a:xfrm rot="10800047">
          <a:off x="4256218" y="5589350"/>
          <a:ext cx="340750" cy="521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-4990872"/>
                <a:satOff val="-7727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47">
        <a:off x="4256218" y="5589350"/>
        <a:ext cx="340750" cy="521214"/>
      </dsp:txXfrm>
    </dsp:sp>
    <dsp:sp modelId="{3770DE1A-2314-404A-903B-6F35C566BD92}">
      <dsp:nvSpPr>
        <dsp:cNvPr id="0" name=""/>
        <dsp:cNvSpPr/>
      </dsp:nvSpPr>
      <dsp:spPr>
        <a:xfrm>
          <a:off x="1589024" y="5077765"/>
          <a:ext cx="2506463" cy="1544339"/>
        </a:xfrm>
        <a:prstGeom prst="ellipse">
          <a:avLst/>
        </a:prstGeom>
        <a:gradFill rotWithShape="0">
          <a:gsLst>
            <a:gs pos="0">
              <a:schemeClr val="accent5">
                <a:hueOff val="-6654497"/>
                <a:satOff val="-10303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-6654497"/>
                <a:satOff val="-10303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-6654497"/>
                <a:satOff val="-10303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забезпечити для учнів </a:t>
          </a:r>
          <a:r>
            <a:rPr lang="uk-UA" sz="1800" b="1" kern="1200" dirty="0" err="1" smtClean="0">
              <a:latin typeface="Times New Roman" pitchFamily="18" charset="0"/>
              <a:cs typeface="Times New Roman" pitchFamily="18" charset="0"/>
            </a:rPr>
            <a:t>безризикове</a:t>
          </a: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 середовище, вільне від насмішок</a:t>
          </a:r>
          <a:endParaRPr lang="ru-RU" sz="1800" kern="1200" dirty="0"/>
        </a:p>
      </dsp:txBody>
      <dsp:txXfrm>
        <a:off x="1589024" y="5077765"/>
        <a:ext cx="2506463" cy="1544339"/>
      </dsp:txXfrm>
    </dsp:sp>
    <dsp:sp modelId="{71F81FD2-019A-482E-BC26-31A5D019E3A7}">
      <dsp:nvSpPr>
        <dsp:cNvPr id="0" name=""/>
        <dsp:cNvSpPr/>
      </dsp:nvSpPr>
      <dsp:spPr>
        <a:xfrm rot="14339639">
          <a:off x="2188980" y="4689126"/>
          <a:ext cx="224500" cy="521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54497"/>
                <a:satOff val="-10303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-6654497"/>
                <a:satOff val="-10303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-6654497"/>
                <a:satOff val="-10303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4339639">
        <a:off x="2188980" y="4689126"/>
        <a:ext cx="224500" cy="521214"/>
      </dsp:txXfrm>
    </dsp:sp>
    <dsp:sp modelId="{4AE217C7-CFCB-4604-ACC5-C984D6A26B8F}">
      <dsp:nvSpPr>
        <dsp:cNvPr id="0" name=""/>
        <dsp:cNvSpPr/>
      </dsp:nvSpPr>
      <dsp:spPr>
        <a:xfrm>
          <a:off x="500428" y="3266470"/>
          <a:ext cx="2506463" cy="1544339"/>
        </a:xfrm>
        <a:prstGeom prst="ellipse">
          <a:avLst/>
        </a:prstGeom>
        <a:gradFill rotWithShape="0">
          <a:gsLst>
            <a:gs pos="0">
              <a:schemeClr val="accent5">
                <a:hueOff val="-8318121"/>
                <a:satOff val="-12878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-8318121"/>
                <a:satOff val="-12878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-8318121"/>
                <a:satOff val="-12878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висловити віру у здатність кожного учня породжувати критичні судження</a:t>
          </a:r>
          <a:endParaRPr lang="ru-RU" sz="1800" kern="1200" dirty="0"/>
        </a:p>
      </dsp:txBody>
      <dsp:txXfrm>
        <a:off x="500428" y="3266470"/>
        <a:ext cx="2506463" cy="1544339"/>
      </dsp:txXfrm>
    </dsp:sp>
    <dsp:sp modelId="{D806B047-0A12-4747-9B13-012C884CA89D}">
      <dsp:nvSpPr>
        <dsp:cNvPr id="0" name=""/>
        <dsp:cNvSpPr/>
      </dsp:nvSpPr>
      <dsp:spPr>
        <a:xfrm rot="16310738">
          <a:off x="1637617" y="2732093"/>
          <a:ext cx="299493" cy="521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318121"/>
                <a:satOff val="-12878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-8318121"/>
                <a:satOff val="-12878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-8318121"/>
                <a:satOff val="-12878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6310738">
        <a:off x="1637617" y="2732093"/>
        <a:ext cx="299493" cy="521214"/>
      </dsp:txXfrm>
    </dsp:sp>
    <dsp:sp modelId="{B80B9333-A02E-4381-9CC1-4B3F97D2BA38}">
      <dsp:nvSpPr>
        <dsp:cNvPr id="0" name=""/>
        <dsp:cNvSpPr/>
      </dsp:nvSpPr>
      <dsp:spPr>
        <a:xfrm>
          <a:off x="568382" y="1157647"/>
          <a:ext cx="2506463" cy="1544339"/>
        </a:xfrm>
        <a:prstGeom prst="ellipse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-9981745"/>
                <a:satOff val="-15454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latin typeface="Times New Roman" pitchFamily="18" charset="0"/>
              <a:cs typeface="Times New Roman" pitchFamily="18" charset="0"/>
            </a:rPr>
            <a:t>цінувати критичні міркування учнів</a:t>
          </a:r>
          <a:endParaRPr lang="ru-RU" sz="1800" b="0" kern="1200" dirty="0"/>
        </a:p>
      </dsp:txBody>
      <dsp:txXfrm>
        <a:off x="568382" y="1157647"/>
        <a:ext cx="2506463" cy="1544339"/>
      </dsp:txXfrm>
    </dsp:sp>
    <dsp:sp modelId="{571DCF42-2DFE-41E9-801B-667025BC93AB}">
      <dsp:nvSpPr>
        <dsp:cNvPr id="0" name=""/>
        <dsp:cNvSpPr/>
      </dsp:nvSpPr>
      <dsp:spPr>
        <a:xfrm rot="20130216">
          <a:off x="2929938" y="1095253"/>
          <a:ext cx="302632" cy="521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-9981745"/>
                <a:satOff val="-15454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20130216">
        <a:off x="2929938" y="1095253"/>
        <a:ext cx="302632" cy="52121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F4BE20-2EBA-4523-85D0-C12CCC715EDD}">
      <dsp:nvSpPr>
        <dsp:cNvPr id="0" name=""/>
        <dsp:cNvSpPr/>
      </dsp:nvSpPr>
      <dsp:spPr>
        <a:xfrm>
          <a:off x="2822424" y="1498527"/>
          <a:ext cx="2559024" cy="2093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ambria" pitchFamily="18" charset="0"/>
            </a:rPr>
            <a:t>Прийом активізації пізнавальної діяльності учнів</a:t>
          </a:r>
          <a:endParaRPr lang="uk-UA" sz="2000" kern="1200" dirty="0">
            <a:latin typeface="Cambria" pitchFamily="18" charset="0"/>
          </a:endParaRPr>
        </a:p>
      </dsp:txBody>
      <dsp:txXfrm>
        <a:off x="2822424" y="1498527"/>
        <a:ext cx="2559024" cy="2093687"/>
      </dsp:txXfrm>
    </dsp:sp>
    <dsp:sp modelId="{36AC29E1-A6B1-46CD-8F5D-E46DE3B3912D}">
      <dsp:nvSpPr>
        <dsp:cNvPr id="0" name=""/>
        <dsp:cNvSpPr/>
      </dsp:nvSpPr>
      <dsp:spPr>
        <a:xfrm rot="16010802">
          <a:off x="3859657" y="1323809"/>
          <a:ext cx="3499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96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FC903-C691-4709-A8B2-B39CF7CB8FE0}">
      <dsp:nvSpPr>
        <dsp:cNvPr id="0" name=""/>
        <dsp:cNvSpPr/>
      </dsp:nvSpPr>
      <dsp:spPr>
        <a:xfrm>
          <a:off x="1690373" y="4872"/>
          <a:ext cx="4606245" cy="1144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ambria" pitchFamily="18" charset="0"/>
            </a:rPr>
            <a:t>Репродуктивні запитання</a:t>
          </a:r>
          <a:endParaRPr lang="uk-UA" sz="2400" kern="1200" dirty="0">
            <a:latin typeface="Cambria" pitchFamily="18" charset="0"/>
          </a:endParaRPr>
        </a:p>
      </dsp:txBody>
      <dsp:txXfrm>
        <a:off x="1690373" y="4872"/>
        <a:ext cx="4606245" cy="1144219"/>
      </dsp:txXfrm>
    </dsp:sp>
    <dsp:sp modelId="{42174FD0-B4E1-4E4D-923D-F8AC5B8C67B0}">
      <dsp:nvSpPr>
        <dsp:cNvPr id="0" name=""/>
        <dsp:cNvSpPr/>
      </dsp:nvSpPr>
      <dsp:spPr>
        <a:xfrm rot="2049046">
          <a:off x="5350239" y="3514923"/>
          <a:ext cx="3619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19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40071-DF70-430A-BD1B-202EDC72206D}">
      <dsp:nvSpPr>
        <dsp:cNvPr id="0" name=""/>
        <dsp:cNvSpPr/>
      </dsp:nvSpPr>
      <dsp:spPr>
        <a:xfrm>
          <a:off x="5558743" y="3616526"/>
          <a:ext cx="2653031" cy="16337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latin typeface="Cambria" pitchFamily="18" charset="0"/>
            </a:rPr>
            <a:t>Поширюючі</a:t>
          </a:r>
          <a:r>
            <a:rPr lang="uk-UA" sz="2000" kern="1200" dirty="0" smtClean="0">
              <a:latin typeface="Cambria" pitchFamily="18" charset="0"/>
            </a:rPr>
            <a:t> запитання</a:t>
          </a:r>
          <a:endParaRPr lang="uk-UA" sz="2000" kern="1200" dirty="0">
            <a:latin typeface="Cambria" pitchFamily="18" charset="0"/>
          </a:endParaRPr>
        </a:p>
      </dsp:txBody>
      <dsp:txXfrm>
        <a:off x="5558743" y="3616526"/>
        <a:ext cx="2653031" cy="1633786"/>
      </dsp:txXfrm>
    </dsp:sp>
    <dsp:sp modelId="{5950C607-CC3A-45F4-AC21-5F0B7E4053B0}">
      <dsp:nvSpPr>
        <dsp:cNvPr id="0" name=""/>
        <dsp:cNvSpPr/>
      </dsp:nvSpPr>
      <dsp:spPr>
        <a:xfrm rot="9070905">
          <a:off x="2359855" y="3368165"/>
          <a:ext cx="4931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31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19D7A-BD53-49F8-ABEA-4A8E9EDC62F7}">
      <dsp:nvSpPr>
        <dsp:cNvPr id="0" name=""/>
        <dsp:cNvSpPr/>
      </dsp:nvSpPr>
      <dsp:spPr>
        <a:xfrm>
          <a:off x="222571" y="3010687"/>
          <a:ext cx="2167818" cy="21453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ambria" pitchFamily="18" charset="0"/>
            </a:rPr>
            <a:t>Розвиваючі запитання</a:t>
          </a:r>
          <a:endParaRPr lang="uk-UA" sz="2400" kern="1200" dirty="0">
            <a:latin typeface="Cambria" pitchFamily="18" charset="0"/>
          </a:endParaRPr>
        </a:p>
      </dsp:txBody>
      <dsp:txXfrm>
        <a:off x="222571" y="3010687"/>
        <a:ext cx="2167818" cy="214531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592400-F12F-453A-BB49-5DB07F9DBE23}">
      <dsp:nvSpPr>
        <dsp:cNvPr id="0" name=""/>
        <dsp:cNvSpPr/>
      </dsp:nvSpPr>
      <dsp:spPr>
        <a:xfrm>
          <a:off x="72016" y="0"/>
          <a:ext cx="2826940" cy="4281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mbria" pitchFamily="18" charset="0"/>
            </a:rPr>
            <a:t>Репродуктивні запитання</a:t>
          </a:r>
          <a:endParaRPr lang="uk-UA" sz="2400" b="1" kern="1200" dirty="0">
            <a:latin typeface="Cambria" pitchFamily="18" charset="0"/>
          </a:endParaRPr>
        </a:p>
      </dsp:txBody>
      <dsp:txXfrm>
        <a:off x="72016" y="0"/>
        <a:ext cx="2826940" cy="1284401"/>
      </dsp:txXfrm>
    </dsp:sp>
    <dsp:sp modelId="{F1B26EA4-39AE-4A7D-8F02-99F11E7E779D}">
      <dsp:nvSpPr>
        <dsp:cNvPr id="0" name=""/>
        <dsp:cNvSpPr/>
      </dsp:nvSpPr>
      <dsp:spPr>
        <a:xfrm>
          <a:off x="121404" y="1161730"/>
          <a:ext cx="2584427" cy="1722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ambria" pitchFamily="18" charset="0"/>
            </a:rPr>
            <a:t>Навіщо африканському слону великі вуха?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ambria" pitchFamily="18" charset="0"/>
            </a:rPr>
            <a:t>Чому слон весь час розмахує вухами?</a:t>
          </a:r>
        </a:p>
      </dsp:txBody>
      <dsp:txXfrm>
        <a:off x="121404" y="1161730"/>
        <a:ext cx="2584427" cy="1722924"/>
      </dsp:txXfrm>
    </dsp:sp>
    <dsp:sp modelId="{EE33D9AD-7BB9-4EA7-B9AB-A913DC43BB58}">
      <dsp:nvSpPr>
        <dsp:cNvPr id="0" name=""/>
        <dsp:cNvSpPr/>
      </dsp:nvSpPr>
      <dsp:spPr>
        <a:xfrm>
          <a:off x="191283" y="3148675"/>
          <a:ext cx="2447361" cy="918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ambria" pitchFamily="18" charset="0"/>
            </a:rPr>
            <a:t>Чому вуха слона </a:t>
          </a:r>
          <a:r>
            <a:rPr lang="uk-UA" sz="2000" kern="1200" dirty="0" err="1" smtClean="0">
              <a:latin typeface="Cambria" pitchFamily="18" charset="0"/>
            </a:rPr>
            <a:t>акриті</a:t>
          </a:r>
          <a:r>
            <a:rPr lang="uk-UA" sz="2000" kern="1200" dirty="0" smtClean="0">
              <a:latin typeface="Cambria" pitchFamily="18" charset="0"/>
            </a:rPr>
            <a:t> великою кількістю судин?</a:t>
          </a:r>
          <a:endParaRPr lang="uk-UA" sz="2000" kern="1200" dirty="0">
            <a:latin typeface="Cambria" pitchFamily="18" charset="0"/>
          </a:endParaRPr>
        </a:p>
      </dsp:txBody>
      <dsp:txXfrm>
        <a:off x="191283" y="3148675"/>
        <a:ext cx="2447361" cy="918564"/>
      </dsp:txXfrm>
    </dsp:sp>
    <dsp:sp modelId="{43A3EF76-3109-4DA8-A839-3D151A1BA495}">
      <dsp:nvSpPr>
        <dsp:cNvPr id="0" name=""/>
        <dsp:cNvSpPr/>
      </dsp:nvSpPr>
      <dsp:spPr>
        <a:xfrm>
          <a:off x="3016795" y="0"/>
          <a:ext cx="2511474" cy="4281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latin typeface="Cambria" pitchFamily="18" charset="0"/>
            </a:rPr>
            <a:t>Поширюючі</a:t>
          </a:r>
          <a:r>
            <a:rPr lang="uk-UA" sz="2400" b="1" kern="1200" dirty="0" smtClean="0">
              <a:latin typeface="Cambria" pitchFamily="18" charset="0"/>
            </a:rPr>
            <a:t> запитання</a:t>
          </a:r>
          <a:endParaRPr lang="uk-UA" sz="2400" b="1" kern="1200" dirty="0">
            <a:latin typeface="Cambria" pitchFamily="18" charset="0"/>
          </a:endParaRPr>
        </a:p>
      </dsp:txBody>
      <dsp:txXfrm>
        <a:off x="3016795" y="0"/>
        <a:ext cx="2511474" cy="1284401"/>
      </dsp:txXfrm>
    </dsp:sp>
    <dsp:sp modelId="{29B5F8B6-34C1-4640-891F-5573F062BADE}">
      <dsp:nvSpPr>
        <dsp:cNvPr id="0" name=""/>
        <dsp:cNvSpPr/>
      </dsp:nvSpPr>
      <dsp:spPr>
        <a:xfrm>
          <a:off x="3024340" y="1284615"/>
          <a:ext cx="2496385" cy="1557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ambria" pitchFamily="18" charset="0"/>
            </a:rPr>
            <a:t>Яка площа вух слона?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ambria" pitchFamily="18" charset="0"/>
            </a:rPr>
            <a:t>На скільки градусів охолоджується кров у вухах?</a:t>
          </a:r>
          <a:endParaRPr lang="uk-UA" sz="2000" kern="1200" dirty="0">
            <a:latin typeface="Cambria" pitchFamily="18" charset="0"/>
          </a:endParaRPr>
        </a:p>
      </dsp:txBody>
      <dsp:txXfrm>
        <a:off x="3024340" y="1284615"/>
        <a:ext cx="2496385" cy="1557933"/>
      </dsp:txXfrm>
    </dsp:sp>
    <dsp:sp modelId="{BE5A9266-6BEB-48AF-8CE7-14FDAE762D7F}">
      <dsp:nvSpPr>
        <dsp:cNvPr id="0" name=""/>
        <dsp:cNvSpPr/>
      </dsp:nvSpPr>
      <dsp:spPr>
        <a:xfrm>
          <a:off x="3096349" y="3005817"/>
          <a:ext cx="2352367" cy="1061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ambria" pitchFamily="18" charset="0"/>
            </a:rPr>
            <a:t>Яка нормальна температура крові слона?</a:t>
          </a:r>
          <a:endParaRPr lang="uk-UA" sz="2000" kern="1200" dirty="0">
            <a:latin typeface="Cambria" pitchFamily="18" charset="0"/>
          </a:endParaRPr>
        </a:p>
      </dsp:txBody>
      <dsp:txXfrm>
        <a:off x="3096349" y="3005817"/>
        <a:ext cx="2352367" cy="1061241"/>
      </dsp:txXfrm>
    </dsp:sp>
    <dsp:sp modelId="{91DE3F4A-C979-4371-9408-2A5879684BF5}">
      <dsp:nvSpPr>
        <dsp:cNvPr id="0" name=""/>
        <dsp:cNvSpPr/>
      </dsp:nvSpPr>
      <dsp:spPr>
        <a:xfrm>
          <a:off x="5716631" y="0"/>
          <a:ext cx="2511474" cy="4281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mbria" pitchFamily="18" charset="0"/>
            </a:rPr>
            <a:t>Розвиваючі запитання</a:t>
          </a:r>
          <a:endParaRPr lang="uk-UA" sz="2400" b="1" kern="1200" dirty="0">
            <a:latin typeface="Cambria" pitchFamily="18" charset="0"/>
          </a:endParaRPr>
        </a:p>
      </dsp:txBody>
      <dsp:txXfrm>
        <a:off x="5716631" y="0"/>
        <a:ext cx="2511474" cy="1284401"/>
      </dsp:txXfrm>
    </dsp:sp>
    <dsp:sp modelId="{381A5B2C-08F3-4A8A-9751-AF3EACE5EFC7}">
      <dsp:nvSpPr>
        <dsp:cNvPr id="0" name=""/>
        <dsp:cNvSpPr/>
      </dsp:nvSpPr>
      <dsp:spPr>
        <a:xfrm>
          <a:off x="5732912" y="1035825"/>
          <a:ext cx="2496687" cy="1030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ambria" pitchFamily="18" charset="0"/>
            </a:rPr>
            <a:t>У яких ще тварин температура регулюється за допомогою вух?</a:t>
          </a:r>
          <a:endParaRPr lang="uk-UA" sz="2000" kern="1200" dirty="0">
            <a:latin typeface="Cambria" pitchFamily="18" charset="0"/>
          </a:endParaRPr>
        </a:p>
      </dsp:txBody>
      <dsp:txXfrm>
        <a:off x="5732912" y="1035825"/>
        <a:ext cx="2496687" cy="1030508"/>
      </dsp:txXfrm>
    </dsp:sp>
    <dsp:sp modelId="{CBB3EE48-1E04-420B-AA3B-D79DEE23BC06}">
      <dsp:nvSpPr>
        <dsp:cNvPr id="0" name=""/>
        <dsp:cNvSpPr/>
      </dsp:nvSpPr>
      <dsp:spPr>
        <a:xfrm>
          <a:off x="5760642" y="2421777"/>
          <a:ext cx="2423452" cy="1732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ambria" pitchFamily="18" charset="0"/>
            </a:rPr>
            <a:t>Які інші засоби охолодження є у тварин?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Cambria" pitchFamily="18" charset="0"/>
            </a:rPr>
            <a:t>Що робить з вухами слон, коли йому холодно?</a:t>
          </a:r>
          <a:endParaRPr lang="uk-UA" sz="2000" kern="1200" dirty="0">
            <a:latin typeface="Cambria" pitchFamily="18" charset="0"/>
          </a:endParaRPr>
        </a:p>
      </dsp:txBody>
      <dsp:txXfrm>
        <a:off x="5760642" y="2421777"/>
        <a:ext cx="2423452" cy="1732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F743B-BAA3-461B-89CF-3F9CCAEFAF9B}" type="datetimeFigureOut">
              <a:rPr lang="uk-UA" smtClean="0"/>
              <a:pPr/>
              <a:t>22.11.2018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1B5D0-9915-4D36-972F-AF8149809F2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160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інтеграцією</a:t>
            </a:r>
            <a:r>
              <a:rPr lang="ru-RU" dirty="0" smtClean="0"/>
              <a:t> в </a:t>
            </a:r>
            <a:r>
              <a:rPr lang="ru-RU" dirty="0" err="1" smtClean="0"/>
              <a:t>педагогічному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 одну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пов'язану</a:t>
            </a:r>
            <a:r>
              <a:rPr lang="ru-RU" dirty="0" smtClean="0"/>
              <a:t> з </a:t>
            </a:r>
            <a:r>
              <a:rPr lang="ru-RU" dirty="0" err="1" smtClean="0"/>
              <a:t>об'єднанням</a:t>
            </a:r>
            <a:r>
              <a:rPr lang="ru-RU" dirty="0" smtClean="0"/>
              <a:t> в </a:t>
            </a:r>
            <a:r>
              <a:rPr lang="ru-RU" dirty="0" err="1" smtClean="0"/>
              <a:t>ціле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розрізнених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. Мета </a:t>
            </a:r>
            <a:r>
              <a:rPr lang="ru-RU" dirty="0" err="1" smtClean="0"/>
              <a:t>інтеграційного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: </a:t>
            </a:r>
            <a:r>
              <a:rPr lang="ru-RU" dirty="0" err="1" smtClean="0"/>
              <a:t>формування</a:t>
            </a:r>
            <a:r>
              <a:rPr lang="ru-RU" dirty="0" smtClean="0"/>
              <a:t> у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цілісної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Результатом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стати </a:t>
            </a:r>
            <a:r>
              <a:rPr lang="ru-RU" dirty="0" err="1" smtClean="0"/>
              <a:t>системність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;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переносити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і </a:t>
            </a:r>
            <a:r>
              <a:rPr lang="ru-RU" dirty="0" err="1" smtClean="0"/>
              <a:t>методи</a:t>
            </a:r>
            <a:r>
              <a:rPr lang="ru-RU" dirty="0" smtClean="0"/>
              <a:t> з </a:t>
            </a:r>
            <a:r>
              <a:rPr lang="ru-RU" dirty="0" err="1" smtClean="0"/>
              <a:t>однієї</a:t>
            </a:r>
            <a:r>
              <a:rPr lang="ru-RU" dirty="0" smtClean="0"/>
              <a:t> науки в </a:t>
            </a:r>
            <a:r>
              <a:rPr lang="ru-RU" dirty="0" err="1" smtClean="0"/>
              <a:t>іншу</a:t>
            </a:r>
            <a:r>
              <a:rPr lang="ru-RU" dirty="0" smtClean="0"/>
              <a:t>,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світоглядної</a:t>
            </a:r>
            <a:r>
              <a:rPr lang="ru-RU" dirty="0" smtClean="0"/>
              <a:t> </a:t>
            </a:r>
            <a:r>
              <a:rPr lang="ru-RU" dirty="0" err="1" smtClean="0"/>
              <a:t>спрямованості</a:t>
            </a:r>
            <a:r>
              <a:rPr lang="ru-RU" dirty="0" smtClean="0"/>
              <a:t> </a:t>
            </a:r>
            <a:r>
              <a:rPr lang="ru-RU" dirty="0" err="1" smtClean="0"/>
              <a:t>пізнавальних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, </a:t>
            </a:r>
            <a:r>
              <a:rPr lang="ru-RU" dirty="0" err="1" smtClean="0"/>
              <a:t>формування</a:t>
            </a:r>
            <a:r>
              <a:rPr lang="ru-RU" dirty="0" smtClean="0"/>
              <a:t> і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всебічне</a:t>
            </a:r>
            <a:r>
              <a:rPr lang="ru-RU" dirty="0" smtClean="0"/>
              <a:t> </a:t>
            </a:r>
            <a:r>
              <a:rPr lang="ru-RU" dirty="0" err="1" smtClean="0"/>
              <a:t>розвиненої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D7C9-C113-40CD-B684-E4FAB7217A9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62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B5D0-9915-4D36-972F-AF8149809F29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B5D0-9915-4D36-972F-AF8149809F29}" type="slidenum">
              <a:rPr lang="uk-UA" smtClean="0"/>
              <a:pPr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5513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1B5D0-9915-4D36-972F-AF8149809F29}" type="slidenum">
              <a:rPr lang="uk-UA" smtClean="0"/>
              <a:pPr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2764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и по запросу мон логотип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421" y="176981"/>
            <a:ext cx="1551056" cy="649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вф крок за кроком лог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60202"/>
            <a:ext cx="685479" cy="67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zo.gov.ua/wp-content/uploads/2016/06/logo-DNU_IITZO5-8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56"/>
          <a:stretch>
            <a:fillRect/>
          </a:stretch>
        </p:blipFill>
        <p:spPr bwMode="auto">
          <a:xfrm>
            <a:off x="2987824" y="6093296"/>
            <a:ext cx="3024335" cy="492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кутник 9"/>
          <p:cNvSpPr/>
          <p:nvPr/>
        </p:nvSpPr>
        <p:spPr>
          <a:xfrm>
            <a:off x="370047" y="980728"/>
            <a:ext cx="85944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Заняття з елементами тренінгу</a:t>
            </a:r>
          </a:p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для тренерів</a:t>
            </a:r>
            <a:r>
              <a:rPr lang="uk-UA" sz="36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вчителів початкових класів</a:t>
            </a:r>
            <a:endParaRPr lang="uk-UA" sz="3600" dirty="0">
              <a:solidFill>
                <a:srgbClr val="002060"/>
              </a:solidFill>
              <a:latin typeface="+mj-lt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з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питань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впровадження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Державного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стандарту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початкової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загальної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освіти</a:t>
            </a:r>
            <a:endParaRPr lang="uk-UA" sz="3600" dirty="0"/>
          </a:p>
          <a:p>
            <a:pPr algn="ctr"/>
            <a:endParaRPr lang="ru-RU" sz="3600" dirty="0" smtClean="0"/>
          </a:p>
          <a:p>
            <a:pPr algn="ctr"/>
            <a:r>
              <a:rPr lang="ru-RU" sz="3600" b="1" i="1" dirty="0" err="1" smtClean="0"/>
              <a:t>Інтегроване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навчання</a:t>
            </a:r>
            <a:r>
              <a:rPr lang="ru-RU" sz="3600" b="1" i="1" dirty="0" smtClean="0"/>
              <a:t>:</a:t>
            </a:r>
          </a:p>
          <a:p>
            <a:pPr algn="ctr"/>
            <a:r>
              <a:rPr lang="ru-RU" sz="3600" b="1" i="1" dirty="0" smtClean="0"/>
              <a:t> </a:t>
            </a:r>
            <a:r>
              <a:rPr lang="ru-RU" sz="3600" b="1" i="1" dirty="0" err="1"/>
              <a:t>тематичний</a:t>
            </a:r>
            <a:r>
              <a:rPr lang="ru-RU" sz="3600" b="1" i="1" dirty="0"/>
              <a:t> та </a:t>
            </a:r>
            <a:r>
              <a:rPr lang="ru-RU" sz="3600" b="1" i="1" dirty="0" err="1"/>
              <a:t>діяльнісний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підходи</a:t>
            </a:r>
            <a:r>
              <a:rPr lang="ru-RU" sz="3600" b="1" i="1" dirty="0" smtClean="0"/>
              <a:t>.</a:t>
            </a:r>
            <a:r>
              <a:rPr lang="en-US" sz="3600" b="1" i="1" dirty="0"/>
              <a:t> </a:t>
            </a:r>
            <a:r>
              <a:rPr lang="uk-UA" sz="3600" b="1" i="1" dirty="0" smtClean="0"/>
              <a:t>Критичне мислення</a:t>
            </a:r>
            <a:endParaRPr lang="ru-RU" sz="3600" b="1" i="1" dirty="0" smtClean="0"/>
          </a:p>
          <a:p>
            <a:pPr algn="ctr"/>
            <a:r>
              <a:rPr lang="uk-UA" sz="2400" b="1" dirty="0">
                <a:solidFill>
                  <a:srgbClr val="FFC000"/>
                </a:solidFill>
                <a:latin typeface="Georgia" panose="02040502050405020303" pitchFamily="18" charset="0"/>
                <a:ea typeface="Batang"/>
                <a:cs typeface="Calibri" panose="020F0502020204030204" pitchFamily="34" charset="0"/>
              </a:rPr>
              <a:t> </a:t>
            </a:r>
            <a:endParaRPr lang="en-US" sz="2400" b="1" dirty="0" smtClean="0">
              <a:solidFill>
                <a:srgbClr val="FFC000"/>
              </a:solidFill>
              <a:latin typeface="Georgia" panose="02040502050405020303" pitchFamily="18" charset="0"/>
              <a:ea typeface="Batang"/>
              <a:cs typeface="Calibri" panose="020F0502020204030204" pitchFamily="34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449" y="6060202"/>
            <a:ext cx="1210500" cy="6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2687"/>
            <a:ext cx="1656184" cy="87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06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008313" cy="1594098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1"/>
            <a:ext cx="8712968" cy="1368152"/>
          </a:xfrm>
        </p:spPr>
        <p:txBody>
          <a:bodyPr/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Реформування сучасної освіти лежить на шляху подолання ізольованого викладання навчальних предметів і створення принципово нових навчальних програм, де освітній процес доцільно орієнтувати на розвивально-продуктивний інтегративний підхід. </a:t>
            </a:r>
          </a:p>
          <a:p>
            <a:pPr algn="just"/>
            <a:endParaRPr lang="uk-UA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62425039"/>
              </p:ext>
            </p:extLst>
          </p:nvPr>
        </p:nvGraphicFramePr>
        <p:xfrm>
          <a:off x="611560" y="1628800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971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39" y="404664"/>
            <a:ext cx="8496944" cy="51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81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Способи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b="1" dirty="0" err="1"/>
              <a:t>інтегрованого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endParaRPr lang="uk-UA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1520" y="1772816"/>
            <a:ext cx="4968552" cy="1872208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ІНТЕГРАЦІЯ НА РІВНІ СПОСОБІВ ДІЙ (НАВИЧОК)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(</a:t>
            </a:r>
            <a:r>
              <a:rPr lang="uk-UA" sz="2800" b="1" dirty="0" err="1" smtClean="0">
                <a:solidFill>
                  <a:srgbClr val="002060"/>
                </a:solidFill>
              </a:rPr>
              <a:t>діяльнісний</a:t>
            </a:r>
            <a:r>
              <a:rPr lang="uk-UA" sz="2800" b="1" dirty="0" smtClean="0">
                <a:solidFill>
                  <a:srgbClr val="002060"/>
                </a:solidFill>
              </a:rPr>
              <a:t> підхід)</a:t>
            </a:r>
            <a:endParaRPr lang="uk-UA" sz="2800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11960" y="4509120"/>
            <a:ext cx="4752528" cy="1872208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ІНТЕГРАЦІЯ ЗМІСТУ </a:t>
            </a:r>
          </a:p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(тематичний підхід)</a:t>
            </a:r>
            <a:endParaRPr lang="uk-UA" sz="4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8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08313" cy="1174452"/>
          </a:xfrm>
        </p:spPr>
        <p:txBody>
          <a:bodyPr>
            <a:normAutofit/>
          </a:bodyPr>
          <a:lstStyle/>
          <a:p>
            <a:r>
              <a:rPr lang="uk-UA" sz="2400" i="1" dirty="0"/>
              <a:t>Інтеграція навичок. </a:t>
            </a:r>
            <a:r>
              <a:rPr lang="uk-UA" sz="2400" i="1" dirty="0" err="1"/>
              <a:t>Діяльнісний</a:t>
            </a:r>
            <a:r>
              <a:rPr lang="uk-UA" sz="2400" i="1" dirty="0"/>
              <a:t> підхід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324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/>
              <a:t>Формування навичок ХХІ століття:</a:t>
            </a:r>
          </a:p>
          <a:p>
            <a:pPr marL="0" indent="0">
              <a:buNone/>
            </a:pPr>
            <a:r>
              <a:rPr lang="uk-UA" sz="1800" dirty="0" smtClean="0"/>
              <a:t>Ці </a:t>
            </a:r>
            <a:r>
              <a:rPr lang="uk-UA" sz="1800" dirty="0"/>
              <a:t>навички навчання є ключовими, які дозволяють учням опанувати навчальну програму. Вони також корисні в повсякденному житті і підсилюють підходи навчання двадцять першого століття.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280831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126469084"/>
              </p:ext>
            </p:extLst>
          </p:nvPr>
        </p:nvGraphicFramePr>
        <p:xfrm>
          <a:off x="3048000" y="1844824"/>
          <a:ext cx="6096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990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635670"/>
          </a:xfrm>
        </p:spPr>
        <p:txBody>
          <a:bodyPr>
            <a:normAutofit fontScale="90000"/>
          </a:bodyPr>
          <a:lstStyle/>
          <a:p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Етапи реалізації міжпредметної інтеграції змісту навчання (від простого до складного): </a:t>
            </a:r>
            <a:endParaRPr lang="uk-UA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99300"/>
              </p:ext>
            </p:extLst>
          </p:nvPr>
        </p:nvGraphicFramePr>
        <p:xfrm>
          <a:off x="395536" y="1340768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339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5616" y="-15443"/>
            <a:ext cx="7200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 charset="-52"/>
                <a:cs typeface="Times New Roman" pitchFamily="18" charset="0"/>
              </a:rPr>
              <a:t>Міжпредметні зв’язки бувають горизонтальні і вертикальні.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Рисунок 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3"/>
          <a:stretch>
            <a:fillRect/>
          </a:stretch>
        </p:blipFill>
        <p:spPr bwMode="auto">
          <a:xfrm>
            <a:off x="415058" y="2060848"/>
            <a:ext cx="806489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5057" y="803992"/>
            <a:ext cx="806489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 charset="-52"/>
                <a:cs typeface="Times New Roman" pitchFamily="18" charset="0"/>
              </a:rPr>
              <a:t>Горизонтальний міжпредметний зв’язок здійснюється тоді, коли інтегровані предмети вивчаються відірвано в часі (наприклад, впродовж тижня, місяця).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2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1" r="2783" b="3204"/>
          <a:stretch>
            <a:fillRect/>
          </a:stretch>
        </p:blipFill>
        <p:spPr bwMode="auto">
          <a:xfrm>
            <a:off x="251520" y="144016"/>
            <a:ext cx="8568952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20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Переваги інтегрованого навчання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15719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 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Вміння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бачити взаємозв'язки всіх аспектів життя зрештою стає звичкою, яка буде допомагати учням протягом усього їхнього життя.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/>
              <a:t> 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115616" y="1124744"/>
          <a:ext cx="734481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475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Визначте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поняття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«критичне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591" y="1772816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ct val="0"/>
              </a:spcBef>
              <a:buFont typeface="+mj-lt"/>
              <a:buAutoNum type="arabicPeriod"/>
            </a:pPr>
            <a:r>
              <a:rPr lang="uk-UA" sz="3200" dirty="0">
                <a:solidFill>
                  <a:prstClr val="black"/>
                </a:solidFill>
                <a:latin typeface="Cambria" pitchFamily="18" charset="0"/>
                <a:ea typeface="+mj-ea"/>
                <a:cs typeface="Times New Roman" pitchFamily="18" charset="0"/>
              </a:rPr>
              <a:t>за допомогою синонімів або асоціацій,  які розкривають </a:t>
            </a:r>
            <a:r>
              <a:rPr lang="uk-UA" sz="3200" dirty="0" smtClean="0">
                <a:solidFill>
                  <a:prstClr val="black"/>
                </a:solidFill>
                <a:latin typeface="Cambria" pitchFamily="18" charset="0"/>
                <a:ea typeface="+mj-ea"/>
                <a:cs typeface="Times New Roman" pitchFamily="18" charset="0"/>
              </a:rPr>
              <a:t>його зміст;</a:t>
            </a:r>
          </a:p>
          <a:p>
            <a:pPr marL="514350" indent="-514350" algn="just">
              <a:spcBef>
                <a:spcPct val="0"/>
              </a:spcBef>
              <a:buFont typeface="+mj-lt"/>
              <a:buAutoNum type="arabicPeriod"/>
            </a:pPr>
            <a:r>
              <a:rPr lang="uk-UA" sz="3200" dirty="0">
                <a:latin typeface="Cambria" pitchFamily="18" charset="0"/>
                <a:cs typeface="Times New Roman" pitchFamily="18" charset="0"/>
              </a:rPr>
              <a:t>через </a:t>
            </a:r>
            <a:r>
              <a:rPr lang="uk-UA" sz="3200" dirty="0" smtClean="0">
                <a:latin typeface="Cambria" pitchFamily="18" charset="0"/>
                <a:cs typeface="Times New Roman" pitchFamily="18" charset="0"/>
              </a:rPr>
              <a:t>протилежні характеристики  </a:t>
            </a:r>
            <a:r>
              <a:rPr lang="uk-UA" sz="3200" dirty="0">
                <a:latin typeface="Cambria" pitchFamily="18" charset="0"/>
                <a:cs typeface="Times New Roman" pitchFamily="18" charset="0"/>
              </a:rPr>
              <a:t>критичного </a:t>
            </a:r>
            <a:r>
              <a:rPr lang="uk-UA" sz="3200" dirty="0" smtClean="0">
                <a:latin typeface="Cambria" pitchFamily="18" charset="0"/>
                <a:cs typeface="Times New Roman" pitchFamily="18" charset="0"/>
              </a:rPr>
              <a:t>мислення</a:t>
            </a:r>
            <a:r>
              <a:rPr lang="uk-UA" sz="3200" dirty="0" smtClean="0">
                <a:latin typeface="Cambria" pitchFamily="18" charset="0"/>
              </a:rPr>
              <a:t>;</a:t>
            </a:r>
          </a:p>
          <a:p>
            <a:pPr marL="514350" indent="-514350" algn="just">
              <a:spcBef>
                <a:spcPct val="0"/>
              </a:spcBef>
              <a:buFont typeface="+mj-lt"/>
              <a:buAutoNum type="arabicPeriod"/>
            </a:pPr>
            <a:r>
              <a:rPr lang="uk-UA" sz="3200" dirty="0">
                <a:latin typeface="Cambria" pitchFamily="18" charset="0"/>
                <a:cs typeface="Times New Roman" pitchFamily="18" charset="0"/>
              </a:rPr>
              <a:t>через сильні і слабкі сторони  критичного </a:t>
            </a:r>
            <a:r>
              <a:rPr lang="uk-UA" sz="3200" dirty="0" smtClean="0">
                <a:latin typeface="Cambria" pitchFamily="18" charset="0"/>
                <a:cs typeface="Times New Roman" pitchFamily="18" charset="0"/>
              </a:rPr>
              <a:t>мислення;</a:t>
            </a:r>
          </a:p>
          <a:p>
            <a:pPr marL="514350" indent="-514350" algn="just">
              <a:spcBef>
                <a:spcPct val="0"/>
              </a:spcBef>
              <a:buFont typeface="+mj-lt"/>
              <a:buAutoNum type="arabicPeriod"/>
            </a:pPr>
            <a:r>
              <a:rPr lang="uk-UA" sz="3200" dirty="0">
                <a:latin typeface="Cambria" pitchFamily="18" charset="0"/>
                <a:cs typeface="Times New Roman" pitchFamily="18" charset="0"/>
              </a:rPr>
              <a:t>за цитатами видатних діячів, прислів’ями та приказками, які розкривають </a:t>
            </a:r>
            <a:r>
              <a:rPr lang="uk-UA" sz="3200" dirty="0" smtClean="0">
                <a:latin typeface="Cambria" pitchFamily="18" charset="0"/>
                <a:cs typeface="Times New Roman" pitchFamily="18" charset="0"/>
              </a:rPr>
              <a:t>його зміст</a:t>
            </a:r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endParaRPr lang="uk-UA" sz="3200" dirty="0" smtClean="0"/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endParaRPr lang="uk-UA" sz="3200" dirty="0"/>
          </a:p>
          <a:p>
            <a:pPr marL="457200" lvl="0" indent="-457200">
              <a:spcBef>
                <a:spcPct val="0"/>
              </a:spcBef>
              <a:buFont typeface="Arial" pitchFamily="34" charset="0"/>
              <a:buChar char="•"/>
            </a:pPr>
            <a:endParaRPr lang="uk-UA" sz="32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7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997942902"/>
              </p:ext>
            </p:extLst>
          </p:nvPr>
        </p:nvGraphicFramePr>
        <p:xfrm>
          <a:off x="467544" y="188640"/>
          <a:ext cx="835292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76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/>
              <a:t>Інтеграція </a:t>
            </a:r>
            <a:r>
              <a:rPr lang="uk-UA" sz="4400" dirty="0" smtClean="0"/>
              <a:t>(від лат</a:t>
            </a:r>
            <a:r>
              <a:rPr lang="uk-UA" sz="4400" dirty="0"/>
              <a:t>. </a:t>
            </a:r>
            <a:r>
              <a:rPr lang="en-US" sz="4400" dirty="0" err="1"/>
              <a:t>Integratio</a:t>
            </a:r>
            <a:r>
              <a:rPr lang="en-US" sz="4400" dirty="0"/>
              <a:t> – </a:t>
            </a:r>
            <a:r>
              <a:rPr lang="uk-UA" sz="4400" dirty="0"/>
              <a:t>відновлення, спогад, </a:t>
            </a:r>
            <a:r>
              <a:rPr lang="en-US" sz="4400" dirty="0"/>
              <a:t>Integer </a:t>
            </a:r>
            <a:r>
              <a:rPr lang="en-US" sz="4400" dirty="0" smtClean="0"/>
              <a:t>– </a:t>
            </a:r>
            <a:r>
              <a:rPr lang="uk-UA" sz="4400" dirty="0" smtClean="0"/>
              <a:t>цілий</a:t>
            </a:r>
            <a:r>
              <a:rPr lang="uk-UA" sz="4400" dirty="0"/>
              <a:t>) – об'єднання в ціле будь-яких частин, </a:t>
            </a:r>
            <a:r>
              <a:rPr lang="uk-UA" sz="4400" dirty="0" smtClean="0"/>
              <a:t>елементів.  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7632848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15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Вміння</a:t>
            </a:r>
            <a:r>
              <a:rPr lang="en-US" b="1" i="1" dirty="0" smtClean="0"/>
              <a:t> </a:t>
            </a:r>
            <a:r>
              <a:rPr lang="uk-UA" b="1" i="1" dirty="0" smtClean="0"/>
              <a:t> </a:t>
            </a:r>
            <a:r>
              <a:rPr lang="uk-UA" b="1" i="1" dirty="0" err="1" smtClean="0"/>
              <a:t>медіаграмотної</a:t>
            </a:r>
            <a:r>
              <a:rPr lang="uk-UA" b="1" i="1" dirty="0" smtClean="0"/>
              <a:t> людини</a:t>
            </a:r>
            <a:r>
              <a:rPr lang="uk-UA" b="1" i="1" dirty="0"/>
              <a:t>: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484"/>
            <a:ext cx="853244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оцінювати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надійність джерел інформації;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виділяти необхідну інформацію та  її обробляти;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аналізувати та оцінювати власні чи чужі висловлювання, припущення, виводи, аргументи, гіпотези, переконання;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ставити запитання з метою одержання точнішої інформації  або її перевірки;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розглядати проблеми з різних точок зору  та порівнювати різні позиції і підходи при їх вирішенні;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висловлювати власну позицію, влучно обирати мовленнєві засоби для побудови висловлювань;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приймати обґрунтоване рішення.</a:t>
            </a:r>
          </a:p>
          <a:p>
            <a:r>
              <a:rPr lang="uk-U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2302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КОПІ ЛЮВАК</a:t>
            </a:r>
            <a:br>
              <a:rPr lang="uk-UA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ЩО ЦЕ?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4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Процес критичного розмірковування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Породження або зіткнення з проблемою (усвідомлення задачі).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Намагання подолати проблему знайомими методами ( блокада).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Переструктурування знань і способів дій (осяяння).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Обґрунтування винайденого рішення, презентація (розв'язок).</a:t>
            </a:r>
          </a:p>
          <a:p>
            <a:pPr marL="514350" indent="-514350">
              <a:buFont typeface="+mj-lt"/>
              <a:buAutoNum type="arabicPeriod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0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17873"/>
            <a:ext cx="4040188" cy="7508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Ознаки людини,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яка мислить критично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040" y="487066"/>
            <a:ext cx="3753743" cy="750887"/>
          </a:xfrm>
        </p:spPr>
        <p:txBody>
          <a:bodyPr>
            <a:noAutofit/>
          </a:bodyPr>
          <a:lstStyle/>
          <a:p>
            <a:pPr algn="ctr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Людина, яка мислить критично, вмітиме: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0768"/>
            <a:ext cx="4032448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Відкритість до інших думок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Інтелектуальна активність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Допитливість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Незалежність мислення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Вміння дискутувати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Проникливість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Самокритичність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340768"/>
            <a:ext cx="3744416" cy="48965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Визначити проблему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Перевірити використану інформацію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Проаналізувати твердження, що лежить у основі інформації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Враховувати альтернативні точки зору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Визначити наявність підтексту в інформації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Синтезувати здобуті знання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06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Технологія «Читання та письмо для розвитку критичного мислення»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88924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письмо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критичного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Thinking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ЧПКМ)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створена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активного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для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критичного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уроках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письма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Літературне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педагогічну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практику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почала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впроваджуватися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90-х роках ХХ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Курт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Мередіт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Чарльз Темпл,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Джінні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883" y="3645024"/>
            <a:ext cx="3636912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Критичне мислення формується насамперед у дискусіях, при активній взаємодії з текстами,у процесі створення письмових робіт.</a:t>
            </a:r>
          </a:p>
          <a:p>
            <a:pPr marL="457200" indent="-457200">
              <a:buAutoNum type="arabicPeriod"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968" y="1868608"/>
            <a:ext cx="3636912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Завдання вчителя – не передавати учням власне розуміння певної інформації, а надати допомогу у розширенні та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реструктури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за ці ї вже набутих знань під впливом одержаної нової інформації.</a:t>
            </a:r>
          </a:p>
          <a:p>
            <a:pPr algn="ctr"/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3604" y="3817671"/>
            <a:ext cx="3636912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Розвиток критичного мислення учнів сприяє формуванню демократичної громадянської свідомості.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5201816"/>
            <a:ext cx="3636912" cy="16561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Завдання вчителя – стимулювати школярів брати активну участь у пошуках відповідей на власні запитання.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3604" y="1988840"/>
            <a:ext cx="3636912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Роль вчителя - позиція вдумливого помічника, який скеровує самостійну пізнавальну діяльність дітей та стимулює пізнавальну активність.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188640"/>
            <a:ext cx="3636912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Діти від природи допитливі, прагнуть пізнавати світ, здатні розмірковувати над «серйозними» питаннями та висувати оригінальні ідеї.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5274" y="179334"/>
            <a:ext cx="3636912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учіння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пов’язування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відомою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набутих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уявлень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7319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6895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15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3"/>
            <a:ext cx="841685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19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Оновлена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таксономія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(1999)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424936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7633286">
            <a:off x="926146" y="3326514"/>
            <a:ext cx="1034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Б. </a:t>
            </a:r>
            <a:r>
              <a:rPr lang="uk-UA" sz="2000" b="1" dirty="0" err="1" smtClean="0"/>
              <a:t>Блум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 rot="17547198">
            <a:off x="4679352" y="3088563"/>
            <a:ext cx="235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Дж. Роберт Андерсон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173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62" y="260648"/>
            <a:ext cx="8925838" cy="1584176"/>
          </a:xfrm>
        </p:spPr>
        <p:txBody>
          <a:bodyPr>
            <a:noAutofit/>
          </a:bodyPr>
          <a:lstStyle/>
          <a:p>
            <a:pPr algn="l"/>
            <a:r>
              <a:rPr lang="uk-UA" sz="2800" b="1" dirty="0" smtClean="0">
                <a:solidFill>
                  <a:srgbClr val="FF0000"/>
                </a:solidFill>
                <a:latin typeface="Cambria" pitchFamily="18" charset="0"/>
              </a:rPr>
              <a:t>Які завдання спонукають дітей до поданих операцій мислення? Зобразіть досягнення освітніх цілей за допомогою практичних завдань на уроках….</a:t>
            </a:r>
            <a:endParaRPr lang="uk-UA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81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62" y="1988840"/>
            <a:ext cx="86764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19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-</a:t>
            </a:r>
            <a:endParaRPr lang="uk-UA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Cambria" pitchFamily="18" charset="0"/>
              </a:rPr>
              <a:t>«Це процес </a:t>
            </a:r>
            <a:r>
              <a:rPr lang="uk-UA" sz="2800" dirty="0">
                <a:latin typeface="Cambria" pitchFamily="18" charset="0"/>
              </a:rPr>
              <a:t>взаємопроникнення, ущільнення, уніфікації</a:t>
            </a:r>
            <a:r>
              <a:rPr lang="uk-UA" sz="2800" i="1" dirty="0">
                <a:latin typeface="Cambria" pitchFamily="18" charset="0"/>
              </a:rPr>
              <a:t> </a:t>
            </a:r>
            <a:r>
              <a:rPr lang="uk-UA" sz="2800" dirty="0">
                <a:latin typeface="Cambria" pitchFamily="18" charset="0"/>
              </a:rPr>
              <a:t>знання, який проявляється через єдність з протилежним йому процесом розчленування, розмежування, диференціації». </a:t>
            </a:r>
          </a:p>
          <a:p>
            <a:pPr marL="0" indent="0">
              <a:buNone/>
            </a:pPr>
            <a:r>
              <a:rPr lang="uk-UA" dirty="0">
                <a:latin typeface="Cambria" pitchFamily="18" charset="0"/>
              </a:rPr>
              <a:t>Антонов Н.С 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548438596"/>
              </p:ext>
            </p:extLst>
          </p:nvPr>
        </p:nvGraphicFramePr>
        <p:xfrm>
          <a:off x="971600" y="3212976"/>
          <a:ext cx="7128792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236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51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4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280920" cy="2262113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568952" cy="2281808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Структура методичної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системи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Існує низка умов, які вчителеві необхідно враховувати, щоб стимулювати розвиток критичного мислення, а саме: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655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881946854"/>
              </p:ext>
            </p:extLst>
          </p:nvPr>
        </p:nvGraphicFramePr>
        <p:xfrm>
          <a:off x="251520" y="116632"/>
          <a:ext cx="87129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837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Для того щоб критично мислити, учні повинні: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88432"/>
          </a:xfrm>
        </p:spPr>
        <p:txBody>
          <a:bodyPr>
            <a:normAutofit fontScale="92500"/>
          </a:bodyPr>
          <a:lstStyle/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розвивати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впевненість у собі й розуміння цінності власних думок та ідей;</a:t>
            </a: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брати активну участь у навчальному процесі;</a:t>
            </a: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ставитися з повагою до різноманітних думок;</a:t>
            </a: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бути готовими породжувати й відкидати судження.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905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´ÑÐ°Ð³ÑÐ°Ð¼Ð° Ð²ÐµÐ½Ð½Ð° Ð½Ð° ÑÑÐ¾ÐºÐ°Ñ Ð»ÑÑÐµÑÐ°ÑÑÑ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48"/>
            <a:ext cx="7848872" cy="61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0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Етапи навчання критичного мислення</a:t>
            </a:r>
            <a:endParaRPr lang="uk-UA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апля 3"/>
          <p:cNvSpPr/>
          <p:nvPr/>
        </p:nvSpPr>
        <p:spPr>
          <a:xfrm>
            <a:off x="1043608" y="1124744"/>
            <a:ext cx="936104" cy="864096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>
            <a:off x="971600" y="5112568"/>
            <a:ext cx="936104" cy="86409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>
            <a:off x="1043608" y="3140968"/>
            <a:ext cx="936104" cy="864096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55776" y="1124744"/>
            <a:ext cx="6336704" cy="151216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Фаза актуалізації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має на меті: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актуалізувати в пам'яті учнів наявні знання;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неформальним шляхом оцінити те, що знають;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встановити мету навчання;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зосередити увагу учнів на темі;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стимулювати до нових ідей</a:t>
            </a:r>
            <a:endParaRPr lang="ru-RU" sz="16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55776" y="3140968"/>
            <a:ext cx="6336704" cy="151216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Фаза побудови знань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має на меті: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порівняти очікування учнів із тим що вивчається;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відстежити процес мислення(перебіг думок учнів);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зробити висновки і узагальнення матеріалу;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поєднати зміст уроку з особистим досвідом учнів;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поставити запитання до вивченого на уроці матеріалу</a:t>
            </a:r>
            <a:endParaRPr lang="ru-RU" sz="16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555776" y="5085184"/>
            <a:ext cx="6336704" cy="151216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Фаза консолідації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має на меті: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       узагальнити основні ідеї;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      інтерпретувати визначені ідеї;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      обмінятися думками;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      виявляти особисте ставлення;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     оцінити як відбувався процес навчання;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     поставити додаткові запитання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2982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Базова модель уроку універсальна і має три етапи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708920"/>
            <a:ext cx="4248472" cy="3849291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latin typeface="Cambria" pitchFamily="18" charset="0"/>
              </a:rPr>
              <a:t>п</a:t>
            </a:r>
            <a:r>
              <a:rPr lang="uk-UA" dirty="0" smtClean="0">
                <a:latin typeface="Cambria" pitchFamily="18" charset="0"/>
              </a:rPr>
              <a:t>ригадування учнями того, що вони вже знають;</a:t>
            </a:r>
          </a:p>
          <a:p>
            <a:r>
              <a:rPr lang="uk-UA" dirty="0">
                <a:latin typeface="Cambria" pitchFamily="18" charset="0"/>
              </a:rPr>
              <a:t>п</a:t>
            </a:r>
            <a:r>
              <a:rPr lang="uk-UA" dirty="0" smtClean="0">
                <a:latin typeface="Cambria" pitchFamily="18" charset="0"/>
              </a:rPr>
              <a:t>ідготовка попередньої інформації;</a:t>
            </a:r>
          </a:p>
          <a:p>
            <a:r>
              <a:rPr lang="uk-UA" dirty="0">
                <a:latin typeface="Cambria" pitchFamily="18" charset="0"/>
              </a:rPr>
              <a:t>п</a:t>
            </a:r>
            <a:r>
              <a:rPr lang="uk-UA" dirty="0" smtClean="0">
                <a:latin typeface="Cambria" pitchFamily="18" charset="0"/>
              </a:rPr>
              <a:t>остановка запитання;</a:t>
            </a:r>
          </a:p>
          <a:p>
            <a:r>
              <a:rPr lang="uk-UA" dirty="0" smtClean="0">
                <a:latin typeface="Cambria" pitchFamily="18" charset="0"/>
              </a:rPr>
              <a:t>мотивація</a:t>
            </a:r>
          </a:p>
          <a:p>
            <a:endParaRPr lang="uk-UA" dirty="0"/>
          </a:p>
        </p:txBody>
      </p:sp>
      <p:pic>
        <p:nvPicPr>
          <p:cNvPr id="2050" name="Picture 2" descr="C:\Users\Zhenya\Downloads\1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559814" cy="43458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412777"/>
            <a:ext cx="417646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Cambria" pitchFamily="18" charset="0"/>
              </a:rPr>
              <a:t>Діяльність у фазі актуалізації</a:t>
            </a:r>
          </a:p>
        </p:txBody>
      </p:sp>
    </p:spTree>
    <p:extLst>
      <p:ext uri="{BB962C8B-B14F-4D97-AF65-F5344CB8AC3E}">
        <p14:creationId xmlns:p14="http://schemas.microsoft.com/office/powerpoint/2010/main" xmlns="" val="34912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/>
              <a:t>Другий етап - усвідомлення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420888"/>
            <a:ext cx="4186808" cy="3705275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опомогти учням в ознайомленні з новим матеріалом;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тимулювання до активного дослідження учнями           матеріалу;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понукати до здійснення відкриттів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 descr="C:\Users\Zhenya\Downloads\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540304" cy="40356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1268760"/>
            <a:ext cx="36933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Діяльність</a:t>
            </a:r>
          </a:p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у фазі побудови знань</a:t>
            </a:r>
          </a:p>
        </p:txBody>
      </p:sp>
    </p:spTree>
    <p:extLst>
      <p:ext uri="{BB962C8B-B14F-4D97-AF65-F5344CB8AC3E}">
        <p14:creationId xmlns:p14="http://schemas.microsoft.com/office/powerpoint/2010/main" xmlns="" val="31795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Третій етап – міркування, консолідація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924944"/>
            <a:ext cx="4042792" cy="3633267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міркування над вивченим матеріалом;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ляхи використання вивченого;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астосування на практиці;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нтерпретація;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искусія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Zhenya\Downloads\33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3411136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1700808"/>
            <a:ext cx="338785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3200" b="1" i="1" dirty="0" smtClean="0"/>
              <a:t>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Діяльність</a:t>
            </a:r>
          </a:p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у фазі міркування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6871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Ð ÐµÐ·ÑÐ»ÑÑÐ°Ñ Ð¿Ð¾ÑÑÐºÑ Ð·Ð¾Ð±ÑÐ°Ð¶ÐµÐ½Ñ Ð·Ð° Ð·Ð°Ð¿Ð¸ÑÐ¾Ð¼ &quot;Ð°Ð»Ð³Ð¾ÑÐ¸ÑÐ¼ ÑÐ¾Ð±Ð¾ÑÐ¸ Ð·Ð° ÐºÑÑÐ³Ð°Ð¼Ð¸ Ð²ÐµÐ½Ð° Ð² Ð¿Ð¾ÑÐ°ÑÐºÐ¾Ð²ÑÐ¹ ÑÐºÐ¾Ð»Ñ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4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470025"/>
          </a:xfrm>
        </p:spPr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  <a:latin typeface="Cambria" pitchFamily="18" charset="0"/>
              </a:rPr>
              <a:t>Кубування</a:t>
            </a:r>
            <a:r>
              <a:rPr lang="uk-UA" dirty="0" smtClean="0">
                <a:latin typeface="Cambria" pitchFamily="18" charset="0"/>
              </a:rPr>
              <a:t> </a:t>
            </a:r>
            <a:endParaRPr lang="uk-UA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752600"/>
          </a:xfrm>
        </p:spPr>
        <p:txBody>
          <a:bodyPr/>
          <a:lstStyle/>
          <a:p>
            <a:r>
              <a:rPr lang="uk-UA" dirty="0" smtClean="0"/>
              <a:t>Опишіть поняття «інтеграція» відповідно до граней куба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77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Ð ÐµÐ·ÑÐ»ÑÑÐ°Ñ Ð¿Ð¾ÑÑÐºÑ Ð·Ð¾Ð±ÑÐ°Ð¶ÐµÐ½Ñ Ð·Ð° Ð·Ð°Ð¿Ð¸ÑÐ¾Ð¼ &quot;Ð°Ð»Ð³Ð¾ÑÐ¸ÑÐ¼ ÑÐ¾Ð±Ð¾ÑÐ¸ Ð·Ð° ÐºÑÑÐ³Ð°Ð¼Ð¸ Ð²ÐµÐ½Ð° Ð² Ð¿Ð¾ÑÐ°ÑÐºÐ¾Ð²ÑÐ¹ ÑÐºÐ¾Ð»Ñ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73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Ð ÐµÐ·ÑÐ»ÑÑÐ°Ñ Ð¿Ð¾ÑÑÐºÑ Ð·Ð¾Ð±ÑÐ°Ð¶ÐµÐ½Ñ Ð·Ð° Ð·Ð°Ð¿Ð¸ÑÐ¾Ð¼ &quot;Ð°Ð»Ð³Ð¾ÑÐ¸ÑÐ¼ ÑÐ¾Ð±Ð¾ÑÐ¸ Ð·Ð° ÐºÑÑÐ³Ð°Ð¼Ð¸ Ð²ÐµÐ½Ð° Ð² Ð¿Ð¾ÑÐ°ÑÐºÐ¾Ð²ÑÐ¹ ÑÐºÐ¾Ð»Ñ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93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82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ÐÐ°ÑÑÐ¸Ð½ÐºÐ¸ Ð¿Ð¾ Ð·Ð°Ð¿ÑÐ¾ÑÑ Ð´ÑÐ°Ð³ÑÐ°Ð¼Ð° Ð²ÐµÐ½Ð½Ð° Ð½Ð° ÑÑÐ¾ÐºÐ°Ñ Ð»ÑÑÐµÑÐ°ÑÑÑ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99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Деякі стратегії розвитку критичного мислення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Мозкова 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атака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Основне завдання при використанні методу — збирання якомога більшої кількості ідей, звільнивши учасників обговорення від інерції мислення і стереотипів. Використовується з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метою продукування найбільшої кількості ідей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щодо вирішення певної проблеми. 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Учням пропонують згадати все, що вони знають або думають, що знають з певної теми.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Обов’язковою умовою є запис всіх ідей, навіть протилежних,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відсутність їх  оцінювання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у процесі обговорення, класифікація ідей по закінченні обговорення.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7747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31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Асоціативний кущ («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ґронування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82341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Стратегія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«Асоціативний кущ» використовується для «входження» в тему, яка буде розглядатися у подальшому.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 відміну від  «мозкової атаки», де висловлені думки стосуються </a:t>
            </a:r>
            <a:r>
              <a:rPr lang="uk-UA" sz="2800" u="sng" dirty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з приводу певної теми (пригадайте, що ви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ЗНАЄТЕ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 метод «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ґронування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» спонукає учнів думати вільно та відкрито стосовно певного предмета, образа, теми, включаючи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почуття, емоції, ставлення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Отже, даний метод стимулює нелінійну форму мислення – асоціативне мислення</a:t>
            </a:r>
            <a:r>
              <a:rPr lang="uk-UA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8824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4846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93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31" y="692696"/>
            <a:ext cx="813690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67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Cambria" pitchFamily="18" charset="0"/>
              </a:rPr>
              <a:t>Метод «</a:t>
            </a:r>
            <a:r>
              <a:rPr lang="uk-UA" sz="3200" b="1" dirty="0" err="1" smtClean="0">
                <a:solidFill>
                  <a:srgbClr val="FF0000"/>
                </a:solidFill>
                <a:latin typeface="Cambria" pitchFamily="18" charset="0"/>
              </a:rPr>
              <a:t>Сенкан</a:t>
            </a:r>
            <a:r>
              <a:rPr lang="uk-UA" sz="3200" b="1" dirty="0" smtClean="0">
                <a:solidFill>
                  <a:srgbClr val="FF0000"/>
                </a:solidFill>
                <a:latin typeface="Cambria" pitchFamily="18" charset="0"/>
              </a:rPr>
              <a:t>»</a:t>
            </a:r>
            <a:endParaRPr lang="uk-UA" sz="3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72" y="764704"/>
            <a:ext cx="4499992" cy="1800200"/>
          </a:xfrm>
        </p:spPr>
        <p:txBody>
          <a:bodyPr>
            <a:normAutofit fontScale="92500"/>
          </a:bodyPr>
          <a:lstStyle/>
          <a:p>
            <a:r>
              <a:rPr lang="uk-UA" dirty="0" err="1" smtClean="0">
                <a:latin typeface="Cambria" pitchFamily="18" charset="0"/>
              </a:rPr>
              <a:t>Сенкан</a:t>
            </a:r>
            <a:r>
              <a:rPr lang="uk-UA" dirty="0" smtClean="0">
                <a:latin typeface="Cambria" pitchFamily="18" charset="0"/>
              </a:rPr>
              <a:t> – це вірш, який складається з п'яти рядків.</a:t>
            </a:r>
          </a:p>
          <a:p>
            <a:r>
              <a:rPr lang="uk-UA" dirty="0" smtClean="0">
                <a:latin typeface="Cambria" pitchFamily="18" charset="0"/>
              </a:rPr>
              <a:t>Він синтезує  інформацію і факти у стисле висловлювання</a:t>
            </a:r>
            <a:endParaRPr lang="uk-UA" dirty="0"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2780928"/>
            <a:ext cx="4392488" cy="38884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i="1" dirty="0" smtClean="0">
                <a:latin typeface="Cambria" pitchFamily="18" charset="0"/>
              </a:rPr>
              <a:t>Форма </a:t>
            </a:r>
            <a:r>
              <a:rPr lang="uk-UA" i="1" dirty="0" err="1" smtClean="0">
                <a:latin typeface="Cambria" pitchFamily="18" charset="0"/>
              </a:rPr>
              <a:t>сенкану</a:t>
            </a:r>
            <a:r>
              <a:rPr lang="uk-UA" i="1" dirty="0" smtClean="0">
                <a:latin typeface="Cambria" pitchFamily="18" charset="0"/>
              </a:rPr>
              <a:t>:</a:t>
            </a:r>
          </a:p>
          <a:p>
            <a:r>
              <a:rPr lang="uk-UA" b="1" dirty="0" smtClean="0">
                <a:latin typeface="Cambria" pitchFamily="18" charset="0"/>
              </a:rPr>
              <a:t>1-ий рядок </a:t>
            </a:r>
            <a:r>
              <a:rPr lang="uk-UA" dirty="0" smtClean="0">
                <a:latin typeface="Cambria" pitchFamily="18" charset="0"/>
              </a:rPr>
              <a:t>–</a:t>
            </a:r>
            <a:r>
              <a:rPr lang="uk-UA" dirty="0" smtClean="0">
                <a:solidFill>
                  <a:srgbClr val="FF0000"/>
                </a:solidFill>
                <a:latin typeface="Cambria" pitchFamily="18" charset="0"/>
              </a:rPr>
              <a:t> тема </a:t>
            </a:r>
            <a:r>
              <a:rPr lang="uk-UA" dirty="0" smtClean="0">
                <a:latin typeface="Cambria" pitchFamily="18" charset="0"/>
              </a:rPr>
              <a:t>(іменник);</a:t>
            </a:r>
          </a:p>
          <a:p>
            <a:r>
              <a:rPr lang="uk-UA" b="1" dirty="0" smtClean="0">
                <a:latin typeface="Cambria" pitchFamily="18" charset="0"/>
              </a:rPr>
              <a:t>2-ий рядок </a:t>
            </a:r>
            <a:r>
              <a:rPr lang="uk-UA" dirty="0" smtClean="0">
                <a:latin typeface="Cambria" pitchFamily="18" charset="0"/>
              </a:rPr>
              <a:t>– </a:t>
            </a:r>
            <a:r>
              <a:rPr lang="uk-UA" dirty="0" smtClean="0">
                <a:solidFill>
                  <a:srgbClr val="FF0000"/>
                </a:solidFill>
                <a:latin typeface="Cambria" pitchFamily="18" charset="0"/>
              </a:rPr>
              <a:t>опис</a:t>
            </a:r>
            <a:r>
              <a:rPr lang="uk-UA" dirty="0" smtClean="0">
                <a:latin typeface="Cambria" pitchFamily="18" charset="0"/>
              </a:rPr>
              <a:t> (прикметник);</a:t>
            </a:r>
          </a:p>
          <a:p>
            <a:r>
              <a:rPr lang="uk-UA" b="1" dirty="0" smtClean="0">
                <a:latin typeface="Cambria" pitchFamily="18" charset="0"/>
              </a:rPr>
              <a:t>3-ій рядок </a:t>
            </a:r>
            <a:r>
              <a:rPr lang="uk-UA" dirty="0" smtClean="0">
                <a:latin typeface="Cambria" pitchFamily="18" charset="0"/>
              </a:rPr>
              <a:t>– </a:t>
            </a:r>
            <a:r>
              <a:rPr lang="uk-UA" dirty="0" smtClean="0">
                <a:solidFill>
                  <a:srgbClr val="FF0000"/>
                </a:solidFill>
                <a:latin typeface="Cambria" pitchFamily="18" charset="0"/>
              </a:rPr>
              <a:t>дія</a:t>
            </a:r>
            <a:r>
              <a:rPr lang="uk-UA" dirty="0" smtClean="0">
                <a:latin typeface="Cambria" pitchFamily="18" charset="0"/>
              </a:rPr>
              <a:t> (дієслово);</a:t>
            </a:r>
          </a:p>
          <a:p>
            <a:r>
              <a:rPr lang="uk-UA" b="1" dirty="0" smtClean="0">
                <a:latin typeface="Cambria" pitchFamily="18" charset="0"/>
              </a:rPr>
              <a:t>4-ий рядок </a:t>
            </a:r>
            <a:r>
              <a:rPr lang="uk-UA" dirty="0" smtClean="0">
                <a:latin typeface="Cambria" pitchFamily="18" charset="0"/>
              </a:rPr>
              <a:t>– </a:t>
            </a:r>
            <a:r>
              <a:rPr lang="uk-UA" dirty="0" smtClean="0">
                <a:solidFill>
                  <a:srgbClr val="FF0000"/>
                </a:solidFill>
                <a:latin typeface="Cambria" pitchFamily="18" charset="0"/>
              </a:rPr>
              <a:t>ставлення </a:t>
            </a:r>
            <a:r>
              <a:rPr lang="uk-UA" dirty="0" smtClean="0">
                <a:latin typeface="Cambria" pitchFamily="18" charset="0"/>
              </a:rPr>
              <a:t>(фраза), опис почуття;</a:t>
            </a:r>
          </a:p>
          <a:p>
            <a:r>
              <a:rPr lang="uk-UA" b="1" dirty="0" smtClean="0">
                <a:latin typeface="Cambria" pitchFamily="18" charset="0"/>
              </a:rPr>
              <a:t>5-ий рядок </a:t>
            </a:r>
            <a:r>
              <a:rPr lang="uk-UA" dirty="0" smtClean="0">
                <a:latin typeface="Cambria" pitchFamily="18" charset="0"/>
              </a:rPr>
              <a:t>– </a:t>
            </a:r>
            <a:r>
              <a:rPr lang="uk-UA" dirty="0" smtClean="0">
                <a:solidFill>
                  <a:srgbClr val="FF0000"/>
                </a:solidFill>
                <a:latin typeface="Cambria" pitchFamily="18" charset="0"/>
              </a:rPr>
              <a:t>перефразування сутності(синоніми</a:t>
            </a:r>
            <a:r>
              <a:rPr lang="uk-UA" dirty="0" smtClean="0">
                <a:latin typeface="Cambria" pitchFamily="18" charset="0"/>
              </a:rPr>
              <a:t>, узагальнення, підсумок)</a:t>
            </a:r>
            <a:endParaRPr lang="uk-UA" dirty="0"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052736"/>
            <a:ext cx="4041775" cy="43204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Приклади: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7" y="1484784"/>
            <a:ext cx="4608512" cy="5256584"/>
          </a:xfrm>
        </p:spPr>
        <p:txBody>
          <a:bodyPr/>
          <a:lstStyle/>
          <a:p>
            <a:pPr indent="-216000"/>
            <a:r>
              <a:rPr lang="uk-UA" spc="-100" dirty="0" smtClean="0">
                <a:latin typeface="Cambria" pitchFamily="18" charset="0"/>
              </a:rPr>
              <a:t>1</a:t>
            </a:r>
            <a:r>
              <a:rPr lang="uk-UA" spc="-100" dirty="0" smtClean="0">
                <a:solidFill>
                  <a:srgbClr val="FF0000"/>
                </a:solidFill>
                <a:latin typeface="Cambria" pitchFamily="18" charset="0"/>
              </a:rPr>
              <a:t>. Читання.</a:t>
            </a:r>
          </a:p>
          <a:p>
            <a:pPr indent="-216000"/>
            <a:r>
              <a:rPr lang="uk-UA" spc="-100" dirty="0" smtClean="0">
                <a:latin typeface="Cambria" pitchFamily="18" charset="0"/>
              </a:rPr>
              <a:t>2. Мінливе, активне.</a:t>
            </a:r>
          </a:p>
          <a:p>
            <a:pPr indent="-216000"/>
            <a:r>
              <a:rPr lang="uk-UA" spc="-100" dirty="0" smtClean="0">
                <a:latin typeface="Cambria" pitchFamily="18" charset="0"/>
              </a:rPr>
              <a:t>3. Залучає, спілкується, навчає.</a:t>
            </a:r>
          </a:p>
          <a:p>
            <a:pPr indent="-216000"/>
            <a:r>
              <a:rPr lang="uk-UA" spc="-100" dirty="0" smtClean="0">
                <a:latin typeface="Cambria" pitchFamily="18" charset="0"/>
              </a:rPr>
              <a:t>4. Промінь світла в темряві.</a:t>
            </a:r>
          </a:p>
          <a:p>
            <a:pPr indent="-216000"/>
            <a:r>
              <a:rPr lang="uk-UA" spc="-100" dirty="0" smtClean="0">
                <a:latin typeface="Cambria" pitchFamily="18" charset="0"/>
              </a:rPr>
              <a:t>5. Просвіта.</a:t>
            </a:r>
          </a:p>
          <a:p>
            <a:pPr marL="126900" indent="0">
              <a:buNone/>
            </a:pPr>
            <a:endParaRPr lang="uk-UA" spc="-100" dirty="0" smtClean="0">
              <a:latin typeface="Cambria" pitchFamily="18" charset="0"/>
            </a:endParaRPr>
          </a:p>
          <a:p>
            <a:pPr marL="584100" indent="-457200">
              <a:buAutoNum type="arabicPeriod"/>
            </a:pPr>
            <a:r>
              <a:rPr lang="uk-UA" spc="-100" dirty="0" smtClean="0">
                <a:solidFill>
                  <a:srgbClr val="FF0000"/>
                </a:solidFill>
                <a:latin typeface="Cambria" pitchFamily="18" charset="0"/>
              </a:rPr>
              <a:t>Калина.</a:t>
            </a:r>
          </a:p>
          <a:p>
            <a:pPr marL="584100" indent="-457200">
              <a:buAutoNum type="arabicPeriod"/>
            </a:pPr>
            <a:r>
              <a:rPr lang="uk-UA" spc="-100" dirty="0" smtClean="0">
                <a:latin typeface="Cambria" pitchFamily="18" charset="0"/>
              </a:rPr>
              <a:t>Червона, чарівна.</a:t>
            </a:r>
          </a:p>
          <a:p>
            <a:pPr marL="584100" indent="-457200">
              <a:buAutoNum type="arabicPeriod"/>
            </a:pPr>
            <a:r>
              <a:rPr lang="uk-UA" spc="-100" dirty="0" smtClean="0">
                <a:latin typeface="Cambria" pitchFamily="18" charset="0"/>
              </a:rPr>
              <a:t>Дивує, зворушує, чарує.</a:t>
            </a:r>
          </a:p>
          <a:p>
            <a:pPr marL="584100" indent="-457200">
              <a:buAutoNum type="arabicPeriod"/>
            </a:pPr>
            <a:r>
              <a:rPr lang="uk-UA" spc="-100" dirty="0" smtClean="0">
                <a:latin typeface="Cambria" pitchFamily="18" charset="0"/>
              </a:rPr>
              <a:t>Без калини нема України.</a:t>
            </a:r>
          </a:p>
          <a:p>
            <a:pPr marL="584100" indent="-457200">
              <a:buAutoNum type="arabicPeriod"/>
            </a:pPr>
            <a:r>
              <a:rPr lang="uk-UA" spc="-100" dirty="0" err="1" smtClean="0">
                <a:latin typeface="Cambria" pitchFamily="18" charset="0"/>
              </a:rPr>
              <a:t>Батьківшина</a:t>
            </a:r>
            <a:r>
              <a:rPr lang="uk-UA" spc="-100" dirty="0" smtClean="0">
                <a:latin typeface="Cambria" pitchFamily="18" charset="0"/>
              </a:rPr>
              <a:t>.</a:t>
            </a:r>
          </a:p>
          <a:p>
            <a:pPr marL="126900" indent="0" algn="r">
              <a:buNone/>
            </a:pPr>
            <a:endParaRPr lang="uk-UA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6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 ÐµÐ·ÑÐ»ÑÑÐ°Ñ Ð¿Ð¾ÑÑÐºÑ Ð·Ð¾Ð±ÑÐ°Ð¶ÐµÐ½Ñ Ð·Ð° Ð·Ð°Ð¿Ð¸ÑÐ¾Ð¼ &quot;Ð°Ð»Ð³Ð¾ÑÐ¸ÑÐ¼ ÑÐ¾Ð±Ð¾ÑÐ¸ Ð·Ð° ÐºÑÑÐ³Ð°Ð¼Ð¸ Ð²ÐµÐ½Ð° Ð² Ð¿Ð¾ÑÐ°ÑÐºÐ¾Ð²ÑÐ¹ ÑÐºÐ¾Ð»Ñ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48" y="16559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31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ambria" pitchFamily="18" charset="0"/>
              </a:rPr>
              <a:t>Літо, відпочинок, море, канікули, навчання,  реформа, успіх</a:t>
            </a:r>
            <a:endParaRPr lang="uk-UA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Ð°Ð»Ð³Ð¾ÑÐ¸ÑÐ¼ ÑÐ¾Ð±Ð¾ÑÐ¸ Ð·Ð° ÐºÑÑÐ³Ð°Ð¼Ð¸ Ð²ÐµÐ½Ð° Ð² Ð¿Ð¾ÑÐ°ÑÐºÐ¾Ð²ÑÐ¹ ÑÐºÐ¾Ð»Ñ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5689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31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Cambria" pitchFamily="18" charset="0"/>
              </a:rPr>
              <a:t>Практичне завдання</a:t>
            </a:r>
            <a:endParaRPr lang="uk-UA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Cambria" pitchFamily="18" charset="0"/>
              </a:rPr>
              <a:t>Поділ на групи</a:t>
            </a:r>
          </a:p>
          <a:p>
            <a:r>
              <a:rPr lang="uk-UA" b="1" dirty="0" smtClean="0">
                <a:latin typeface="Cambria" pitchFamily="18" charset="0"/>
              </a:rPr>
              <a:t>Порівняти: </a:t>
            </a:r>
          </a:p>
          <a:p>
            <a:pPr marL="0" indent="0">
              <a:buNone/>
            </a:pPr>
            <a:r>
              <a:rPr lang="uk-UA" dirty="0" smtClean="0">
                <a:latin typeface="Cambria" pitchFamily="18" charset="0"/>
              </a:rPr>
              <a:t>1. ручка і альбом;</a:t>
            </a:r>
          </a:p>
          <a:p>
            <a:pPr marL="0" indent="0">
              <a:buNone/>
            </a:pPr>
            <a:r>
              <a:rPr lang="uk-UA" dirty="0" smtClean="0">
                <a:latin typeface="Cambria" pitchFamily="18" charset="0"/>
              </a:rPr>
              <a:t>2. студент і береза;</a:t>
            </a:r>
          </a:p>
          <a:p>
            <a:pPr marL="0" indent="0">
              <a:buNone/>
            </a:pPr>
            <a:r>
              <a:rPr lang="uk-UA" dirty="0" smtClean="0">
                <a:latin typeface="Cambria" pitchFamily="18" charset="0"/>
              </a:rPr>
              <a:t>3. книга і машина;</a:t>
            </a:r>
          </a:p>
          <a:p>
            <a:pPr marL="0" indent="0">
              <a:buNone/>
            </a:pPr>
            <a:r>
              <a:rPr lang="uk-UA" dirty="0" smtClean="0">
                <a:latin typeface="Cambria" pitchFamily="18" charset="0"/>
              </a:rPr>
              <a:t>4. </a:t>
            </a:r>
            <a:r>
              <a:rPr lang="uk-UA" dirty="0">
                <a:latin typeface="Cambria" pitchFamily="18" charset="0"/>
              </a:rPr>
              <a:t>р</a:t>
            </a:r>
            <a:r>
              <a:rPr lang="uk-UA" dirty="0" smtClean="0">
                <a:latin typeface="Cambria" pitchFamily="18" charset="0"/>
              </a:rPr>
              <a:t>обот і університет.</a:t>
            </a:r>
          </a:p>
          <a:p>
            <a:endParaRPr lang="uk-UA" dirty="0" smtClean="0">
              <a:latin typeface="Cambria" pitchFamily="18" charset="0"/>
            </a:endParaRPr>
          </a:p>
          <a:p>
            <a:endParaRPr lang="uk-UA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5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 ÐµÐ·ÑÐ»ÑÑÐ°Ñ Ð¿Ð¾ÑÑÐºÑ Ð·Ð¾Ð±ÑÐ°Ð¶ÐµÐ½Ñ Ð·Ð° Ð·Ð°Ð¿Ð¸ÑÐ¾Ð¼ &quot;ÑÐ¾Ð¼Ð°ÑÐºÐ° Ð±Ð»ÑÐ¼Ð° Ð½Ð° ÑÑÐ¾ÐºÐ°Ñ ÑÐºÑÐ°ÑÐ½ÑÑÐºÐ¾Ñ Ð¼Ð¾Ð²Ð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09" y="188640"/>
            <a:ext cx="8280920" cy="61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2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712968" cy="1008112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Cambria" pitchFamily="18" charset="0"/>
              </a:rPr>
              <a:t>Метод пошуку істини за допомогою контрольних запитань</a:t>
            </a:r>
            <a:endParaRPr lang="uk-UA" sz="3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9036496" cy="5661248"/>
          </a:xfrm>
        </p:spPr>
        <p:txBody>
          <a:bodyPr>
            <a:normAutofit/>
          </a:bodyPr>
          <a:lstStyle/>
          <a:p>
            <a:pPr algn="l"/>
            <a:r>
              <a:rPr lang="uk-UA" sz="2800" i="1" dirty="0" smtClean="0">
                <a:latin typeface="Cambria" pitchFamily="18" charset="0"/>
              </a:rPr>
              <a:t>Запитання – це форма мислення, в якій виражена потреба в інформації. Мислення високого рівня – вміння ставити запитання по суті</a:t>
            </a:r>
          </a:p>
          <a:p>
            <a:pPr algn="l"/>
            <a:endParaRPr lang="uk-UA" sz="2800" i="1" dirty="0">
              <a:latin typeface="Cambria" pitchFamily="18" charset="0"/>
            </a:endParaRPr>
          </a:p>
          <a:p>
            <a:pPr algn="l"/>
            <a:endParaRPr lang="uk-UA" sz="2800" i="1" dirty="0" smtClean="0">
              <a:latin typeface="Cambria" pitchFamily="18" charset="0"/>
            </a:endParaRPr>
          </a:p>
          <a:p>
            <a:r>
              <a:rPr lang="uk-UA" sz="2800" b="1" i="1" dirty="0" smtClean="0">
                <a:solidFill>
                  <a:srgbClr val="FF0000"/>
                </a:solidFill>
                <a:latin typeface="Cambria" pitchFamily="18" charset="0"/>
              </a:rPr>
              <a:t>Типи 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latin typeface="Cambria" pitchFamily="18" charset="0"/>
              </a:rPr>
              <a:t>запитань</a:t>
            </a:r>
            <a:endParaRPr lang="uk-UA" sz="28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6075" y="2602098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mbria" pitchFamily="18" charset="0"/>
              </a:rPr>
              <a:t>ознайомчі</a:t>
            </a:r>
            <a:endParaRPr lang="uk-UA" sz="2400" b="1" dirty="0">
              <a:latin typeface="Cambr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1793" y="4194008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mbria" pitchFamily="18" charset="0"/>
              </a:rPr>
              <a:t>навідні</a:t>
            </a:r>
            <a:endParaRPr lang="uk-UA" sz="2400" b="1" dirty="0">
              <a:latin typeface="Cambr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5595" y="5041661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Cambria" pitchFamily="18" charset="0"/>
              </a:rPr>
              <a:t>п</a:t>
            </a:r>
            <a:r>
              <a:rPr lang="uk-UA" sz="2400" b="1" dirty="0" smtClean="0">
                <a:latin typeface="Cambria" pitchFamily="18" charset="0"/>
              </a:rPr>
              <a:t>роблемні</a:t>
            </a:r>
            <a:r>
              <a:rPr lang="uk-UA" sz="2400" dirty="0" smtClean="0">
                <a:latin typeface="Cambria" pitchFamily="18" charset="0"/>
              </a:rPr>
              <a:t> і </a:t>
            </a:r>
            <a:r>
              <a:rPr lang="uk-UA" sz="2400" b="1" dirty="0" smtClean="0">
                <a:latin typeface="Cambria" pitchFamily="18" charset="0"/>
              </a:rPr>
              <a:t>розвиваючі</a:t>
            </a:r>
            <a:endParaRPr lang="uk-UA" sz="2400" b="1" dirty="0">
              <a:latin typeface="Cambr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88318" y="4519139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mbria" pitchFamily="18" charset="0"/>
              </a:rPr>
              <a:t>мудрі</a:t>
            </a:r>
            <a:endParaRPr lang="uk-UA" sz="2400" b="1" dirty="0">
              <a:latin typeface="Cambr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97771" y="2917451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mbria" pitchFamily="18" charset="0"/>
              </a:rPr>
              <a:t>прогнозуючі</a:t>
            </a:r>
            <a:endParaRPr lang="uk-UA" sz="2400" b="1" dirty="0">
              <a:latin typeface="Cambr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88318" y="2100777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цікав</a:t>
            </a:r>
            <a:r>
              <a:rPr lang="uk-UA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і</a:t>
            </a:r>
            <a:endParaRPr lang="uk-UA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97771" y="3662714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atin typeface="Cambria" pitchFamily="18" charset="0"/>
              </a:rPr>
              <a:t>відсіюючі</a:t>
            </a:r>
            <a:endParaRPr lang="uk-UA" sz="2400" b="1" dirty="0">
              <a:latin typeface="Cambr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568" y="5909026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atin typeface="Cambria" pitchFamily="18" charset="0"/>
              </a:rPr>
              <a:t>критикуючі</a:t>
            </a:r>
            <a:endParaRPr lang="uk-UA" sz="2400" b="1" dirty="0">
              <a:latin typeface="Cambria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32040" y="5943600"/>
            <a:ext cx="3600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atin typeface="Cambria" pitchFamily="18" charset="0"/>
              </a:rPr>
              <a:t>провокаційніні</a:t>
            </a:r>
            <a:endParaRPr lang="uk-UA" sz="2400" b="1" dirty="0">
              <a:latin typeface="Cambr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5595" y="3472377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mbria" pitchFamily="18" charset="0"/>
              </a:rPr>
              <a:t>контрольні</a:t>
            </a:r>
            <a:endParaRPr lang="uk-UA" sz="2400" b="1" dirty="0">
              <a:latin typeface="Cambria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88318" y="5276056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mbria" pitchFamily="18" charset="0"/>
              </a:rPr>
              <a:t>дурні</a:t>
            </a:r>
            <a:endParaRPr lang="uk-UA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9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ambria" pitchFamily="18" charset="0"/>
              </a:rPr>
              <a:t>Прийом активізації пізнавальної діяльності учнів </a:t>
            </a:r>
            <a:endParaRPr lang="uk-UA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3043690"/>
              </p:ext>
            </p:extLst>
          </p:nvPr>
        </p:nvGraphicFramePr>
        <p:xfrm>
          <a:off x="457200" y="764704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365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0728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400" b="1" dirty="0" smtClean="0">
                <a:latin typeface="Cambria" pitchFamily="18" charset="0"/>
              </a:rPr>
              <a:t>Африканський слон має величезні вуха. Дивовижний їх розмір не випадковий: це свого роду холодильник тварин. Вуха слона вкриті густою сіткою кровоносних судин. Гаряча кров віддає тепло у повітря і повертається в тіло слона на декілька градусів холоднішою. Щоб збільшити потік повітря, яке відходить від вух, слон ними весь час обвівається…</a:t>
            </a:r>
            <a:endParaRPr lang="uk-UA" sz="2400" b="1" dirty="0">
              <a:latin typeface="Cambr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5713401"/>
              </p:ext>
            </p:extLst>
          </p:nvPr>
        </p:nvGraphicFramePr>
        <p:xfrm>
          <a:off x="395536" y="2132856"/>
          <a:ext cx="8229600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034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Практичне завдання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Поділ на групи</a:t>
            </a:r>
          </a:p>
          <a:p>
            <a:endParaRPr lang="uk-UA" dirty="0" smtClean="0"/>
          </a:p>
          <a:p>
            <a:r>
              <a:rPr lang="uk-UA" dirty="0" smtClean="0"/>
              <a:t>Вибір предмета</a:t>
            </a:r>
          </a:p>
          <a:p>
            <a:endParaRPr lang="uk-UA" dirty="0" smtClean="0"/>
          </a:p>
          <a:p>
            <a:r>
              <a:rPr lang="uk-UA" dirty="0" smtClean="0"/>
              <a:t>Складання якомога більше запитань до предмета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364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´ÑÐ°Ð³ÑÐ°Ð¼Ð° Ð²ÐµÐ½Ð½Ð° Ð½Ð° ÑÑÐ¾ÐºÐ°Ñ Ð»ÑÑÐµÑÐ°ÑÑÑ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180"/>
            <a:ext cx="8064896" cy="612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16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8280920" cy="59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04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392488" cy="85010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Cambria" pitchFamily="18" charset="0"/>
              </a:rPr>
              <a:t>Стратегія «</a:t>
            </a:r>
            <a:r>
              <a:rPr lang="uk-UA" sz="2800" b="1" dirty="0">
                <a:solidFill>
                  <a:srgbClr val="FF0000"/>
                </a:solidFill>
                <a:latin typeface="Cambria" pitchFamily="18" charset="0"/>
              </a:rPr>
              <a:t>метод </a:t>
            </a:r>
            <a:r>
              <a:rPr lang="uk-UA" sz="2800" b="1" dirty="0" smtClean="0">
                <a:solidFill>
                  <a:srgbClr val="FF0000"/>
                </a:solidFill>
                <a:latin typeface="Cambria" pitchFamily="18" charset="0"/>
              </a:rPr>
              <a:t>преса»</a:t>
            </a:r>
            <a:endParaRPr lang="uk-UA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4040188" cy="639762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Cambria" pitchFamily="18" charset="0"/>
              </a:rPr>
              <a:t>Етапи методу:</a:t>
            </a:r>
            <a:endParaRPr lang="uk-UA" sz="2800" dirty="0"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 smtClean="0">
                <a:latin typeface="Cambria" pitchFamily="18" charset="0"/>
              </a:rPr>
              <a:t>Висловлююсвою</a:t>
            </a:r>
            <a:r>
              <a:rPr lang="uk-UA" dirty="0" smtClean="0">
                <a:latin typeface="Cambria" pitchFamily="18" charset="0"/>
              </a:rPr>
              <a:t> думку </a:t>
            </a:r>
            <a:r>
              <a:rPr lang="uk-UA" dirty="0" smtClean="0">
                <a:solidFill>
                  <a:srgbClr val="FF0000"/>
                </a:solidFill>
                <a:latin typeface="Cambria" pitchFamily="18" charset="0"/>
              </a:rPr>
              <a:t>«Я вважаю…»</a:t>
            </a:r>
          </a:p>
          <a:p>
            <a:r>
              <a:rPr lang="uk-UA" dirty="0" smtClean="0">
                <a:latin typeface="Cambria" pitchFamily="18" charset="0"/>
              </a:rPr>
              <a:t>Пояснюю причину такої точки зору: </a:t>
            </a:r>
            <a:r>
              <a:rPr lang="uk-UA" dirty="0" smtClean="0">
                <a:solidFill>
                  <a:srgbClr val="FF0000"/>
                </a:solidFill>
                <a:latin typeface="Cambria" pitchFamily="18" charset="0"/>
              </a:rPr>
              <a:t>«Тому що …»</a:t>
            </a:r>
          </a:p>
          <a:p>
            <a:r>
              <a:rPr lang="uk-UA" dirty="0" smtClean="0">
                <a:latin typeface="Cambria" pitchFamily="18" charset="0"/>
              </a:rPr>
              <a:t>Наводимо приклад додаткових аргументів на підтримку своєї позиції «</a:t>
            </a:r>
            <a:r>
              <a:rPr lang="uk-UA" dirty="0" smtClean="0">
                <a:solidFill>
                  <a:srgbClr val="FF0000"/>
                </a:solidFill>
                <a:latin typeface="Cambria" pitchFamily="18" charset="0"/>
              </a:rPr>
              <a:t>Наприклад…»</a:t>
            </a:r>
          </a:p>
          <a:p>
            <a:r>
              <a:rPr lang="uk-UA" dirty="0" smtClean="0">
                <a:latin typeface="Cambria" pitchFamily="18" charset="0"/>
              </a:rPr>
              <a:t>Узагальнюємо, формуємо висновки </a:t>
            </a:r>
            <a:r>
              <a:rPr lang="uk-UA" dirty="0" smtClean="0">
                <a:solidFill>
                  <a:srgbClr val="FF0000"/>
                </a:solidFill>
                <a:latin typeface="Cambria" pitchFamily="18" charset="0"/>
              </a:rPr>
              <a:t>«Отже…», «Таким чином…»</a:t>
            </a:r>
          </a:p>
          <a:p>
            <a:endParaRPr lang="uk-UA" dirty="0"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764704"/>
            <a:ext cx="4041775" cy="72008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ambria" pitchFamily="18" charset="0"/>
              </a:rPr>
              <a:t>Методика «доповідач -респондент»</a:t>
            </a:r>
            <a:endParaRPr lang="uk-UA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319463" cy="449736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uk-UA" dirty="0" smtClean="0">
                <a:latin typeface="Cambria" pitchFamily="18" charset="0"/>
              </a:rPr>
              <a:t>Прочитати текст, запам'ятати його.</a:t>
            </a:r>
            <a:endParaRPr lang="uk-UA" dirty="0">
              <a:latin typeface="Cambria" pitchFamily="18" charset="0"/>
            </a:endParaRPr>
          </a:p>
          <a:p>
            <a:pPr marL="457200" indent="-457200">
              <a:buAutoNum type="arabicPeriod"/>
            </a:pPr>
            <a:r>
              <a:rPr lang="uk-UA" dirty="0" smtClean="0">
                <a:latin typeface="Cambria" pitchFamily="18" charset="0"/>
              </a:rPr>
              <a:t>Два учні виходять до дошки. Один переказує зміст прочитаного, другий слухає уважно. Потім, все що було пропущено, показує за допомогою рухів, жестів, міміки. А перший учень, намагається доповнити тим, що було пропущено.</a:t>
            </a:r>
            <a:endParaRPr lang="uk-UA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5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Яким чином пояснити дітям складні слова типу «застосовувати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Формулюючи запитання для учнів початкової школи можна використовувати інші слова, наприклад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Як це виглядає?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Замість «Опиши  це».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 що це схоже, а від чого відрізняється?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Замість «Порівняй це».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Про що це змушує тебе думати?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Замість «Які в тебе виникають асоціації?»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 чого це зроблено?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Замість «Проаналізуй це».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Як би ти це використав?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Замість «Знайди цьому застосування».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Добре це  чи погане? Чому?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Замість «Наведи аргументи за та проти».</a:t>
            </a:r>
          </a:p>
        </p:txBody>
      </p:sp>
    </p:spTree>
    <p:extLst>
      <p:ext uri="{BB962C8B-B14F-4D97-AF65-F5344CB8AC3E}">
        <p14:creationId xmlns:p14="http://schemas.microsoft.com/office/powerpoint/2010/main" xmlns="" val="16806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414"/>
            <a:ext cx="8352928" cy="6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42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 ÐµÐ·ÑÐ»ÑÑÐ°Ñ Ð¿Ð¾ÑÑÐºÑ Ð·Ð¾Ð±ÑÐ°Ð¶ÐµÐ½Ñ Ð·Ð° Ð·Ð°Ð¿Ð¸ÑÐ¾Ð¼ &quot;Ð°Ð»Ð³Ð¾ÑÐ¸ÑÐ¼ ÑÐ¾Ð±Ð¾ÑÐ¸ Ð·Ð° ÐºÑÑÐ³Ð°Ð¼Ð¸ Ð²ÐµÐ½Ð° Ð² Ð¿Ð¾ÑÐ°ÑÐºÐ¾Ð²ÑÐ¹ ÑÐºÐ¾Ð»Ñ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28092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22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2089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07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047" y="260648"/>
            <a:ext cx="838944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37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/>
          <a:lstStyle/>
          <a:p>
            <a:r>
              <a:rPr lang="uk-UA" b="1" dirty="0" smtClean="0">
                <a:latin typeface="Cambria" pitchFamily="18" charset="0"/>
              </a:rPr>
              <a:t>Форми:</a:t>
            </a:r>
            <a:endParaRPr lang="uk-UA" b="1" dirty="0"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Cambria" pitchFamily="18" charset="0"/>
              </a:rPr>
              <a:t>Читання з позначками, система «Поміч»</a:t>
            </a:r>
            <a:endParaRPr lang="uk-UA" dirty="0"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Cambria" pitchFamily="18" charset="0"/>
              </a:rPr>
              <a:t>«</a:t>
            </a:r>
            <a:r>
              <a:rPr lang="en-US" dirty="0">
                <a:latin typeface="Cambria" pitchFamily="18" charset="0"/>
              </a:rPr>
              <a:t>V</a:t>
            </a:r>
            <a:r>
              <a:rPr lang="uk-UA" dirty="0" smtClean="0">
                <a:latin typeface="Cambria" pitchFamily="18" charset="0"/>
              </a:rPr>
              <a:t>» - я знав це(відома інформація);</a:t>
            </a:r>
          </a:p>
          <a:p>
            <a:pPr marL="0" indent="0">
              <a:buNone/>
            </a:pPr>
            <a:r>
              <a:rPr lang="uk-UA" dirty="0" smtClean="0">
                <a:latin typeface="Cambria" pitchFamily="18" charset="0"/>
              </a:rPr>
              <a:t>« - » - це суперечить тому, що я знаю;</a:t>
            </a:r>
          </a:p>
          <a:p>
            <a:pPr marL="0" indent="0">
              <a:buNone/>
            </a:pPr>
            <a:r>
              <a:rPr lang="uk-UA" dirty="0" smtClean="0">
                <a:latin typeface="Cambria" pitchFamily="18" charset="0"/>
              </a:rPr>
              <a:t>« +» - я не знав цього (нова інформація);</a:t>
            </a:r>
          </a:p>
          <a:p>
            <a:pPr marL="0" indent="0">
              <a:buNone/>
            </a:pPr>
            <a:r>
              <a:rPr lang="uk-UA" dirty="0" smtClean="0">
                <a:latin typeface="Cambria" pitchFamily="18" charset="0"/>
              </a:rPr>
              <a:t>«?» - у мене виникло запитання стосовно інформації (Я хочу про це запитати)</a:t>
            </a:r>
            <a:endParaRPr lang="uk-UA" dirty="0">
              <a:latin typeface="Cambria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319463" cy="4497363"/>
          </a:xfrm>
        </p:spPr>
        <p:txBody>
          <a:bodyPr/>
          <a:lstStyle/>
          <a:p>
            <a:r>
              <a:rPr lang="uk-UA" dirty="0" smtClean="0">
                <a:latin typeface="Cambria" pitchFamily="18" charset="0"/>
              </a:rPr>
              <a:t>«Кероване читання з передбаченням»;</a:t>
            </a:r>
          </a:p>
          <a:p>
            <a:r>
              <a:rPr lang="uk-UA" dirty="0" smtClean="0">
                <a:latin typeface="Cambria" pitchFamily="18" charset="0"/>
              </a:rPr>
              <a:t>«Діаграма Вена»;</a:t>
            </a:r>
          </a:p>
          <a:p>
            <a:r>
              <a:rPr lang="uk-UA" dirty="0" smtClean="0">
                <a:latin typeface="Cambria" pitchFamily="18" charset="0"/>
              </a:rPr>
              <a:t>Графічні методики «Т-схема»;</a:t>
            </a:r>
          </a:p>
          <a:p>
            <a:r>
              <a:rPr lang="uk-UA" dirty="0" smtClean="0">
                <a:latin typeface="Cambria" pitchFamily="18" charset="0"/>
              </a:rPr>
              <a:t>Алгоритм «есе»;</a:t>
            </a:r>
          </a:p>
          <a:p>
            <a:r>
              <a:rPr lang="uk-UA" dirty="0" smtClean="0">
                <a:latin typeface="Cambria" pitchFamily="18" charset="0"/>
              </a:rPr>
              <a:t>«Лист у малюнках»;</a:t>
            </a:r>
          </a:p>
          <a:p>
            <a:r>
              <a:rPr lang="uk-UA" dirty="0" smtClean="0">
                <a:latin typeface="Cambria" pitchFamily="18" charset="0"/>
              </a:rPr>
              <a:t>«Порушена послідовність»;</a:t>
            </a:r>
            <a:endParaRPr lang="uk-UA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3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Діяльнісний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підхід. Організаційні системи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5 (Читання і письмо) і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3 (Математика)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36339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Системи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5 та Математика з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3 – це структури, які використовуються, щоби навчати дітей бути самостійними під час читання, письма й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математики.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1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604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ЩОДЕННО: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Читання для себе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Письмо для себе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Читання для когось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Робота зі словами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Слухання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5 розроблена щоб навчати учнів виробляти витривалість та самостійність у кожному з її компонентів для того, щоб вони могли бути повністю зайнятими змістовним, автентичним читанням та письмом протягом тривалого проміжку часу. </a:t>
            </a:r>
          </a:p>
        </p:txBody>
      </p:sp>
    </p:spTree>
    <p:extLst>
      <p:ext uri="{BB962C8B-B14F-4D97-AF65-F5344CB8AC3E}">
        <p14:creationId xmlns:p14="http://schemas.microsoft.com/office/powerpoint/2010/main" xmlns="" val="32001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Запропонована методична система – універсальна. За її допомогою вчитель може залучити  всіх учнів до активного набуття знань, до творчої діяльності, де всі можуть займати активну позицію, а клас є діяльною громадою тих, хто вчиться</a:t>
            </a:r>
            <a:endParaRPr lang="uk-UA" sz="2800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033" y="3356992"/>
            <a:ext cx="5508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latin typeface="Cambria" pitchFamily="18" charset="0"/>
              </a:rPr>
              <a:t>Впровадження методів критичного мислення на уроках – це передумова активної пізнавальної діяльності </a:t>
            </a:r>
            <a:r>
              <a:rPr lang="uk-UA" sz="2400" b="1" i="1" dirty="0" smtClean="0">
                <a:latin typeface="Cambria" pitchFamily="18" charset="0"/>
              </a:rPr>
              <a:t>учнів, нестандартна</a:t>
            </a:r>
            <a:r>
              <a:rPr lang="uk-UA" sz="2400" b="1" i="1" dirty="0">
                <a:latin typeface="Cambria" pitchFamily="18" charset="0"/>
              </a:rPr>
              <a:t>, цікава, творча робота, яка пробуджує інтерес до знань і сприяє емоційному, духовному та  інтелектуальному розвитку</a:t>
            </a:r>
          </a:p>
        </p:txBody>
      </p:sp>
    </p:spTree>
    <p:extLst>
      <p:ext uri="{BB962C8B-B14F-4D97-AF65-F5344CB8AC3E}">
        <p14:creationId xmlns:p14="http://schemas.microsoft.com/office/powerpoint/2010/main" xmlns="" val="15321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693402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5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363272" cy="1379240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Характерні ознаки критичного мислення учнів початкових класів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7772400" cy="2364283"/>
          </a:xfrm>
        </p:spPr>
        <p:txBody>
          <a:bodyPr>
            <a:noAutofit/>
          </a:bodyPr>
          <a:lstStyle/>
          <a:p>
            <a:pPr marL="416052" indent="-342900">
              <a:buFont typeface="Wingdings" pitchFamily="2" charset="2"/>
              <a:buChar char="§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Незалежність мислення</a:t>
            </a:r>
          </a:p>
          <a:p>
            <a:pPr marL="416052" indent="-342900">
              <a:buFont typeface="Wingdings" pitchFamily="2" charset="2"/>
              <a:buChar char="§"/>
            </a:pP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Опорність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до навіювання думок</a:t>
            </a:r>
          </a:p>
          <a:p>
            <a:pPr marL="416052" indent="-342900">
              <a:buFont typeface="Wingdings" pitchFamily="2" charset="2"/>
              <a:buChar char="§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Критичне ставлення до себе</a:t>
            </a:r>
          </a:p>
          <a:p>
            <a:pPr marL="416052" indent="-342900">
              <a:buFont typeface="Wingdings" pitchFamily="2" charset="2"/>
              <a:buChar char="§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Пошукова спрямованість мислення</a:t>
            </a:r>
          </a:p>
          <a:p>
            <a:pPr marL="416052" indent="-342900">
              <a:buFont typeface="Wingdings" pitchFamily="2" charset="2"/>
              <a:buChar char="§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Вміння  брати участь у діалогічній взаємодії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0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Cambria" pitchFamily="18" charset="0"/>
              </a:rPr>
              <a:t>Мозаїка (</a:t>
            </a:r>
            <a:r>
              <a:rPr lang="uk-UA" b="1" dirty="0" err="1" smtClean="0">
                <a:solidFill>
                  <a:srgbClr val="FF0000"/>
                </a:solidFill>
                <a:latin typeface="Cambria" pitchFamily="18" charset="0"/>
              </a:rPr>
              <a:t>Джиогсоу</a:t>
            </a:r>
            <a:r>
              <a:rPr lang="uk-UA" b="1" dirty="0" smtClean="0">
                <a:solidFill>
                  <a:srgbClr val="FF0000"/>
                </a:solidFill>
                <a:latin typeface="Cambria" pitchFamily="18" charset="0"/>
              </a:rPr>
              <a:t>)</a:t>
            </a:r>
            <a:endParaRPr lang="uk-UA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Cambria" pitchFamily="18" charset="0"/>
              </a:rPr>
              <a:t>Створити робочі групи розрахувавшись за материками планети Земля:</a:t>
            </a:r>
          </a:p>
          <a:p>
            <a:pPr algn="ctr" fontAlgn="base"/>
            <a:r>
              <a:rPr lang="uk-UA" dirty="0" smtClean="0"/>
              <a:t>Євразія </a:t>
            </a:r>
          </a:p>
          <a:p>
            <a:pPr algn="ctr" fontAlgn="base"/>
            <a:r>
              <a:rPr lang="uk-UA" dirty="0" smtClean="0"/>
              <a:t>Африка </a:t>
            </a:r>
            <a:endParaRPr lang="uk-UA" dirty="0"/>
          </a:p>
          <a:p>
            <a:pPr algn="ctr" fontAlgn="base"/>
            <a:r>
              <a:rPr lang="uk-UA" dirty="0"/>
              <a:t>Північна Америка </a:t>
            </a:r>
          </a:p>
          <a:p>
            <a:pPr algn="ctr" fontAlgn="base"/>
            <a:r>
              <a:rPr lang="uk-UA" dirty="0"/>
              <a:t>Південна Америка </a:t>
            </a:r>
          </a:p>
          <a:p>
            <a:pPr algn="ctr" fontAlgn="base"/>
            <a:r>
              <a:rPr lang="uk-UA" dirty="0"/>
              <a:t>Антарктида </a:t>
            </a:r>
          </a:p>
          <a:p>
            <a:pPr algn="ctr" fontAlgn="base"/>
            <a:r>
              <a:rPr lang="uk-UA" dirty="0"/>
              <a:t>Австралія </a:t>
            </a:r>
          </a:p>
          <a:p>
            <a:pPr marL="0" indent="0">
              <a:buNone/>
            </a:pPr>
            <a:r>
              <a:rPr lang="uk-UA" dirty="0" smtClean="0">
                <a:latin typeface="Cambria" pitchFamily="18" charset="0"/>
              </a:rPr>
              <a:t>Куб,квадрат, прямокутник, коло, трикутник, овал.</a:t>
            </a:r>
            <a:endParaRPr lang="uk-UA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4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3529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4000" b="1" i="1" dirty="0"/>
              <a:t> </a:t>
            </a:r>
            <a:r>
              <a:rPr lang="ru-RU" sz="4000" b="1" i="1" dirty="0" err="1"/>
              <a:t>способи</a:t>
            </a:r>
            <a:r>
              <a:rPr lang="ru-RU" sz="4000" b="1" i="1" dirty="0"/>
              <a:t> </a:t>
            </a:r>
            <a:r>
              <a:rPr lang="ru-RU" sz="4000" b="1" i="1" dirty="0" err="1"/>
              <a:t>прочитати</a:t>
            </a:r>
            <a:r>
              <a:rPr lang="ru-RU" sz="4000" b="1" i="1" dirty="0"/>
              <a:t> книгу</a:t>
            </a:r>
            <a:r>
              <a:rPr lang="ru-RU" sz="4000" i="1" dirty="0" smtClean="0"/>
              <a:t>:</a:t>
            </a:r>
          </a:p>
          <a:p>
            <a:endParaRPr lang="ru-RU" sz="4000" dirty="0"/>
          </a:p>
          <a:p>
            <a:endParaRPr lang="uk-UA" sz="4000" b="1" dirty="0"/>
          </a:p>
          <a:p>
            <a:pPr marL="571500" lvl="0" indent="-571500">
              <a:buFont typeface="Arial" pitchFamily="34" charset="0"/>
              <a:buChar char="•"/>
            </a:pPr>
            <a:r>
              <a:rPr lang="uk-UA" sz="4000" b="1" dirty="0"/>
              <a:t>ЧИТАЙ </a:t>
            </a:r>
            <a:r>
              <a:rPr lang="uk-UA" sz="4000" b="1" dirty="0" smtClean="0"/>
              <a:t>КАРТИНКИ</a:t>
            </a:r>
          </a:p>
          <a:p>
            <a:pPr marL="571500" lvl="0" indent="-571500">
              <a:buFont typeface="Arial" pitchFamily="34" charset="0"/>
              <a:buChar char="•"/>
            </a:pPr>
            <a:endParaRPr lang="uk-UA" sz="4000" b="1" dirty="0"/>
          </a:p>
          <a:p>
            <a:pPr marL="571500" lvl="0" indent="-571500">
              <a:buFont typeface="Arial" pitchFamily="34" charset="0"/>
              <a:buChar char="•"/>
            </a:pPr>
            <a:r>
              <a:rPr lang="uk-UA" sz="4000" b="1" dirty="0"/>
              <a:t>ЧИТАЙ </a:t>
            </a:r>
            <a:r>
              <a:rPr lang="uk-UA" sz="4000" b="1" dirty="0" smtClean="0"/>
              <a:t>СЛОВА</a:t>
            </a:r>
          </a:p>
          <a:p>
            <a:pPr marL="571500" lvl="0" indent="-571500">
              <a:buFont typeface="Arial" pitchFamily="34" charset="0"/>
              <a:buChar char="•"/>
            </a:pPr>
            <a:endParaRPr lang="uk-UA" sz="40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/>
              <a:t>ПЕРЕКАЖИ ІСТОРІЮ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xmlns="" val="40202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ÐµÑÐ¾Ð´Ð¸ ÑÐ° Ð¿ÑÐ¸Ð¹Ð¾Ð¼Ð¸&#10;Ð Ð¾Ð¼Ð°ÑÐºÐ°&#10;ÐÐ»ÑÐ¼Ð°&#10;6 ÐºÐ°Ð¿ÐµÐ»ÑÑÐºÑÐ²&#10;ÐÐ¾Ð±ÑÐ°Ð·Ð¸&#10;ÑÐ¸Ð¼Ð²Ð¾Ð» ÑÐ²Ð¾ÑÑ&#10;ÐÐ»Ð°ÑÑÐµÑ&#10;Ð ÐÐ¤Ð¢Ð¨Ð¿Ð°ÑÐ³Ð°Ð»ÐºÐ°&#10;ÐÑÐ±ÑÐ²Ð°Ð½Ð½Ñ&#10;ÐÐ¸ÑÐ¿ÑÑ&#10;ÐÑÐ¾ÑÑÐµÐ½Ñ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7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 ÐµÐ·ÑÐ»ÑÑÐ°Ñ Ð¿Ð¾ÑÑÐºÑ Ð·Ð¾Ð±ÑÐ°Ð¶ÐµÐ½Ñ Ð·Ð° Ð·Ð°Ð¿Ð¸ÑÐ¾Ð¼ &quot;Ð°Ð»Ð³Ð¾ÑÐ¸ÑÐ¼ ÑÐ¾Ð±Ð¾ÑÐ¸ Ð·Ð° ÐºÑÑÐ³Ð°Ð¼Ð¸ Ð²ÐµÐ½Ð° Ð² Ð¿Ð¾ÑÐ°ÑÐºÐ¾Ð²ÑÐ¹ ÑÐºÐ¾Ð»Ñ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928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74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046" y="133665"/>
            <a:ext cx="8151314" cy="628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72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09" y="260648"/>
            <a:ext cx="8352928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5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 ÐµÐ·ÑÐ»ÑÑÐ°Ñ Ð¿Ð¾ÑÑÐºÑ Ð·Ð¾Ð±ÑÐ°Ð¶ÐµÐ½Ñ Ð·Ð° Ð·Ð°Ð¿Ð¸ÑÐ¾Ð¼ &quot;Ð°Ð»Ð³Ð¾ÑÐ¸ÑÐ¼ ÑÐ¾Ð±Ð¾ÑÐ¸ Ð·Ð° ÐºÑÑÐ³Ð°Ð¼Ð¸ Ð²ÐµÐ½Ð° Ð² Ð¿Ð¾ÑÐ°ÑÐºÐ¾Ð²ÑÐ¹ ÑÐºÐ¾Ð»Ñ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64" y="0"/>
            <a:ext cx="8496944" cy="62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0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5608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83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508"/>
            <a:ext cx="8229211" cy="62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46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таке інтегроване навчання? </a:t>
            </a:r>
            <a:br>
              <a:rPr lang="uk-UA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856357"/>
            <a:ext cx="52200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</a:t>
            </a:r>
            <a:r>
              <a:rPr lang="ru-RU" sz="2400" b="1" dirty="0" err="1">
                <a:latin typeface="Cambria" pitchFamily="18" charset="0"/>
              </a:rPr>
              <a:t>Інтегроване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навчання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dirty="0">
                <a:latin typeface="Cambria" pitchFamily="18" charset="0"/>
              </a:rPr>
              <a:t>-</a:t>
            </a:r>
            <a:r>
              <a:rPr lang="ru-RU" sz="2400" dirty="0" err="1">
                <a:latin typeface="Cambria" pitchFamily="18" charset="0"/>
              </a:rPr>
              <a:t>це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навчання</a:t>
            </a:r>
            <a:r>
              <a:rPr lang="ru-RU" sz="2400" dirty="0">
                <a:latin typeface="Cambria" pitchFamily="18" charset="0"/>
              </a:rPr>
              <a:t>, яке засновано на комплексному </a:t>
            </a:r>
            <a:r>
              <a:rPr lang="ru-RU" sz="2400" dirty="0" err="1">
                <a:latin typeface="Cambria" pitchFamily="18" charset="0"/>
              </a:rPr>
              <a:t>підході</a:t>
            </a:r>
            <a:r>
              <a:rPr lang="ru-RU" sz="2400" dirty="0">
                <a:latin typeface="Cambria" pitchFamily="18" charset="0"/>
              </a:rPr>
              <a:t>. </a:t>
            </a:r>
            <a:endParaRPr lang="ru-RU" sz="2400" dirty="0" smtClean="0">
              <a:latin typeface="Cambria" pitchFamily="18" charset="0"/>
            </a:endParaRPr>
          </a:p>
          <a:p>
            <a:r>
              <a:rPr lang="ru-RU" sz="2400" dirty="0" err="1" smtClean="0">
                <a:latin typeface="Cambria" pitchFamily="18" charset="0"/>
              </a:rPr>
              <a:t>Навчання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розглядається</a:t>
            </a:r>
            <a:r>
              <a:rPr lang="ru-RU" sz="2400" dirty="0">
                <a:latin typeface="Cambria" pitchFamily="18" charset="0"/>
              </a:rPr>
              <a:t> через призму </a:t>
            </a:r>
            <a:r>
              <a:rPr lang="ru-RU" sz="2400" dirty="0" err="1">
                <a:latin typeface="Cambria" pitchFamily="18" charset="0"/>
              </a:rPr>
              <a:t>цілісної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картини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світу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, </a:t>
            </a:r>
            <a:r>
              <a:rPr lang="ru-RU" sz="2400" dirty="0">
                <a:latin typeface="Cambria" pitchFamily="18" charset="0"/>
              </a:rPr>
              <a:t>а не </a:t>
            </a:r>
            <a:r>
              <a:rPr lang="ru-RU" sz="2400" dirty="0" err="1">
                <a:latin typeface="Cambria" pitchFamily="18" charset="0"/>
              </a:rPr>
              <a:t>ділиться</a:t>
            </a:r>
            <a:r>
              <a:rPr lang="ru-RU" sz="2400" dirty="0">
                <a:latin typeface="Cambria" pitchFamily="18" charset="0"/>
              </a:rPr>
              <a:t> на </a:t>
            </a:r>
            <a:r>
              <a:rPr lang="ru-RU" sz="2400" dirty="0" err="1">
                <a:latin typeface="Cambria" pitchFamily="18" charset="0"/>
              </a:rPr>
              <a:t>окремі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дисципліни</a:t>
            </a:r>
            <a:r>
              <a:rPr lang="ru-RU" sz="2400" dirty="0">
                <a:latin typeface="Cambria" pitchFamily="18" charset="0"/>
              </a:rPr>
              <a:t>.</a:t>
            </a:r>
          </a:p>
          <a:p>
            <a:r>
              <a:rPr lang="uk-UA" sz="2400" dirty="0" err="1">
                <a:latin typeface="Cambria" pitchFamily="18" charset="0"/>
              </a:rPr>
              <a:t>•Предметні</a:t>
            </a:r>
            <a:r>
              <a:rPr lang="uk-UA" sz="2400" dirty="0">
                <a:latin typeface="Cambria" pitchFamily="18" charset="0"/>
              </a:rPr>
              <a:t> межі руйнуються, коли вчителі заохочують учнів робити зв'язки між дисциплінами і спиратися на знання і навички з кількох предметних областей. Учням потрібні відкриті можливості для інтеграції знань і навичок з різних дисциплін і </a:t>
            </a:r>
            <a:r>
              <a:rPr lang="uk-UA" sz="2400" b="1" dirty="0">
                <a:latin typeface="Cambria" pitchFamily="18" charset="0"/>
              </a:rPr>
              <a:t>критичного </a:t>
            </a:r>
            <a:r>
              <a:rPr lang="uk-UA" sz="2400" b="1" dirty="0" smtClean="0">
                <a:latin typeface="Cambria" pitchFamily="18" charset="0"/>
              </a:rPr>
              <a:t>оцінювання </a:t>
            </a:r>
            <a:r>
              <a:rPr lang="uk-UA" sz="2400" dirty="0" smtClean="0">
                <a:latin typeface="Cambria" pitchFamily="18" charset="0"/>
              </a:rPr>
              <a:t>того</a:t>
            </a:r>
            <a:r>
              <a:rPr lang="uk-UA" sz="2400" dirty="0">
                <a:latin typeface="Cambria" pitchFamily="18" charset="0"/>
              </a:rPr>
              <a:t>, як всі ці частини взаємодіють.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1772816"/>
            <a:ext cx="388843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00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2537</Words>
  <Application>Microsoft Office PowerPoint</Application>
  <PresentationFormat>Экран (4:3)</PresentationFormat>
  <Paragraphs>325</Paragraphs>
  <Slides>76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Тема Office</vt:lpstr>
      <vt:lpstr>Слайд 1</vt:lpstr>
      <vt:lpstr>Слайд 2</vt:lpstr>
      <vt:lpstr>-</vt:lpstr>
      <vt:lpstr>Кубування </vt:lpstr>
      <vt:lpstr>Слайд 5</vt:lpstr>
      <vt:lpstr>Слайд 6</vt:lpstr>
      <vt:lpstr>Мозаїка (Джиогсоу)</vt:lpstr>
      <vt:lpstr>Слайд 8</vt:lpstr>
      <vt:lpstr>Що таке інтегроване навчання?  </vt:lpstr>
      <vt:lpstr> </vt:lpstr>
      <vt:lpstr>Слайд 11</vt:lpstr>
      <vt:lpstr>Способи створення програми інтегрованого навчання</vt:lpstr>
      <vt:lpstr>Інтеграція навичок. Діяльнісний підхід</vt:lpstr>
      <vt:lpstr>Етапи реалізації міжпредметної інтеграції змісту навчання (від простого до складного): </vt:lpstr>
      <vt:lpstr>Слайд 15</vt:lpstr>
      <vt:lpstr>Слайд 16</vt:lpstr>
      <vt:lpstr>Переваги інтегрованого навчання </vt:lpstr>
      <vt:lpstr>Визначте поняття «критичне мислення»:</vt:lpstr>
      <vt:lpstr>Слайд 19</vt:lpstr>
      <vt:lpstr>Вміння  медіаграмотної людини:  </vt:lpstr>
      <vt:lpstr> КОПІ ЛЮВАК ЩО ЦЕ?</vt:lpstr>
      <vt:lpstr>Процес критичного розмірковування </vt:lpstr>
      <vt:lpstr>Слайд 23</vt:lpstr>
      <vt:lpstr>Технологія «Читання та письмо для розвитку критичного мислення»  </vt:lpstr>
      <vt:lpstr>Слайд 25</vt:lpstr>
      <vt:lpstr>Слайд 26</vt:lpstr>
      <vt:lpstr>Слайд 27</vt:lpstr>
      <vt:lpstr>Оновлена таксономія освітніх цілей (1999)</vt:lpstr>
      <vt:lpstr>Які завдання спонукають дітей до поданих операцій мислення? Зобразіть досягнення освітніх цілей за допомогою практичних завдань на уроках….</vt:lpstr>
      <vt:lpstr>Слайд 30</vt:lpstr>
      <vt:lpstr> </vt:lpstr>
      <vt:lpstr>Слайд 32</vt:lpstr>
      <vt:lpstr>Для того щоб критично мислити, учні повинні: </vt:lpstr>
      <vt:lpstr>Слайд 34</vt:lpstr>
      <vt:lpstr>Етапи навчання критичного мислення</vt:lpstr>
      <vt:lpstr>Базова модель уроку універсальна і має три етапи </vt:lpstr>
      <vt:lpstr>Другий етап - усвідомлення</vt:lpstr>
      <vt:lpstr>Третій етап – міркування, консолідація</vt:lpstr>
      <vt:lpstr>Слайд 39</vt:lpstr>
      <vt:lpstr>Слайд 40</vt:lpstr>
      <vt:lpstr>Слайд 41</vt:lpstr>
      <vt:lpstr>Слайд 42</vt:lpstr>
      <vt:lpstr>Слайд 43</vt:lpstr>
      <vt:lpstr>Деякі стратегії розвитку критичного мислення </vt:lpstr>
      <vt:lpstr>Слайд 45</vt:lpstr>
      <vt:lpstr>Асоціативний кущ («ґронування» ) </vt:lpstr>
      <vt:lpstr>Слайд 47</vt:lpstr>
      <vt:lpstr>Слайд 48</vt:lpstr>
      <vt:lpstr>Метод «Сенкан»</vt:lpstr>
      <vt:lpstr>Літо, відпочинок, море, канікули, навчання,  реформа, успіх</vt:lpstr>
      <vt:lpstr>Практичне завдання</vt:lpstr>
      <vt:lpstr>Слайд 52</vt:lpstr>
      <vt:lpstr>Метод пошуку істини за допомогою контрольних запитань</vt:lpstr>
      <vt:lpstr>Прийом активізації пізнавальної діяльності учнів </vt:lpstr>
      <vt:lpstr>Африканський слон має величезні вуха. Дивовижний їх розмір не випадковий: це свого роду холодильник тварин. Вуха слона вкриті густою сіткою кровоносних судин. Гаряча кров віддає тепло у повітря і повертається в тіло слона на декілька градусів холоднішою. Щоб збільшити потік повітря, яке відходить від вух, слон ними весь час обвівається…</vt:lpstr>
      <vt:lpstr>Практичне завдання</vt:lpstr>
      <vt:lpstr>Слайд 57</vt:lpstr>
      <vt:lpstr>Слайд 58</vt:lpstr>
      <vt:lpstr>Стратегія «метод преса»</vt:lpstr>
      <vt:lpstr>Слайд 60</vt:lpstr>
      <vt:lpstr>Слайд 61</vt:lpstr>
      <vt:lpstr>Слайд 62</vt:lpstr>
      <vt:lpstr>Слайд 63</vt:lpstr>
      <vt:lpstr>Форми:</vt:lpstr>
      <vt:lpstr>Діяльнісний підхід. Організаційні системи Daily 5 (Читання і письмо) і Daily 3 (Математика) </vt:lpstr>
      <vt:lpstr>Слайд 66</vt:lpstr>
      <vt:lpstr>Запропонована методична система – універсальна. За її допомогою вчитель може залучити  всіх учнів до активного набуття знань, до творчої діяльності, де всі можуть займати активну позицію, а клас є діяльною громадою тих, хто вчиться</vt:lpstr>
      <vt:lpstr>Слайд 68</vt:lpstr>
      <vt:lpstr>Характерні ознаки критичного мислення учнів початкових класів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138</cp:revision>
  <dcterms:created xsi:type="dcterms:W3CDTF">2018-02-27T11:18:16Z</dcterms:created>
  <dcterms:modified xsi:type="dcterms:W3CDTF">2018-11-22T09:56:46Z</dcterms:modified>
</cp:coreProperties>
</file>