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2" r:id="rId2"/>
    <p:sldId id="351" r:id="rId3"/>
    <p:sldId id="352" r:id="rId4"/>
    <p:sldId id="357" r:id="rId5"/>
    <p:sldId id="32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1" autoAdjust="0"/>
    <p:restoredTop sz="83738" autoAdjust="0"/>
  </p:normalViewPr>
  <p:slideViewPr>
    <p:cSldViewPr>
      <p:cViewPr varScale="1">
        <p:scale>
          <a:sx n="73" d="100"/>
          <a:sy n="73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23D8E-B2DF-4EE7-B3FB-6CD11950E30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9727-8C87-4261-AFD0-B4FDD579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6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7F9A5C-E390-44E2-AC60-1A064793226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28DB4F6-00E3-43CF-A3FA-5E0ED4AB82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274320"/>
            <a:ext cx="7433522" cy="72578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Таланти ліцею</a:t>
            </a:r>
            <a:endParaRPr lang="uk-UA" sz="3600" dirty="0"/>
          </a:p>
        </p:txBody>
      </p:sp>
      <p:pic>
        <p:nvPicPr>
          <p:cNvPr id="72707" name="Picture 3" descr="D:\ФОТО ОЛЬГА ЮРІЇВНА 2022\1656673260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857232"/>
            <a:ext cx="3990977" cy="2993233"/>
          </a:xfrm>
          <a:prstGeom prst="rect">
            <a:avLst/>
          </a:prstGeom>
          <a:noFill/>
        </p:spPr>
      </p:pic>
      <p:pic>
        <p:nvPicPr>
          <p:cNvPr id="27649" name="Picture 1" descr="D:\тал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3786214" cy="285752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43585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98330"/>
            <a:ext cx="4000528" cy="31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08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chemeClr val="tx2"/>
                </a:solidFill>
              </a:rPr>
              <a:t> </a:t>
            </a:r>
            <a:br>
              <a:rPr lang="uk-UA" sz="5400" dirty="0" smtClean="0">
                <a:solidFill>
                  <a:schemeClr val="tx2"/>
                </a:solidFill>
              </a:rPr>
            </a:b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Покращенню навчально-виховного процесу сприяють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проєкти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“Мій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родовід”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“Від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екології природи до екології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душі”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“Сільська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– храм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духовності”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Слід відзначити творчий підхід до колективних виховних справ у початковій школі вчителів Василів Я.В., Брик О.Ф., Хомин І.М.,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Мариній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Г.І.,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Дидин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Н.Й.,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Іваникович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О.К.,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Пилипців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Л.Д.,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Сташків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Л.О., які проводять виховні заходи з участю батьків, у шкільному музеї, організовують екскурсії.</a:t>
            </a:r>
            <a:endParaRPr lang="uk-UA" sz="2200" dirty="0"/>
          </a:p>
        </p:txBody>
      </p:sp>
      <p:pic>
        <p:nvPicPr>
          <p:cNvPr id="70658" name="Picture 2" descr="D:\лімпоп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87" y="2487295"/>
            <a:ext cx="4312613" cy="3799225"/>
          </a:xfrm>
          <a:prstGeom prst="rect">
            <a:avLst/>
          </a:prstGeom>
          <a:noFill/>
        </p:spPr>
      </p:pic>
      <p:pic>
        <p:nvPicPr>
          <p:cNvPr id="11" name="Picture 3" descr="D:\гор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2500306"/>
            <a:ext cx="3867150" cy="3802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8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З метою морально-духовного, екологічного виховання проведено екскурсії  у мальовничі Карпати для учнів 7-10 класів.</a:t>
            </a:r>
            <a:r>
              <a:rPr lang="uk-UA" sz="5400" dirty="0" smtClean="0">
                <a:solidFill>
                  <a:schemeClr val="tx2"/>
                </a:solidFill>
              </a:rPr>
              <a:t/>
            </a:r>
            <a:br>
              <a:rPr lang="uk-UA" sz="5400" dirty="0" smtClean="0">
                <a:solidFill>
                  <a:schemeClr val="tx2"/>
                </a:solidFill>
              </a:rPr>
            </a:br>
            <a:endParaRPr lang="uk-UA" sz="2200" dirty="0"/>
          </a:p>
        </p:txBody>
      </p:sp>
      <p:pic>
        <p:nvPicPr>
          <p:cNvPr id="71682" name="Picture 2" descr="D:\Карпа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3929090" cy="4500594"/>
          </a:xfrm>
          <a:prstGeom prst="rect">
            <a:avLst/>
          </a:prstGeom>
          <a:noFill/>
        </p:spPr>
      </p:pic>
      <p:pic>
        <p:nvPicPr>
          <p:cNvPr id="71683" name="Picture 3" descr="D:\Карпа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621" y="1524000"/>
            <a:ext cx="3518311" cy="4691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08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напрямку  національно-патріотичного виховання організовано пошуково-дослідницьку роботу, виховні заходи щодо вшанування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яті героїв АТО, зустрічі, День Кіборга, Свято Героїв, участь у грі </a:t>
            </a:r>
            <a:r>
              <a:rPr lang="uk-UA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“Джура”</a:t>
            </a:r>
            <a:r>
              <a:rPr lang="uk-UA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2023</a:t>
            </a:r>
            <a:endParaRPr lang="uk-UA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778" name="Picture 2" descr="D:\кібор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929090" cy="5238786"/>
          </a:xfrm>
          <a:prstGeom prst="rect">
            <a:avLst/>
          </a:prstGeom>
          <a:noFill/>
        </p:spPr>
      </p:pic>
      <p:pic>
        <p:nvPicPr>
          <p:cNvPr id="75779" name="Picture 3" descr="D:\дж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429124" cy="51435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52"/>
            <a:ext cx="8933688" cy="6357982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Класні керівники та учителі проводять заходи щодо  виховання                       </a:t>
            </a:r>
          </a:p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здорового способу життя, попередження травматизму: бесіди та 	           інструктажі з безпеки життєдіяльності  з  </a:t>
            </a:r>
            <a:r>
              <a:rPr lang="uk-UA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користанням</a:t>
            </a: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ІКТ,       </a:t>
            </a:r>
          </a:p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інноваційних   технологій.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uk-UA" dirty="0"/>
          </a:p>
        </p:txBody>
      </p:sp>
      <p:sp>
        <p:nvSpPr>
          <p:cNvPr id="21506" name="AutoShape 2" descr="ff8497f9-4474-4cc5-9e1b-f070f042300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D:\безп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85926"/>
            <a:ext cx="4857752" cy="5299355"/>
          </a:xfrm>
          <a:prstGeom prst="rect">
            <a:avLst/>
          </a:prstGeom>
          <a:noFill/>
        </p:spPr>
      </p:pic>
      <p:pic>
        <p:nvPicPr>
          <p:cNvPr id="21508" name="Picture 4" descr="D:\без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26"/>
            <a:ext cx="4929222" cy="5214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38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Таланти ліцею</vt:lpstr>
      <vt:lpstr>  Покращенню навчально-виховного процесу сприяють проєкти “Мій родовід”, “Від екології природи до екології душі”, “Сільська школа – храм духовності”. Слід відзначити творчий підхід до колективних виховних справ у початковій школі вчителів Василів Я.В., Брик О.Ф., Хомин І.М., Мариній Г.І., Дидин Н.Й.,Іваникович О.К., Пилипців Л.Д., Сташків Л.О., які проводять виховні заходи з участю батьків, у шкільному музеї, організовують екскурсії.</vt:lpstr>
      <vt:lpstr>З метою морально-духовного, екологічного виховання проведено екскурсії  у мальовничі Карпати для учнів 7-10 класів. </vt:lpstr>
      <vt:lpstr> У напрямку  національно-патріотичного виховання організовано пошуково-дослідницьку роботу, виховні заходи щодо вшанування пам’яті героїв АТО, зустрічі, День Кіборга, Свято Героїв, участь у грі “Джура” – 2023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РОБОТУ ВЕЛИКОДІДУШИЦЬКОЇ СЗОШ І-ІІІ СТУПЕНІВ у 2015 – 2016 н.р.</dc:title>
  <dc:creator>1</dc:creator>
  <cp:lastModifiedBy>user</cp:lastModifiedBy>
  <cp:revision>366</cp:revision>
  <dcterms:created xsi:type="dcterms:W3CDTF">2016-04-23T11:04:09Z</dcterms:created>
  <dcterms:modified xsi:type="dcterms:W3CDTF">2023-10-12T09:46:41Z</dcterms:modified>
</cp:coreProperties>
</file>