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53" r:id="rId2"/>
    <p:sldId id="322" r:id="rId3"/>
    <p:sldId id="292" r:id="rId4"/>
    <p:sldId id="34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1" autoAdjust="0"/>
    <p:restoredTop sz="83738" autoAdjust="0"/>
  </p:normalViewPr>
  <p:slideViewPr>
    <p:cSldViewPr>
      <p:cViewPr varScale="1">
        <p:scale>
          <a:sx n="73" d="100"/>
          <a:sy n="73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23D8E-B2DF-4EE7-B3FB-6CD11950E30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9727-8C87-4261-AFD0-B4FDD5795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6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ff8497f9-4474-4cc5-9e1b-f070f04230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З метою </a:t>
            </a:r>
            <a:r>
              <a:rPr lang="ru-RU" sz="2000" dirty="0" err="1" smtClean="0"/>
              <a:t>запобігання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нещасних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травмування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загибелі</a:t>
            </a:r>
            <a:r>
              <a:rPr lang="ru-RU" sz="2000" dirty="0" smtClean="0"/>
              <a:t> людей на </a:t>
            </a:r>
            <a:r>
              <a:rPr lang="ru-RU" sz="2000" dirty="0" err="1" smtClean="0"/>
              <a:t>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об'єктах</a:t>
            </a:r>
            <a:r>
              <a:rPr lang="ru-RU" sz="2000" dirty="0" smtClean="0"/>
              <a:t> у </a:t>
            </a:r>
            <a:r>
              <a:rPr lang="ru-RU" sz="2000" dirty="0" err="1" smtClean="0"/>
              <a:t>Великодідушицькому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ліцеї</a:t>
            </a:r>
            <a:r>
              <a:rPr lang="ru-RU" sz="2000" dirty="0" smtClean="0"/>
              <a:t> проведено </a:t>
            </a:r>
            <a:r>
              <a:rPr lang="ru-RU" sz="2000" dirty="0" err="1" smtClean="0"/>
              <a:t>роз'яснювальну</a:t>
            </a:r>
            <a:r>
              <a:rPr lang="ru-RU" sz="2000" dirty="0" smtClean="0"/>
              <a:t> роботу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відпочинку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перебування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водоймах</a:t>
            </a:r>
            <a:r>
              <a:rPr lang="ru-RU" sz="2000" dirty="0" smtClean="0"/>
              <a:t>, </a:t>
            </a:r>
            <a:r>
              <a:rPr lang="ru-RU" sz="2000" dirty="0" err="1" smtClean="0"/>
              <a:t>річках</a:t>
            </a:r>
            <a:r>
              <a:rPr lang="ru-RU" sz="2000" dirty="0" smtClean="0"/>
              <a:t> у </a:t>
            </a:r>
            <a:r>
              <a:rPr lang="ru-RU" sz="2000" dirty="0" err="1" smtClean="0"/>
              <a:t>зимово-весняний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endParaRPr lang="ru-RU" sz="2000" dirty="0"/>
          </a:p>
        </p:txBody>
      </p:sp>
      <p:pic>
        <p:nvPicPr>
          <p:cNvPr id="72708" name="Picture 4" descr="D:\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3714776" cy="3929090"/>
          </a:xfrm>
          <a:prstGeom prst="rect">
            <a:avLst/>
          </a:prstGeom>
          <a:noFill/>
        </p:spPr>
      </p:pic>
      <p:pic>
        <p:nvPicPr>
          <p:cNvPr id="72709" name="Picture 5" descr="D:\водн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857142" cy="37147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fcc6bda6b107b53bfa01404498ffb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50"/>
            <a:ext cx="3643338" cy="364333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4414" y="285728"/>
            <a:ext cx="7719274" cy="596267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0"/>
            <a:ext cx="8358246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ліцеї</a:t>
            </a:r>
            <a:r>
              <a:rPr lang="ru-RU" b="1" dirty="0" smtClean="0"/>
              <a:t>  проведено  </a:t>
            </a:r>
            <a:r>
              <a:rPr lang="ru-RU" b="1" dirty="0" err="1" smtClean="0"/>
              <a:t>тренінги</a:t>
            </a:r>
            <a:r>
              <a:rPr lang="ru-RU" b="1" dirty="0" smtClean="0"/>
              <a:t> на теми: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 </a:t>
            </a:r>
            <a:r>
              <a:rPr lang="ru-RU" b="1" dirty="0" err="1" smtClean="0"/>
              <a:t>Життєві</a:t>
            </a:r>
            <a:r>
              <a:rPr lang="ru-RU" b="1" dirty="0" smtClean="0"/>
              <a:t> </a:t>
            </a:r>
            <a:r>
              <a:rPr lang="ru-RU" b="1" dirty="0" err="1" smtClean="0"/>
              <a:t>компетентності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особистості</a:t>
            </a:r>
            <a:r>
              <a:rPr lang="ru-RU" b="1" dirty="0" smtClean="0"/>
              <a:t>» </a:t>
            </a:r>
          </a:p>
          <a:p>
            <a:r>
              <a:rPr lang="ru-RU" b="1" dirty="0" smtClean="0"/>
              <a:t>(</a:t>
            </a:r>
            <a:r>
              <a:rPr lang="ru-RU" b="1" dirty="0" err="1" smtClean="0"/>
              <a:t>організований</a:t>
            </a:r>
            <a:r>
              <a:rPr lang="ru-RU" b="1" dirty="0" smtClean="0"/>
              <a:t> </a:t>
            </a:r>
            <a:r>
              <a:rPr lang="ru-RU" b="1" dirty="0" err="1" smtClean="0"/>
              <a:t>кл.кер</a:t>
            </a:r>
            <a:r>
              <a:rPr lang="ru-RU" b="1" dirty="0" smtClean="0"/>
              <a:t> .10кл. </a:t>
            </a:r>
          </a:p>
          <a:p>
            <a:r>
              <a:rPr lang="ru-RU" b="1" dirty="0" smtClean="0"/>
              <a:t>Петрушкою І. В. )для </a:t>
            </a:r>
            <a:r>
              <a:rPr lang="ru-RU" b="1" dirty="0" err="1" smtClean="0"/>
              <a:t>учнів</a:t>
            </a:r>
            <a:r>
              <a:rPr lang="ru-RU" b="1" dirty="0" smtClean="0"/>
              <a:t> 9- 11 </a:t>
            </a:r>
            <a:r>
              <a:rPr lang="ru-RU" b="1" dirty="0" err="1" smtClean="0"/>
              <a:t>класів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психологом </a:t>
            </a:r>
            <a:r>
              <a:rPr lang="ru-RU" b="1" dirty="0" err="1" smtClean="0"/>
              <a:t>Міжнародної</a:t>
            </a:r>
            <a:r>
              <a:rPr lang="ru-RU" b="1" dirty="0" smtClean="0"/>
              <a:t> </a:t>
            </a:r>
            <a:r>
              <a:rPr lang="ru-RU" b="1" dirty="0" err="1" smtClean="0"/>
              <a:t>Благодійної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Організації</a:t>
            </a:r>
            <a:r>
              <a:rPr lang="ru-RU" b="1" dirty="0" smtClean="0"/>
              <a:t> «</a:t>
            </a:r>
            <a:r>
              <a:rPr lang="ru-RU" b="1" dirty="0" err="1" smtClean="0"/>
              <a:t>Дитячі</a:t>
            </a:r>
            <a:r>
              <a:rPr lang="ru-RU" b="1" dirty="0" smtClean="0"/>
              <a:t> </a:t>
            </a:r>
            <a:r>
              <a:rPr lang="ru-RU" b="1" dirty="0" err="1" smtClean="0"/>
              <a:t>Містечка</a:t>
            </a:r>
            <a:r>
              <a:rPr lang="ru-RU" b="1" dirty="0" smtClean="0"/>
              <a:t>» .</a:t>
            </a:r>
          </a:p>
          <a:p>
            <a:endParaRPr lang="uk-UA" b="1" dirty="0" smtClean="0"/>
          </a:p>
          <a:p>
            <a:r>
              <a:rPr lang="uk-UA" b="1" dirty="0" smtClean="0"/>
              <a:t>                                                        </a:t>
            </a:r>
          </a:p>
          <a:p>
            <a:r>
              <a:rPr lang="uk-UA" b="1" dirty="0" smtClean="0"/>
              <a:t>                                                                                         </a:t>
            </a:r>
          </a:p>
          <a:p>
            <a:r>
              <a:rPr lang="uk-UA" b="1" dirty="0" smtClean="0"/>
              <a:t>                                                                                             </a:t>
            </a:r>
            <a:r>
              <a:rPr lang="uk-UA" b="1" dirty="0" err="1" smtClean="0"/>
              <a:t>“Надання</a:t>
            </a:r>
            <a:r>
              <a:rPr lang="uk-UA" b="1" dirty="0" smtClean="0"/>
              <a:t> першої медичної                 </a:t>
            </a:r>
          </a:p>
          <a:p>
            <a:r>
              <a:rPr lang="uk-UA" b="1" dirty="0" smtClean="0"/>
              <a:t>                                                                                            </a:t>
            </a:r>
            <a:r>
              <a:rPr lang="uk-UA" b="1" dirty="0" err="1" smtClean="0"/>
              <a:t>допомоги”</a:t>
            </a:r>
            <a:r>
              <a:rPr lang="uk-UA" b="1" dirty="0" smtClean="0"/>
              <a:t> з участю лікаря                                                                     </a:t>
            </a:r>
          </a:p>
          <a:p>
            <a:r>
              <a:rPr lang="uk-UA" b="1" dirty="0" smtClean="0"/>
              <a:t>                                                                                            невідкладних станів  </a:t>
            </a:r>
            <a:r>
              <a:rPr lang="uk-UA" b="1" dirty="0" err="1" smtClean="0"/>
              <a:t>Стрийської</a:t>
            </a:r>
            <a:r>
              <a:rPr lang="uk-UA" b="1" dirty="0" smtClean="0"/>
              <a:t>                 </a:t>
            </a:r>
          </a:p>
          <a:p>
            <a:r>
              <a:rPr lang="uk-UA" b="1" dirty="0" smtClean="0"/>
              <a:t>                                                                                            ЦРЛ  Дмитренко  Ірини.     </a:t>
            </a:r>
          </a:p>
          <a:p>
            <a:r>
              <a:rPr lang="uk-UA" b="1" dirty="0" smtClean="0"/>
              <a:t>                                                                                  </a:t>
            </a:r>
          </a:p>
          <a:p>
            <a:endParaRPr lang="uk-UA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               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ru-RU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ru-RU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                                                                        </a:t>
            </a:r>
            <a:endParaRPr lang="ru-RU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" name="Picture 2" descr="D:\8d6657e43f1df30c1db215af75a376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52"/>
            <a:ext cx="3571900" cy="2407124"/>
          </a:xfrm>
          <a:prstGeom prst="rect">
            <a:avLst/>
          </a:prstGeom>
          <a:noFill/>
        </p:spPr>
      </p:pic>
      <p:pic>
        <p:nvPicPr>
          <p:cNvPr id="2052" name="Picture 4" descr="D:\d253edd5-77ed-4b80-b9a7-41e0ee9c1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786166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719274" cy="135729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Свято Букварика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 descr="D:\3636c4b44ba34cd316c5110f9aece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523" y="928670"/>
            <a:ext cx="7947477" cy="5572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Щасливий День дитинства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2" name="Picture 2" descr="D:\8820c3f332dc767345f1ac32a7d42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00108"/>
            <a:ext cx="6929466" cy="57046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46</Words>
  <Application>Microsoft Office PowerPoint</Application>
  <PresentationFormat>Экран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З метою запобігання нещасних випадків травмування та загибелі людей на водних об'єктах у Великодідушицькому ліцеї проведено роз'яснювальну роботу з учнями щодо дотримання вимог безпечного відпочинку та перебування на водоймах, річках у зимово-весняний період</vt:lpstr>
      <vt:lpstr>Презентация PowerPoint</vt:lpstr>
      <vt:lpstr>Свято Букварика</vt:lpstr>
      <vt:lpstr>Щасливий День дитинства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ВЕЛИКОДІДУШИЦЬКОЇ СЗОШ І-ІІІ СТУПЕНІВ у 2015 – 2016 н.р.</dc:title>
  <dc:creator>1</dc:creator>
  <cp:lastModifiedBy>user</cp:lastModifiedBy>
  <cp:revision>365</cp:revision>
  <dcterms:created xsi:type="dcterms:W3CDTF">2016-04-23T11:04:09Z</dcterms:created>
  <dcterms:modified xsi:type="dcterms:W3CDTF">2023-10-12T09:55:45Z</dcterms:modified>
</cp:coreProperties>
</file>