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9" r:id="rId2"/>
    <p:sldId id="285" r:id="rId3"/>
    <p:sldId id="286" r:id="rId4"/>
    <p:sldId id="269" r:id="rId5"/>
    <p:sldId id="337" r:id="rId6"/>
    <p:sldId id="338" r:id="rId7"/>
    <p:sldId id="340" r:id="rId8"/>
    <p:sldId id="341" r:id="rId9"/>
    <p:sldId id="33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FD2868-5A1C-41DA-84B6-CECE6C208BB2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D4B31D-CF6F-4DD7-B991-0F4E8BEA0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F703-8BF4-4720-BB76-4F4E1826EDD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FB47-B570-4215-9CAB-0D18E058B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0741-7F38-4836-B6BF-E4451E883340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A275-DDEF-4F03-911F-C6769A7C4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57D4D0-B6D5-465A-A9CB-FFC46F7D2B39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E6F8A2-A823-44A3-8C09-13A3AA3E3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5F76-66F1-4F9D-9022-6788164E0FD5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732D-D9E9-461A-92E6-0F5A9BFFC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CD43-72C8-471D-9513-27F7884724F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8076-9548-474D-B538-D6A57114E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78E6-0ED4-4597-A8F2-C9E007211C5F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B254-DFAC-43E0-861A-E90293066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FC279-8EED-4127-9050-533CC3A9288A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3A07EB-B607-4ED9-A07D-F7DBA1049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1252-8DED-4A02-9E6D-E6E7AC97A8DE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5881-5E27-410A-A33B-091F47EFC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8BDED0-647E-460A-9AB4-2C09FAA063BB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F7C0A-B281-4106-9043-60BFE9F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AAA3-CA4A-4788-B485-FEAFEAC6005B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0C57-8DA2-4203-81AC-2EBCB8525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ADE23D7-B70F-4E21-9F89-0C46059D9EED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8D75FA7-F7A2-402B-985D-A3065E9BB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9" r:id="rId3"/>
    <p:sldLayoutId id="2147483668" r:id="rId4"/>
    <p:sldLayoutId id="2147483667" r:id="rId5"/>
    <p:sldLayoutId id="2147483672" r:id="rId6"/>
    <p:sldLayoutId id="2147483666" r:id="rId7"/>
    <p:sldLayoutId id="2147483673" r:id="rId8"/>
    <p:sldLayoutId id="2147483665" r:id="rId9"/>
    <p:sldLayoutId id="2147483664" r:id="rId10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11113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Засідання:</a:t>
            </a:r>
            <a:endParaRPr lang="uk-UA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196975"/>
            <a:ext cx="7891462" cy="5051425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роблемного семінару «Освітні програми НУШ у 5,6 класах»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 педагогічних знань для батьків: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«Реформа освіти, втілення в життя школи»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«Психологічні проблеми, що заважають учитися школярам»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«Нова українська школа»</a:t>
            </a:r>
            <a:endParaRPr lang="uk-UA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297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9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Виховна діяльність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</a:br>
            <a:r>
              <a:rPr lang="uk-UA" sz="1800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      </a:t>
            </a: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Згідно зі шкільною виховною програмою на 2021-2022 </a:t>
            </a:r>
            <a:r>
              <a:rPr lang="uk-UA" sz="3600" dirty="0" err="1" smtClean="0">
                <a:solidFill>
                  <a:srgbClr val="002060"/>
                </a:solidFill>
                <a:latin typeface="+mn-lt"/>
              </a:rPr>
              <a:t>н.р</a:t>
            </a: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.  організація виховної діяльності спрямована на реалізацію нормативних документів, які регламентують зміст, форми та методи виховної роботи, спрямовані на формування ключових </a:t>
            </a:r>
            <a:r>
              <a:rPr lang="uk-UA" sz="3600" dirty="0" err="1" smtClean="0">
                <a:solidFill>
                  <a:srgbClr val="002060"/>
                </a:solidFill>
                <a:latin typeface="+mn-lt"/>
              </a:rPr>
              <a:t>компетенцій</a:t>
            </a: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 школярів: інформаційно-інтелектуальних, морально-духовних, превентивно-правових, формування навиків здорового способу життя.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62976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Просвітницька діяльність </a:t>
            </a:r>
            <a:r>
              <a:rPr lang="uk-UA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uk-UA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0070C0"/>
                </a:solidFill>
                <a:latin typeface="+mn-lt"/>
              </a:rPr>
              <a:t>                      </a:t>
            </a:r>
            <a:r>
              <a:rPr lang="uk-UA" sz="3600" b="1" i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педколективу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uk-UA" sz="3200" dirty="0" smtClean="0">
                <a:solidFill>
                  <a:srgbClr val="002060"/>
                </a:solidFill>
                <a:latin typeface="+mn-lt"/>
              </a:rPr>
            </a:b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   Відповідно до місії школи спрямована на виховання в учнів активної громадянської позиції із сформованими світоглядними переконаннями, сприяє морально-духовному розвитку інтелектуальної особистості. Класні керівники 1-11 класів володіють методикою планування виховних заходів, ставлять чіткі цілі та завдання щодо діяльності класного колективу, враховуючи вікові та індивідуальні особливості дітей.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60350"/>
            <a:ext cx="7862887" cy="6597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Однією з форм позакласної та позашкільної роботи є участь учнів у гуртках. 85 % дітей охоплено організаційними формами навчально-виховної діяльності. З них: у гуртках – 180 учнів, факультативах – 192, спортивній школі (філіал районної спортивної школи) – 42%, в музичній школі (філіал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Дашавської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музичної школи ім. Ф.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Колесси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– 48%. В основному робота проводиться згідно з планами. На достатньому рівні працює рада шкільного музею історії села Великі </a:t>
            </a:r>
            <a:r>
              <a:rPr lang="uk-UA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Дідушичі</a:t>
            </a:r>
            <a:r>
              <a:rPr lang="uk-UA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26325" cy="1071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4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ВІДКРИТО 1987 РОКУ </a:t>
            </a:r>
            <a:br>
              <a:rPr lang="uk-UA" sz="2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музею 750 </a:t>
            </a:r>
            <a: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експонатів</a:t>
            </a:r>
            <a:b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роботи музею:</a:t>
            </a:r>
            <a:br>
              <a:rPr lang="uk-UA" sz="27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-екскурсії</a:t>
            </a:r>
            <a: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зустрічі;</a:t>
            </a:r>
            <a:b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-уроки</a:t>
            </a:r>
            <a: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історії, літератури та     народознавства;</a:t>
            </a:r>
            <a:b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-виховні</a:t>
            </a:r>
            <a:r>
              <a:rPr lang="uk-UA" sz="27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заходи…</a:t>
            </a:r>
            <a:r>
              <a:rPr lang="uk-UA" sz="4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62596" y="4643447"/>
            <a:ext cx="3480842" cy="220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57290" y="2500306"/>
            <a:ext cx="4758604" cy="207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6314" y="3997070"/>
            <a:ext cx="4080931" cy="286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2021-2022 </a:t>
            </a:r>
            <a:r>
              <a:rPr lang="uk-UA" sz="40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екскурсоводи музею взяли участь у   </a:t>
            </a: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 конкурсі  екскурсоводів  музеїв закладів освіти </a:t>
            </a:r>
            <a:r>
              <a:rPr lang="uk-UA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«Край, в якому я живу»  </a:t>
            </a: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Оглядова</a:t>
            </a:r>
            <a:r>
              <a:rPr lang="uk-UA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</a:t>
            </a:r>
            <a:r>
              <a:rPr lang="uk-UA" sz="3600" b="1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«Благословенна будь, батьківська хато!» - І місце в обласному конкурсі.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Місце для вмісту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84130" y="4143380"/>
            <a:ext cx="3807006" cy="2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Рисунок 3" descr="D:\ФОТО ОЛЬГА ЮРІЇВНА 2022\Screenshot_2022-07-05-12-54-27-456_com.miui.videoplayer.jpg"/>
          <p:cNvPicPr>
            <a:picLocks noChangeAspect="1" noChangeArrowheads="1"/>
          </p:cNvPicPr>
          <p:nvPr/>
        </p:nvPicPr>
        <p:blipFill>
          <a:blip r:embed="rId3"/>
          <a:srcRect l="1111" t="36496" b="37094"/>
          <a:stretch>
            <a:fillRect/>
          </a:stretch>
        </p:blipFill>
        <p:spPr bwMode="auto">
          <a:xfrm>
            <a:off x="1428750" y="4429125"/>
            <a:ext cx="3571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214313"/>
            <a:ext cx="749776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Музей – центр національно-патріотичного виховання</a:t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Місце для зображення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l="2508" r="2508"/>
          <a:stretch>
            <a:fillRect/>
          </a:stretch>
        </p:blipFill>
        <p:spPr>
          <a:xfrm>
            <a:off x="1214414" y="2786058"/>
            <a:ext cx="4340614" cy="386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86380" y="1285860"/>
            <a:ext cx="3857620" cy="443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Всеукраїнський фотоконкурс</a:t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uk-UA" sz="2200" dirty="0" smtClean="0">
                <a:solidFill>
                  <a:schemeClr val="tx2">
                    <a:satMod val="130000"/>
                  </a:schemeClr>
                </a:solidFill>
              </a:rPr>
              <a:t>Автори – учні 9 класу Т. Брик, А. Юрчик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AutoShape 4" descr="https://mail.ukr.net/attach/resize/16566733133578474352/9?size=preview_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0483" name="Picture 5" descr="D:\ФОТО ОЛЬГА ЮРІЇВНА 2022\1656673260446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643063"/>
            <a:ext cx="72866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Участь учнів у просвітницькій діяльності</a:t>
            </a:r>
            <a:endParaRPr lang="uk-UA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D:\ФОТО ОЛЬГА ЮРІЇВНА 2022\1656673260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71625"/>
            <a:ext cx="3643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4" descr="https://mail.ukr.net/attach/resize/16570155063877079144/1?size=preview_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1508" name="AutoShape 6" descr="https://mail.ukr.net/attach/resize/16570155063877079144/1?size=preview_desk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1509" name="Picture 7" descr="D:\ФОТО ОЛЬГА ЮРІЇВНА 2022\1657015483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9289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249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Corbel</vt:lpstr>
      <vt:lpstr>Wingdings 2</vt:lpstr>
      <vt:lpstr>Verdana</vt:lpstr>
      <vt:lpstr>Calibri</vt:lpstr>
      <vt:lpstr>Gill Sans MT</vt:lpstr>
      <vt:lpstr>Wingdings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Засідання:</vt:lpstr>
      <vt:lpstr>          Виховна діяльність       Згідно зі шкільною виховною програмою на 2021-2022 н.р.  організація виховної діяльності спрямована на реалізацію нормативних документів, які регламентують зміст, форми та методи виховної роботи, спрямовані на формування ключових компетенцій школярів: інформаційно-інтелектуальних, морально-духовних, превентивно-правових, формування навиків здорового способу життя. </vt:lpstr>
      <vt:lpstr>        Просвітницька діяльність                        педколективу     Відповідно до місії школи спрямована на виховання в учнів активної громадянської позиції із сформованими світоглядними переконаннями, сприяє морально-духовному розвитку інтелектуальної особистості. Класні керівники 1-11 класів володіють методикою планування виховних заходів, ставлять чіткі цілі та завдання щодо діяльності класного колективу, враховуючи вікові та індивідуальні особливості дітей.</vt:lpstr>
      <vt:lpstr>    Однією з форм позакласної та позашкільної роботи є участь учнів у гуртках. 85 % дітей охоплено організаційними формами навчально-виховної діяльності. З них: у гуртках – 180 учнів, факультативах – 192, спортивній школі (філіал районної спортивної школи) – 42%, в музичній школі (філіал Дашавської музичної школи ім. Ф. Колесси) – 48%. В основному робота проводиться згідно з планами. На достатньому рівні працює рада шкільного музею історії села Великі Дідушичі.  </vt:lpstr>
      <vt:lpstr>    МУЗЕЙ ВІДКРИТО 1987 РОКУ  Фонд музею 750 експонатів Досвід роботи музею: -екскурсії, зустрічі; -уроки історії, літератури та     народознавства; -виховні заходи… </vt:lpstr>
      <vt:lpstr>     У 2021-2022 н.р. екскурсоводи музею взяли участь у   Всеукраїнському конкурсі  екскурсоводів  музеїв закладів освіти              «Край, в якому я живу»  Оглядова  екскурсія «Благословенна будь, батьківська хато!» - І місце в обласному конкурсі.</vt:lpstr>
      <vt:lpstr> Музей – центр національно-патріотичного виховання </vt:lpstr>
      <vt:lpstr>  Всеукраїнський фотоконкурс Автори – учні 9 класу Т. Брик, А. Юрчик </vt:lpstr>
      <vt:lpstr>Участь учнів у просвітницькій діяльності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Admin</cp:lastModifiedBy>
  <cp:revision>256</cp:revision>
  <dcterms:created xsi:type="dcterms:W3CDTF">2016-04-23T11:04:09Z</dcterms:created>
  <dcterms:modified xsi:type="dcterms:W3CDTF">2022-09-28T10:04:19Z</dcterms:modified>
</cp:coreProperties>
</file>