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42" r:id="rId2"/>
    <p:sldId id="311" r:id="rId3"/>
    <p:sldId id="320" r:id="rId4"/>
    <p:sldId id="319" r:id="rId5"/>
    <p:sldId id="321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E323704-A0BB-4A3A-ABD5-4B91AEE34450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D57A05-8343-4DEB-8850-166DF2157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B788B-12EE-4322-8A9D-F29823210218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73B62-C16F-448E-8540-B235804DA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4B196-17F3-4B39-A462-3D8791FB37DC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6DF12-A0E6-4278-81BC-65D493034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59831E-716A-42F8-B8ED-598909BDE3A7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7A28A0-6B6F-4BCF-8CCF-5DAD39D16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63FAF-7732-4F01-85BB-03DB4576DBB1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3D780-E1E8-47A7-B0CB-C157DE2DB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10C8C-0E6A-43A3-87EF-BC1396C0C4C8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B1CF-7F62-455F-8FFD-32A4576E8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78607-54A6-427A-A6F7-7AD467A27703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D461D-1207-4B31-A7F5-DAE08AAC5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3848C2-9551-4846-911E-DD1FF78711CA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C1A558-54F4-4073-BD20-55B0D37DE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3F29B-392E-433F-8050-553104FD417D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2E04C-29B1-4C35-8C2F-22A65C995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756B75-60AF-4467-8046-A1DEBDE442BF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2D3535-CA42-4A66-B2C8-C7D57F2C0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0CA74-ABC5-4B5A-B2A9-BBB6D720CB2E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F8119-6127-4A53-8F7B-150840347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75080CF-66A2-4D02-B57D-55697C11C07D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F602CD3F-5C00-43CA-B64A-7923B6061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69" r:id="rId4"/>
    <p:sldLayoutId id="2147483668" r:id="rId5"/>
    <p:sldLayoutId id="2147483673" r:id="rId6"/>
    <p:sldLayoutId id="2147483667" r:id="rId7"/>
    <p:sldLayoutId id="2147483674" r:id="rId8"/>
    <p:sldLayoutId id="2147483666" r:id="rId9"/>
    <p:sldLayoutId id="2147483665" r:id="rId10"/>
  </p:sldLayoutIdLst>
  <p:transition spd="slow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Таланти школи</a:t>
            </a:r>
            <a:endParaRPr lang="uk-UA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4034" name="Содержимое 9" descr="D:\ФОТО ОЛЬГА ЮРІЇВНА 2022\Screenshot_2022-07-05-13-10-53-940_com.miui.videoplayer.jpg"/>
          <p:cNvPicPr>
            <a:picLocks noGrp="1"/>
          </p:cNvPicPr>
          <p:nvPr>
            <p:ph sz="half" idx="1"/>
          </p:nvPr>
        </p:nvPicPr>
        <p:blipFill>
          <a:blip r:embed="rId2"/>
          <a:srcRect t="36160" r="2547" b="36871"/>
          <a:stretch>
            <a:fillRect/>
          </a:stretch>
        </p:blipFill>
        <p:spPr>
          <a:xfrm>
            <a:off x="1428750" y="1714500"/>
            <a:ext cx="4000500" cy="3238500"/>
          </a:xfrm>
        </p:spPr>
      </p:pic>
      <p:pic>
        <p:nvPicPr>
          <p:cNvPr id="44035" name="Picture 3" descr="D:\ФОТО ОЛЬГА ЮРІЇВНА 2022\16566732605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3500" y="3500438"/>
            <a:ext cx="4133850" cy="3100387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84213" y="571500"/>
            <a:ext cx="8245475" cy="62865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2800" dirty="0" smtClean="0">
                <a:solidFill>
                  <a:schemeClr val="tx2"/>
                </a:solidFill>
              </a:rPr>
              <a:t>	     </a:t>
            </a:r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Покращенню навчально-виховного процесу сприяють </a:t>
            </a:r>
            <a:r>
              <a:rPr lang="uk-UA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проєкти</a:t>
            </a:r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“Мій родовід”, “Від екології природи до екології душі”, “Сільська школа – храм духовності”. Слід відзначити творчий підхід до колективних виховних справ у початковій школі вчителів Василів Я.В., Брик О.Ф., Хомин І.М., </a:t>
            </a:r>
            <a:r>
              <a:rPr lang="uk-UA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Мариній</a:t>
            </a:r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Г.І., </a:t>
            </a:r>
            <a:r>
              <a:rPr lang="uk-UA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Дидин</a:t>
            </a:r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Н.Й.,</a:t>
            </a:r>
            <a:r>
              <a:rPr lang="uk-UA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Іваникович</a:t>
            </a:r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О.К., </a:t>
            </a:r>
            <a:r>
              <a:rPr lang="uk-UA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Пилипців</a:t>
            </a:r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Л.Д., </a:t>
            </a:r>
            <a:r>
              <a:rPr lang="uk-UA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Сташків</a:t>
            </a:r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Л.О., які проводять виховні заходи з участю батьків, у шкільному музеї, організовують екскурсії.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uk-UA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1500" y="188913"/>
            <a:ext cx="8362950" cy="6059487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</a:t>
            </a:r>
            <a:r>
              <a:rPr lang="uk-U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напрямку  національно-патріотичного виховання організовано пошуково-дослідницьку роботу, виховні заходи щодо вшанування </a:t>
            </a:r>
            <a:r>
              <a:rPr lang="uk-UA" sz="2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</a:t>
            </a:r>
            <a:r>
              <a:rPr lang="en-US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яті героїв АТО, зустрічі, День Кіборга, Свято Героїв.</a:t>
            </a:r>
            <a:endParaRPr lang="uk-UA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651125"/>
            <a:ext cx="5495925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74638"/>
            <a:ext cx="7862887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i="1" dirty="0" err="1" smtClean="0">
                <a:solidFill>
                  <a:schemeClr val="accent3">
                    <a:lumMod val="50000"/>
                  </a:schemeClr>
                </a:solidFill>
              </a:rPr>
              <a:t>“Небесна</a:t>
            </a:r>
            <a:r>
              <a:rPr lang="uk-UA" sz="3600" b="1" i="1" dirty="0" smtClean="0">
                <a:solidFill>
                  <a:schemeClr val="accent3">
                    <a:lumMod val="50000"/>
                  </a:schemeClr>
                </a:solidFill>
              </a:rPr>
              <a:t> сотня в вирій полетіла…”</a:t>
            </a:r>
            <a:endParaRPr lang="uk-UA" sz="3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8130" name="Содержимое 4" descr="20180219_14365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643063"/>
            <a:ext cx="4740275" cy="2671762"/>
          </a:xfrm>
        </p:spPr>
      </p:pic>
      <p:pic>
        <p:nvPicPr>
          <p:cNvPr id="48131" name="Содержимое 5" descr="20180222_10201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43375" y="3857625"/>
            <a:ext cx="4689475" cy="264318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929188" y="6143625"/>
            <a:ext cx="36528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Вітання учасника АТО</a:t>
            </a:r>
            <a:endParaRPr lang="uk-UA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9154" name="Содержимое 10" descr="%D0%B3%D0%B0%D1%80%D0%BD%D0%B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50831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Содержимое 9" descr="Вітання учасників АТО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0" y="2786063"/>
            <a:ext cx="4572000" cy="3429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</TotalTime>
  <Words>88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Corbel</vt:lpstr>
      <vt:lpstr>Arial</vt:lpstr>
      <vt:lpstr>Wingdings 2</vt:lpstr>
      <vt:lpstr>Verdana</vt:lpstr>
      <vt:lpstr>Calibri</vt:lpstr>
      <vt:lpstr>Gill Sans MT</vt:lpstr>
      <vt:lpstr>Солнцестояние</vt:lpstr>
      <vt:lpstr>Солнцестояние</vt:lpstr>
      <vt:lpstr>Солнцестояние</vt:lpstr>
      <vt:lpstr>Солнцестояние</vt:lpstr>
      <vt:lpstr>Таланти школи</vt:lpstr>
      <vt:lpstr>Слайд 2</vt:lpstr>
      <vt:lpstr>Слайд 3</vt:lpstr>
      <vt:lpstr>“Небесна сотня в вирій полетіла…”</vt:lpstr>
      <vt:lpstr>Слайд 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 ПРО РОБОТУ ВЕЛИКОДІДУШИЦЬКОЇ СЗОШ І-ІІІ СТУПЕНІВ у 2015 – 2016 н.р.</dc:title>
  <dc:creator>1</dc:creator>
  <cp:lastModifiedBy>Admin</cp:lastModifiedBy>
  <cp:revision>255</cp:revision>
  <dcterms:created xsi:type="dcterms:W3CDTF">2016-04-23T11:04:09Z</dcterms:created>
  <dcterms:modified xsi:type="dcterms:W3CDTF">2022-09-29T08:52:41Z</dcterms:modified>
</cp:coreProperties>
</file>