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1ED1-F6FB-4F1F-844F-E81B9CEE710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D1A1-F498-40C7-A72A-51CD3B3AC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1ED1-F6FB-4F1F-844F-E81B9CEE710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D1A1-F498-40C7-A72A-51CD3B3AC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1ED1-F6FB-4F1F-844F-E81B9CEE710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D1A1-F498-40C7-A72A-51CD3B3AC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1ED1-F6FB-4F1F-844F-E81B9CEE710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D1A1-F498-40C7-A72A-51CD3B3AC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1ED1-F6FB-4F1F-844F-E81B9CEE710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D1A1-F498-40C7-A72A-51CD3B3AC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1ED1-F6FB-4F1F-844F-E81B9CEE710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D1A1-F498-40C7-A72A-51CD3B3AC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1ED1-F6FB-4F1F-844F-E81B9CEE710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D1A1-F498-40C7-A72A-51CD3B3AC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1ED1-F6FB-4F1F-844F-E81B9CEE710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D1A1-F498-40C7-A72A-51CD3B3AC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1ED1-F6FB-4F1F-844F-E81B9CEE710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D1A1-F498-40C7-A72A-51CD3B3AC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1ED1-F6FB-4F1F-844F-E81B9CEE710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D1A1-F498-40C7-A72A-51CD3B3AC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1ED1-F6FB-4F1F-844F-E81B9CEE710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D1A1-F498-40C7-A72A-51CD3B3AC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21ED1-F6FB-4F1F-844F-E81B9CEE710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D1A1-F498-40C7-A72A-51CD3B3AC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 bright="-17000" contrast="2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620688"/>
            <a:ext cx="3667944" cy="5184576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Портфоліо</a:t>
            </a:r>
            <a:r>
              <a:rPr lang="uk-UA" b="1" dirty="0" smtClean="0">
                <a:latin typeface="Monotype Corsiva" pitchFamily="66" charset="0"/>
              </a:rPr>
              <a:t>  голови учнівського комітету </a:t>
            </a:r>
            <a:r>
              <a:rPr lang="uk-UA" b="1" dirty="0" err="1" smtClean="0">
                <a:latin typeface="Monotype Corsiva" pitchFamily="66" charset="0"/>
              </a:rPr>
              <a:t>Устянської</a:t>
            </a:r>
            <a:r>
              <a:rPr lang="uk-UA" b="1" dirty="0" smtClean="0">
                <a:latin typeface="Monotype Corsiva" pitchFamily="66" charset="0"/>
              </a:rPr>
              <a:t> ЗШ   </a:t>
            </a:r>
            <a:r>
              <a:rPr lang="en-US" b="1" dirty="0" smtClean="0">
                <a:latin typeface="Monotype Corsiva" pitchFamily="66" charset="0"/>
              </a:rPr>
              <a:t>I-III </a:t>
            </a:r>
            <a:r>
              <a:rPr lang="uk-UA" b="1" dirty="0" smtClean="0">
                <a:latin typeface="Monotype Corsiva" pitchFamily="66" charset="0"/>
              </a:rPr>
              <a:t>ст.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err="1" smtClean="0">
                <a:latin typeface="Monotype Corsiva" pitchFamily="66" charset="0"/>
              </a:rPr>
              <a:t>Бурчені</a:t>
            </a:r>
            <a:r>
              <a:rPr lang="uk-UA" b="1" dirty="0" smtClean="0">
                <a:latin typeface="Monotype Corsiva" pitchFamily="66" charset="0"/>
              </a:rPr>
              <a:t> Зоряни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" name="Рисунок 5" descr="DSC01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4104456" cy="6420986"/>
          </a:xfrm>
          <a:prstGeom prst="flowChartAlternateProcess">
            <a:avLst/>
          </a:prstGeom>
          <a:ln w="57150"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Що таке щастя для мене?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/>
              <a:t>      У </a:t>
            </a:r>
            <a:r>
              <a:rPr lang="uk-UA" b="1" dirty="0"/>
              <a:t>кожної людини своя думка про поняття «Щастя</a:t>
            </a:r>
            <a:r>
              <a:rPr lang="uk-UA" b="1" dirty="0" smtClean="0"/>
              <a:t>»! </a:t>
            </a:r>
            <a:endParaRPr lang="ru-RU" dirty="0" smtClean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uk-UA" b="1" dirty="0" smtClean="0"/>
              <a:t>Особисто </a:t>
            </a:r>
            <a:r>
              <a:rPr lang="uk-UA" b="1" dirty="0"/>
              <a:t>я вважаю,що щастя – це коли тебе розуміють. Коли є з ким поділитися і горем і радістю. Коли здорові твої близькі. Коли тобі посміхнувся перехожий, незнайома людина. Коли </a:t>
            </a:r>
            <a:r>
              <a:rPr lang="uk-UA" b="1" dirty="0" err="1"/>
              <a:t>несподіванно</a:t>
            </a:r>
            <a:r>
              <a:rPr lang="uk-UA" b="1" dirty="0"/>
              <a:t> ти дізнаєшся,що тебе люди люблять не тому, що ти щось зробив їм, а просто так. Коли кожен день сонячний настрій! Коли в тобі потребують і ти відчуваєш себе необхідним в їхньому житті. Коли про тебе піклуються і оберігають, і ти робиш так само і тобі від цього приємно!Саме це для мене і є справжнісіньке щастя!!!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1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075806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1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6166" y="0"/>
            <a:ext cx="3327834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1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3719" y="3758784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bibliotekar\Desktop\IMG_088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" r="16078" b="10485"/>
          <a:stretch/>
        </p:blipFill>
        <p:spPr bwMode="auto">
          <a:xfrm>
            <a:off x="251520" y="44624"/>
            <a:ext cx="3298714" cy="3889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ibliotekar\Desktop\IMG_03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t="21504" r="28183" b="29827"/>
          <a:stretch/>
        </p:blipFill>
        <p:spPr bwMode="auto">
          <a:xfrm>
            <a:off x="683567" y="3603171"/>
            <a:ext cx="3442119" cy="3254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7" y="404664"/>
            <a:ext cx="5040560" cy="1368152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Дата народження: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/>
              <a:t>19.08.2001 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77832"/>
            <a:ext cx="3275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Дата народження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819807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Monotype Corsiva" pitchFamily="66" charset="0"/>
              </a:rPr>
              <a:t>Клас , в якому я навчаюся </a:t>
            </a:r>
            <a:r>
              <a:rPr lang="uk-UA" sz="3200" b="1" dirty="0" smtClean="0">
                <a:latin typeface="Monotype Corsiva" pitchFamily="66" charset="0"/>
              </a:rPr>
              <a:t>:</a:t>
            </a:r>
            <a:r>
              <a:rPr lang="en-US" sz="3200" b="1" smtClean="0">
                <a:latin typeface="Monotype Corsiva" pitchFamily="66" charset="0"/>
              </a:rPr>
              <a:t>10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8" name="Рисунок 7" descr="DSC01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620688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bibliotekar\Desktop\IMG_09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7894" r="24118"/>
          <a:stretch/>
        </p:blipFill>
        <p:spPr bwMode="auto">
          <a:xfrm>
            <a:off x="402771" y="3068960"/>
            <a:ext cx="3429000" cy="3280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За що я люблю свою школу?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 smtClean="0"/>
              <a:t>Я </a:t>
            </a:r>
            <a:r>
              <a:rPr lang="uk-UA" b="1" dirty="0"/>
              <a:t>люблю школу, бо мої найкращі </a:t>
            </a:r>
            <a:r>
              <a:rPr lang="uk-UA" b="1" dirty="0" smtClean="0"/>
              <a:t>роки проходять </a:t>
            </a:r>
            <a:r>
              <a:rPr lang="uk-UA" b="1" dirty="0"/>
              <a:t>саме в ній. Зі школою у мене дуже багато спогадів,а також пригод,які </a:t>
            </a:r>
            <a:r>
              <a:rPr lang="uk-UA" b="1" dirty="0" smtClean="0"/>
              <a:t>трапляються  </a:t>
            </a:r>
            <a:r>
              <a:rPr lang="uk-UA" b="1" dirty="0"/>
              <a:t>зі мною за роки навчання. Стіни школи мені завжди про це будуть нагадувати,я ніколи не забуду ці чудові дні!</a:t>
            </a:r>
            <a:endParaRPr lang="ru-RU" dirty="0"/>
          </a:p>
          <a:p>
            <a:r>
              <a:rPr lang="uk-UA" b="1" dirty="0"/>
              <a:t>Також у школі я багато чого </a:t>
            </a:r>
            <a:r>
              <a:rPr lang="uk-UA" b="1" dirty="0" smtClean="0"/>
              <a:t>навчаюся… </a:t>
            </a:r>
            <a:r>
              <a:rPr lang="uk-UA" b="1" dirty="0"/>
              <a:t>Кожен день, який </a:t>
            </a:r>
            <a:r>
              <a:rPr lang="uk-UA" b="1" dirty="0" smtClean="0"/>
              <a:t>проведений </a:t>
            </a:r>
            <a:r>
              <a:rPr lang="uk-UA" b="1" dirty="0"/>
              <a:t>у школі-це радість…яку я </a:t>
            </a:r>
            <a:r>
              <a:rPr lang="uk-UA" b="1" dirty="0" smtClean="0"/>
              <a:t>розділяю </a:t>
            </a:r>
            <a:r>
              <a:rPr lang="uk-UA" b="1" dirty="0"/>
              <a:t>з друзями!</a:t>
            </a:r>
            <a:endParaRPr lang="ru-RU" dirty="0"/>
          </a:p>
          <a:p>
            <a:r>
              <a:rPr lang="uk-UA" b="1" dirty="0"/>
              <a:t>Наші вчителя-найкращі в світі,бо вони завжди підтримують. Кожен вчитель намагається знайти персональний підхід до кожного учня. А ця дуже важка праця!</a:t>
            </a:r>
            <a:endParaRPr lang="ru-RU" dirty="0"/>
          </a:p>
          <a:p>
            <a:r>
              <a:rPr lang="uk-UA" b="1" dirty="0"/>
              <a:t>Шкільні роки-найяскравіші,самі барвисті,найцікавіші,і самі незабутні!</a:t>
            </a:r>
            <a:endParaRPr lang="ru-RU" dirty="0"/>
          </a:p>
          <a:p>
            <a:r>
              <a:rPr lang="uk-UA" b="1" dirty="0"/>
              <a:t>Мабуть саме за це я і люблю свою школу!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2170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94226" cy="382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bibliotekar\Desktop\IMG_06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 t="16614" r="8410" b="8297"/>
          <a:stretch/>
        </p:blipFill>
        <p:spPr bwMode="auto">
          <a:xfrm>
            <a:off x="3657532" y="2996952"/>
            <a:ext cx="5464629" cy="3799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Які якості я ціную в людях і чому?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3285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b="1" dirty="0" smtClean="0"/>
              <a:t>     Кожна </a:t>
            </a:r>
            <a:r>
              <a:rPr lang="uk-UA" b="1" dirty="0"/>
              <a:t>людина-це перш за все </a:t>
            </a:r>
            <a:r>
              <a:rPr lang="uk-UA" b="1" dirty="0" err="1"/>
              <a:t>особистість.У</a:t>
            </a:r>
            <a:r>
              <a:rPr lang="uk-UA" b="1" dirty="0"/>
              <a:t> кожного свій характер,свої манери,свої погляди на життя. Є такі люди з якими приємно спілкуватися,вони завжди можуть підтримати будь-яку розмову. А є ще такі люди, що з ними і поговорити нема про що, вони дуже замкнуті в собі, завжди на своїй хвилі…Так само є люди доброзичливі,чуйні, ніжні,готові допомогти і підтримати в скрутну хвилину. Особисто для мене дуже важливо, щоб людина завжди була щирою по відношенню до мене, ніколи не обманювала. І не шукала вигоди від спілкування зі мною. Я вважаю, що люди повинні бути самі собою, чесними і доброзичливими по відношенню до всіх!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bibliotekar\Desktop\IMG_0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36904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N09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792" y="466344"/>
            <a:ext cx="7900416" cy="5925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Що таке дружба в моєму розумінні?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/>
              <a:t>     Дружба </a:t>
            </a:r>
            <a:r>
              <a:rPr lang="uk-UA" b="1" dirty="0"/>
              <a:t>– це стосунки,побудовані на взаємній симпатії. Дружба може бути скороминущою і пройти разом з цією симпатією. Іноді дружба триває роками і постійно у цей час зміцнюється. </a:t>
            </a:r>
            <a:r>
              <a:rPr lang="uk-UA" b="1" dirty="0" err="1"/>
              <a:t>Заснова</a:t>
            </a:r>
            <a:r>
              <a:rPr lang="uk-UA" b="1" dirty="0"/>
              <a:t> справжня дружба на довірі, взаємодопомоги. Людям,які дружать, психологічно один з одним </a:t>
            </a:r>
            <a:r>
              <a:rPr lang="uk-UA" b="1" dirty="0" err="1"/>
              <a:t>комфортно.На</a:t>
            </a:r>
            <a:r>
              <a:rPr lang="uk-UA" b="1" dirty="0"/>
              <a:t> мою думку,сама справжня дружба-це коли люди довіряють один одному,коли вони чесні по відношенню один до одного, коли вони ніколи і ні за що не зрадять свого друга, допоможуть і підтримують навіть в самий важкий момент твого життя.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2170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139952" cy="359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bibliotekar\Desktop\IMG_04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t="6786" r="10005" b="3439"/>
          <a:stretch/>
        </p:blipFill>
        <p:spPr bwMode="auto">
          <a:xfrm>
            <a:off x="4644007" y="95741"/>
            <a:ext cx="4104457" cy="3405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ibliotekar\Desktop\IMG_05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 r="23741" b="10913"/>
          <a:stretch/>
        </p:blipFill>
        <p:spPr bwMode="auto">
          <a:xfrm>
            <a:off x="4427984" y="3501009"/>
            <a:ext cx="4320480" cy="3194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bliotekar\Desktop\IMG_09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 t="34309" r="18483" b="5396"/>
          <a:stretch/>
        </p:blipFill>
        <p:spPr bwMode="auto">
          <a:xfrm>
            <a:off x="251520" y="3789040"/>
            <a:ext cx="4185861" cy="2906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466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Monotype Corsiva</vt:lpstr>
      <vt:lpstr>Times New Roman</vt:lpstr>
      <vt:lpstr>Тема Office</vt:lpstr>
      <vt:lpstr>Портфоліо  голови учнівського комітету Устянської ЗШ   I-III ст. Бурчені Зоряни</vt:lpstr>
      <vt:lpstr>Дата народження:     19.08.2001 р.   </vt:lpstr>
      <vt:lpstr>За що я люблю свою школу? </vt:lpstr>
      <vt:lpstr>Презентация PowerPoint</vt:lpstr>
      <vt:lpstr>Які якості я ціную в людях і чому? </vt:lpstr>
      <vt:lpstr>Презентация PowerPoint</vt:lpstr>
      <vt:lpstr>Презентация PowerPoint</vt:lpstr>
      <vt:lpstr>Що таке дружба в моєму розумінні? </vt:lpstr>
      <vt:lpstr>Презентация PowerPoint</vt:lpstr>
      <vt:lpstr>Що таке щастя для мене? 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 голови учнівського комітету Устянської ЗШ   I-III ст. Бурчені Зоряни</dc:title>
  <dc:creator>pk</dc:creator>
  <cp:lastModifiedBy>Пользователь Windows</cp:lastModifiedBy>
  <cp:revision>15</cp:revision>
  <dcterms:created xsi:type="dcterms:W3CDTF">2013-05-08T17:23:09Z</dcterms:created>
  <dcterms:modified xsi:type="dcterms:W3CDTF">2016-10-10T19:08:31Z</dcterms:modified>
</cp:coreProperties>
</file>