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  <p:sldId id="268" r:id="rId14"/>
    <p:sldId id="273" r:id="rId15"/>
    <p:sldId id="269" r:id="rId16"/>
    <p:sldId id="270" r:id="rId17"/>
    <p:sldId id="271" r:id="rId18"/>
    <p:sldId id="272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24B1D-04FC-4BEB-A9C3-9905755729F2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2879B3-7286-46ED-B138-A86EE33545A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879B3-7286-46ED-B138-A86EE33545A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E5E4F6-E693-4452-AD33-06F84CC0AB86}" type="datetimeFigureOut">
              <a:rPr lang="ru-RU" smtClean="0"/>
              <a:pPr/>
              <a:t>28.05.2013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029E6-59B9-409B-948D-3B4D2867FF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470025"/>
          </a:xfrm>
        </p:spPr>
        <p:txBody>
          <a:bodyPr>
            <a:prstTxWarp prst="textPlain">
              <a:avLst/>
            </a:prstTxWarp>
          </a:bodyPr>
          <a:lstStyle/>
          <a:p>
            <a:r>
              <a:rPr lang="uk-UA" b="1" dirty="0" smtClean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Batang" pitchFamily="18" charset="-127"/>
                <a:ea typeface="Batang" pitchFamily="18" charset="-127"/>
              </a:rPr>
              <a:t>МОЯ МАЛА БАТЬКІВЩИНА</a:t>
            </a:r>
            <a:endParaRPr lang="ru-RU" b="1" dirty="0">
              <a:ln w="1905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Batang" pitchFamily="18" charset="-127"/>
              <a:ea typeface="Batang" pitchFamily="18" charset="-127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4920" y="4435158"/>
            <a:ext cx="8229600" cy="1143000"/>
          </a:xfrm>
        </p:spPr>
        <p:txBody>
          <a:bodyPr/>
          <a:lstStyle/>
          <a:p>
            <a:r>
              <a:rPr lang="uk-UA" b="1" dirty="0" smtClean="0"/>
              <a:t>Вулиця </a:t>
            </a:r>
            <a:r>
              <a:rPr lang="uk-UA" b="1" dirty="0" err="1" smtClean="0"/>
              <a:t>Неважа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085184"/>
            <a:ext cx="8229600" cy="1143000"/>
          </a:xfrm>
        </p:spPr>
        <p:txBody>
          <a:bodyPr/>
          <a:lstStyle/>
          <a:p>
            <a:r>
              <a:rPr lang="uk-UA" b="1" dirty="0" smtClean="0"/>
              <a:t>Вулиця Варшавська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Урочище </a:t>
            </a:r>
            <a:r>
              <a:rPr lang="uk-UA" b="1" dirty="0" err="1" smtClean="0"/>
              <a:t>Полеглище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32656"/>
            <a:ext cx="4114800" cy="5865515"/>
          </a:xfrm>
        </p:spPr>
        <p:txBody>
          <a:bodyPr>
            <a:normAutofit lnSpcReduction="10000"/>
          </a:bodyPr>
          <a:lstStyle/>
          <a:p>
            <a:pPr indent="22225">
              <a:buNone/>
            </a:pPr>
            <a:r>
              <a:rPr lang="uk-UA" b="1" dirty="0"/>
              <a:t>Окрасою села Устя є церква в </a:t>
            </a:r>
            <a:r>
              <a:rPr lang="uk-UA" b="1" dirty="0" err="1"/>
              <a:t>імя</a:t>
            </a:r>
            <a:r>
              <a:rPr lang="uk-UA" b="1" dirty="0"/>
              <a:t> Різдва Пресвятої Богородиці. Будівництво церкви було розпочато у 1880 році, а закінчено в 1884 році Кількість православних християн-прихожан у 80-х роках була 533 чол.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Рисунок 4" descr="IMG_4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404663"/>
            <a:ext cx="4695986" cy="6261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60648"/>
            <a:ext cx="3851920" cy="5976664"/>
          </a:xfrm>
        </p:spPr>
        <p:txBody>
          <a:bodyPr>
            <a:normAutofit fontScale="92500" lnSpcReduction="20000"/>
          </a:bodyPr>
          <a:lstStyle/>
          <a:p>
            <a:pPr indent="22225">
              <a:buNone/>
            </a:pPr>
            <a:r>
              <a:rPr lang="uk-UA" b="1" dirty="0"/>
              <a:t>В 2004 році жителі відзначили 120- річний ювілей церкви в </a:t>
            </a:r>
            <a:r>
              <a:rPr lang="uk-UA" b="1" dirty="0" smtClean="0"/>
              <a:t>ім'я </a:t>
            </a:r>
            <a:r>
              <a:rPr lang="uk-UA" b="1" dirty="0"/>
              <a:t>Різдва Пресвятої  Богородиці . Престольний празник відзначають 21 вересня. Настоятелем церкви з 1985 року є </a:t>
            </a:r>
            <a:r>
              <a:rPr lang="uk-UA" b="1" dirty="0" err="1"/>
              <a:t>Зіньков</a:t>
            </a:r>
            <a:r>
              <a:rPr lang="uk-UA" b="1" dirty="0"/>
              <a:t> Володимир Миколайович.</a:t>
            </a:r>
            <a:endParaRPr lang="ru-RU" b="1" dirty="0"/>
          </a:p>
        </p:txBody>
      </p:sp>
      <p:pic>
        <p:nvPicPr>
          <p:cNvPr id="4" name="Рисунок 3" descr="DSCN11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0"/>
            <a:ext cx="5056026" cy="6741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r>
              <a:rPr lang="uk-UA" sz="2400" b="1" dirty="0"/>
              <a:t>Школа в селі Устя організувалась в 20-роках ХХ ст.. В цей час край перебував під владою Польщі. Згідно закону в школі все викладалося польською мовою . Школа тоді була чотирикласною. Після закінчення 4-го класу діти складали екзамени з арифметики , історії Польщі. Вчителька була одна  на всі класи – пані </a:t>
            </a:r>
            <a:r>
              <a:rPr lang="uk-UA" sz="2400" b="1" dirty="0" err="1"/>
              <a:t>Квятковська</a:t>
            </a:r>
            <a:r>
              <a:rPr lang="uk-UA" sz="2400" b="1" dirty="0"/>
              <a:t> . </a:t>
            </a:r>
            <a:endParaRPr lang="ru-RU" sz="2400" b="1" dirty="0"/>
          </a:p>
          <a:p>
            <a:r>
              <a:rPr lang="ru-RU" sz="2400" b="1" dirty="0"/>
              <a:t>  </a:t>
            </a:r>
            <a:r>
              <a:rPr lang="uk-UA" sz="2400" b="1" dirty="0"/>
              <a:t>По-справжньому освіта розвивається в повоєнні роки , коли в селі в 1946 р. було засновано неповну </a:t>
            </a:r>
            <a:r>
              <a:rPr lang="uk-UA" sz="2400" b="1" dirty="0" err="1"/>
              <a:t>семірічну</a:t>
            </a:r>
            <a:r>
              <a:rPr lang="uk-UA" sz="2400" b="1" dirty="0"/>
              <a:t> школу , яка в 1958 році стає восьмирічною , а в 1967 – повною середньою. </a:t>
            </a:r>
            <a:endParaRPr lang="ru-RU" sz="2400" b="1" dirty="0"/>
          </a:p>
          <a:p>
            <a:r>
              <a:rPr lang="uk-UA" sz="2400" b="1" dirty="0"/>
              <a:t>  До 60- х років навчання велося в старому приміщенні , а в 1961 році розпочинається будівництво нової школи яке було закінчене 1976 р. Зі спогадів старожилів відомо , що першою вчителькою була </a:t>
            </a:r>
            <a:r>
              <a:rPr lang="uk-UA" sz="2400" b="1" dirty="0" smtClean="0"/>
              <a:t>Гаркава </a:t>
            </a:r>
            <a:r>
              <a:rPr lang="uk-UA" sz="2400" b="1" dirty="0"/>
              <a:t>Ніна родом з с. Городниця Новоград-Волинського району .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8000"/>
            <a:lum/>
          </a:blip>
          <a:srcRect/>
          <a:stretch>
            <a:fillRect l="-36000" r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8064" y="476672"/>
            <a:ext cx="3826768" cy="2074242"/>
          </a:xfrm>
        </p:spPr>
        <p:txBody>
          <a:bodyPr>
            <a:normAutofit fontScale="90000"/>
          </a:bodyPr>
          <a:lstStyle/>
          <a:p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ru-RU" sz="3600" b="1" dirty="0"/>
              <a:t> </a:t>
            </a:r>
            <a:r>
              <a:rPr lang="uk-UA" sz="3600" b="1" dirty="0"/>
              <a:t>Сьогодні в </a:t>
            </a:r>
            <a:r>
              <a:rPr lang="uk-UA" sz="3600" b="1" dirty="0" err="1"/>
              <a:t>Устянській</a:t>
            </a:r>
            <a:r>
              <a:rPr lang="uk-UA" sz="3600" b="1" dirty="0"/>
              <a:t> ЗОШ І-ІІІ ст.. навчається 102 учні та працює 26 </a:t>
            </a:r>
            <a:r>
              <a:rPr lang="uk-UA" b="1" dirty="0"/>
              <a:t>вчителів</a:t>
            </a:r>
            <a:r>
              <a:rPr lang="uk-UA" b="1" dirty="0" smtClean="0"/>
              <a:t>..</a:t>
            </a:r>
            <a:endParaRPr lang="ru-RU" b="1" dirty="0"/>
          </a:p>
        </p:txBody>
      </p:sp>
      <p:pic>
        <p:nvPicPr>
          <p:cNvPr id="4" name="Рисунок 3" descr="DSCN01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5148064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3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0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07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31872" y="3501008"/>
            <a:ext cx="4012128" cy="3009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3610744" cy="5616624"/>
          </a:xfrm>
        </p:spPr>
        <p:txBody>
          <a:bodyPr>
            <a:normAutofit/>
          </a:bodyPr>
          <a:lstStyle/>
          <a:p>
            <a:pPr indent="22225">
              <a:buNone/>
            </a:pPr>
            <a:r>
              <a:rPr lang="uk-UA" b="1" dirty="0"/>
              <a:t>На території сільської ради розміщений </a:t>
            </a:r>
            <a:r>
              <a:rPr lang="uk-UA" b="1" dirty="0" err="1"/>
              <a:t>КЗ</a:t>
            </a:r>
            <a:r>
              <a:rPr lang="uk-UA" b="1" dirty="0"/>
              <a:t> Центр </a:t>
            </a:r>
            <a:r>
              <a:rPr lang="uk-UA" b="1" dirty="0" err="1"/>
              <a:t>Первинно-медико-санітарної</a:t>
            </a:r>
            <a:r>
              <a:rPr lang="uk-UA" b="1" dirty="0"/>
              <a:t> допомоги СЛА </a:t>
            </a:r>
            <a:r>
              <a:rPr lang="uk-UA" b="1" dirty="0" err="1"/>
              <a:t>с.Устя</a:t>
            </a:r>
            <a:r>
              <a:rPr lang="uk-UA" b="1" dirty="0"/>
              <a:t> на </a:t>
            </a:r>
            <a:r>
              <a:rPr lang="uk-UA" b="1" dirty="0" err="1"/>
              <a:t>вул.Ленінській</a:t>
            </a:r>
            <a:r>
              <a:rPr lang="uk-UA" b="1" dirty="0"/>
              <a:t> і складається з 6 </a:t>
            </a:r>
            <a:r>
              <a:rPr lang="uk-UA" b="1" dirty="0" smtClean="0"/>
              <a:t>кімнат.</a:t>
            </a:r>
            <a:endParaRPr lang="ru-RU" b="1" dirty="0"/>
          </a:p>
        </p:txBody>
      </p:sp>
      <p:pic>
        <p:nvPicPr>
          <p:cNvPr id="4" name="Рисунок 3" descr="P101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5408" y="404664"/>
            <a:ext cx="4590510" cy="612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610744" cy="6322714"/>
          </a:xfrm>
        </p:spPr>
        <p:txBody>
          <a:bodyPr>
            <a:noAutofit/>
          </a:bodyPr>
          <a:lstStyle/>
          <a:p>
            <a:r>
              <a:rPr lang="uk-UA" sz="3200" b="1" dirty="0" smtClean="0"/>
              <a:t>В </a:t>
            </a:r>
            <a:r>
              <a:rPr lang="uk-UA" sz="3200" b="1" dirty="0" err="1" smtClean="0"/>
              <a:t>пам</a:t>
            </a:r>
            <a:r>
              <a:rPr lang="en-US" sz="3200" b="1" dirty="0" smtClean="0"/>
              <a:t>`</a:t>
            </a:r>
            <a:r>
              <a:rPr lang="uk-UA" sz="3200" b="1" dirty="0" smtClean="0"/>
              <a:t>ять загиблим у роки Великої Вітчизняної війни в селі Устя  було встановлено обеліск. Оскільки на фронтах </a:t>
            </a:r>
            <a:r>
              <a:rPr lang="uk-UA" sz="3200" b="1" dirty="0" smtClean="0"/>
              <a:t>з ворогом </a:t>
            </a:r>
            <a:r>
              <a:rPr lang="uk-UA" sz="3200" b="1" dirty="0" smtClean="0"/>
              <a:t>билися 138 </a:t>
            </a:r>
            <a:r>
              <a:rPr lang="uk-UA" sz="3200" b="1" dirty="0" err="1" smtClean="0"/>
              <a:t>устенців</a:t>
            </a:r>
            <a:r>
              <a:rPr lang="uk-UA" sz="3200" b="1" dirty="0" smtClean="0"/>
              <a:t>, з яких 57 полягли на полі бою. </a:t>
            </a:r>
            <a:endParaRPr lang="ru-RU" sz="3200" b="1" dirty="0"/>
          </a:p>
        </p:txBody>
      </p:sp>
      <p:pic>
        <p:nvPicPr>
          <p:cNvPr id="4" name="Рисунок 3" descr="P101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620688"/>
            <a:ext cx="4299942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P1010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6300192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10100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7957" y="3140968"/>
            <a:ext cx="4956043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6048672"/>
          </a:xfrm>
        </p:spPr>
        <p:txBody>
          <a:bodyPr>
            <a:normAutofit/>
          </a:bodyPr>
          <a:lstStyle/>
          <a:p>
            <a:pPr indent="282575">
              <a:buNone/>
            </a:pPr>
            <a:r>
              <a:rPr lang="uk-UA" sz="4000" b="1" dirty="0" smtClean="0"/>
              <a:t>Чи бачили ви коли-небудь, як під яскравим сяючим , променистим блакитним небом віддзеркалює  земля? Чи ви чули, як вдоволено гуде джміль, як шелестить ,шурхотить листя під дотиком </a:t>
            </a:r>
            <a:r>
              <a:rPr lang="uk-UA" sz="4000" b="1" dirty="0" err="1" smtClean="0"/>
              <a:t>вітерця</a:t>
            </a:r>
            <a:r>
              <a:rPr lang="uk-UA" sz="4000" b="1" dirty="0" smtClean="0"/>
              <a:t> ? Це голос нашої давнішньої землі….. Землі села Устя…</a:t>
            </a:r>
            <a:endParaRPr lang="ru-RU" sz="4000" b="1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/>
              <a:t>З давніх-давен в селі функціонував млин, який ще й досі працює.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581128"/>
            <a:ext cx="8229600" cy="1143000"/>
          </a:xfrm>
        </p:spPr>
        <p:txBody>
          <a:bodyPr/>
          <a:lstStyle/>
          <a:p>
            <a:r>
              <a:rPr lang="uk-UA" b="1" dirty="0" smtClean="0"/>
              <a:t>Село сьогодні..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6059016" cy="2620887"/>
          </a:xfrm>
        </p:spPr>
        <p:txBody>
          <a:bodyPr>
            <a:normAutofit/>
          </a:bodyPr>
          <a:lstStyle/>
          <a:p>
            <a:pPr indent="22225">
              <a:buNone/>
            </a:pPr>
            <a:r>
              <a:rPr lang="uk-UA" b="1" dirty="0" smtClean="0"/>
              <a:t>Устя - це маленька Україна. Від серця </a:t>
            </a:r>
            <a:r>
              <a:rPr lang="uk-UA" b="1" dirty="0" err="1" smtClean="0"/>
              <a:t>др</a:t>
            </a:r>
            <a:r>
              <a:rPr lang="uk-UA" b="1" dirty="0" smtClean="0"/>
              <a:t> серця, від душі до душі , не замуляться джерела духовності села, адже діти гідні батьків….</a:t>
            </a:r>
            <a:endParaRPr lang="ru-RU" b="1" dirty="0"/>
          </a:p>
        </p:txBody>
      </p:sp>
      <p:pic>
        <p:nvPicPr>
          <p:cNvPr id="4" name="Рисунок 3" descr="DSCN13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211706"/>
            <a:ext cx="3528393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437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2220" y="0"/>
            <a:ext cx="2841780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3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6226" y="3140968"/>
            <a:ext cx="2787774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SCN13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861048"/>
            <a:ext cx="322785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P10100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516216" cy="155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Вітри епох над Устям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340768"/>
            <a:ext cx="8435280" cy="5328592"/>
          </a:xfrm>
        </p:spPr>
        <p:txBody>
          <a:bodyPr/>
          <a:lstStyle/>
          <a:p>
            <a:pPr indent="22225">
              <a:buNone/>
            </a:pPr>
            <a:r>
              <a:rPr lang="uk-UA" b="1" dirty="0" smtClean="0"/>
              <a:t>Територія села Устя була заселена </a:t>
            </a:r>
            <a:r>
              <a:rPr lang="uk-UA" b="1" dirty="0" err="1" smtClean="0"/>
              <a:t>слов</a:t>
            </a:r>
            <a:r>
              <a:rPr lang="en-US" b="1" dirty="0"/>
              <a:t>`</a:t>
            </a:r>
            <a:r>
              <a:rPr lang="uk-UA" b="1" dirty="0" err="1" smtClean="0"/>
              <a:t>янськими</a:t>
            </a:r>
            <a:r>
              <a:rPr lang="uk-UA" b="1" dirty="0" smtClean="0"/>
              <a:t> племенами приблизно в </a:t>
            </a:r>
            <a:r>
              <a:rPr lang="en-US" b="1" dirty="0" smtClean="0"/>
              <a:t>VI-VII </a:t>
            </a:r>
            <a:r>
              <a:rPr lang="uk-UA" b="1" dirty="0" smtClean="0"/>
              <a:t>ст. Відомо, що місцевість була прикордонням між землями волинян та древлян . Річка Случ, яка протікає через село була східним кордоном Волині. Це дає підстави твердити , що ,мабуть, територія села була територією Волинського князівства.</a:t>
            </a:r>
            <a:endParaRPr lang="ru-RU" b="1" dirty="0"/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3240360"/>
          </a:xfrm>
        </p:spPr>
        <p:txBody>
          <a:bodyPr>
            <a:normAutofit/>
          </a:bodyPr>
          <a:lstStyle/>
          <a:p>
            <a:pPr indent="22225">
              <a:buNone/>
            </a:pPr>
            <a:r>
              <a:rPr lang="uk-UA" sz="3600" b="1" dirty="0" smtClean="0"/>
              <a:t>Походження назви села </a:t>
            </a:r>
            <a:r>
              <a:rPr lang="en-US" sz="3600" b="1" dirty="0"/>
              <a:t> </a:t>
            </a:r>
            <a:r>
              <a:rPr lang="uk-UA" sz="3600" b="1" dirty="0" err="1" smtClean="0"/>
              <a:t>пов</a:t>
            </a:r>
            <a:r>
              <a:rPr lang="en-US" sz="3600" b="1" dirty="0" smtClean="0"/>
              <a:t>`</a:t>
            </a:r>
            <a:r>
              <a:rPr lang="uk-UA" sz="3600" b="1" dirty="0" err="1" smtClean="0"/>
              <a:t>язують</a:t>
            </a:r>
            <a:r>
              <a:rPr lang="uk-UA" sz="3600" b="1" dirty="0" smtClean="0"/>
              <a:t> з тим , що воно розташоване в гирлі річки (усті), яка впадає в річку Случ. Назва села не змінювалася від його заснування.</a:t>
            </a:r>
            <a:endParaRPr lang="ru-RU" sz="3600" b="1" dirty="0"/>
          </a:p>
        </p:txBody>
      </p:sp>
    </p:spTree>
  </p:cSld>
  <p:clrMapOvr>
    <a:masterClrMapping/>
  </p:clrMapOvr>
  <p:transition>
    <p:cut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88640"/>
            <a:ext cx="8229600" cy="6264696"/>
          </a:xfrm>
        </p:spPr>
        <p:txBody>
          <a:bodyPr>
            <a:noAutofit/>
          </a:bodyPr>
          <a:lstStyle/>
          <a:p>
            <a:pPr indent="22225">
              <a:buNone/>
            </a:pPr>
            <a:r>
              <a:rPr lang="uk-UA" b="1" dirty="0" smtClean="0"/>
              <a:t>Перша згадка про село зустрічається в 1564 р. Також писемна згадка є в скарзі  від імені дворянина </a:t>
            </a:r>
            <a:r>
              <a:rPr lang="uk-UA" b="1" dirty="0" err="1" smtClean="0"/>
              <a:t>Дубовецького</a:t>
            </a:r>
            <a:r>
              <a:rPr lang="uk-UA" b="1" dirty="0" smtClean="0"/>
              <a:t> 1684 р. Там розповідається , що один із жителів села Устя був причетний до нападу на </a:t>
            </a:r>
            <a:r>
              <a:rPr lang="uk-UA" b="1" dirty="0" err="1" smtClean="0"/>
              <a:t>Дубовецького</a:t>
            </a:r>
            <a:r>
              <a:rPr lang="uk-UA" b="1" dirty="0" smtClean="0"/>
              <a:t>.</a:t>
            </a:r>
          </a:p>
          <a:p>
            <a:pPr indent="-68263">
              <a:buNone/>
            </a:pPr>
            <a:r>
              <a:rPr lang="uk-UA" b="1" dirty="0" smtClean="0"/>
              <a:t>В </a:t>
            </a:r>
            <a:r>
              <a:rPr lang="en-US" b="1" dirty="0" smtClean="0"/>
              <a:t>XIX </a:t>
            </a:r>
            <a:r>
              <a:rPr lang="uk-UA" b="1" dirty="0" smtClean="0"/>
              <a:t>ст. село Устя належало поміщикам </a:t>
            </a:r>
            <a:r>
              <a:rPr lang="uk-UA" b="1" dirty="0" err="1" smtClean="0"/>
              <a:t>Зеленським</a:t>
            </a:r>
            <a:r>
              <a:rPr lang="uk-UA" b="1" dirty="0" smtClean="0"/>
              <a:t>. В їх користуванні ну хуторі </a:t>
            </a:r>
            <a:r>
              <a:rPr lang="uk-UA" b="1" dirty="0" err="1" smtClean="0"/>
              <a:t>Суконя</a:t>
            </a:r>
            <a:r>
              <a:rPr lang="uk-UA" b="1" dirty="0" smtClean="0"/>
              <a:t> була суконна фабрика, яка діяла з 1816 по 1845 р. Більшість населення  були хліборобами але крім хліборобства займалися бондарством , ткацтвом , ковальством.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5314602"/>
          </a:xfrm>
        </p:spPr>
        <p:txBody>
          <a:bodyPr>
            <a:noAutofit/>
          </a:bodyPr>
          <a:lstStyle/>
          <a:p>
            <a:r>
              <a:rPr lang="uk-UA" sz="4000" b="1" dirty="0" smtClean="0"/>
              <a:t>Назви околиць, вулиць, кутків села формувалися  в різні історичні періоди. Є назви які встановлювалися в радянські часи : Ленінська , Посьолок.</a:t>
            </a:r>
            <a:br>
              <a:rPr lang="uk-UA" sz="4000" b="1" dirty="0" smtClean="0"/>
            </a:br>
            <a:r>
              <a:rPr lang="uk-UA" sz="4000" b="1" dirty="0" smtClean="0"/>
              <a:t>Але є назви, які складалися історично:  </a:t>
            </a:r>
            <a:r>
              <a:rPr lang="uk-UA" sz="4000" b="1" dirty="0" err="1" smtClean="0"/>
              <a:t>Закорчик</a:t>
            </a:r>
            <a:r>
              <a:rPr lang="uk-UA" sz="4000" b="1" dirty="0" smtClean="0"/>
              <a:t> ,  </a:t>
            </a:r>
            <a:r>
              <a:rPr lang="uk-UA" sz="4000" b="1" dirty="0" err="1" smtClean="0"/>
              <a:t>Суконя</a:t>
            </a:r>
            <a:r>
              <a:rPr lang="uk-UA" sz="4000" b="1" dirty="0" smtClean="0"/>
              <a:t> ,</a:t>
            </a:r>
            <a:r>
              <a:rPr lang="uk-UA" sz="4000" b="1" dirty="0" err="1" smtClean="0"/>
              <a:t>Неважа</a:t>
            </a:r>
            <a:r>
              <a:rPr lang="uk-UA" sz="4000" b="1" dirty="0" smtClean="0"/>
              <a:t> , Газон, Варшавська, околиці  </a:t>
            </a:r>
            <a:r>
              <a:rPr lang="uk-UA" sz="4000" b="1" dirty="0" err="1" smtClean="0"/>
              <a:t>Града</a:t>
            </a:r>
            <a:r>
              <a:rPr lang="uk-UA" sz="4000" b="1" dirty="0" smtClean="0"/>
              <a:t>, Будки , урочище </a:t>
            </a:r>
            <a:r>
              <a:rPr lang="uk-UA" sz="4000" b="1" dirty="0" err="1" smtClean="0"/>
              <a:t>Полеглище</a:t>
            </a:r>
            <a:r>
              <a:rPr lang="uk-UA" sz="4000" b="1" dirty="0" smtClean="0"/>
              <a:t>.</a:t>
            </a:r>
            <a:endParaRPr lang="ru-R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4869160"/>
            <a:ext cx="8229600" cy="1143000"/>
          </a:xfrm>
        </p:spPr>
        <p:txBody>
          <a:bodyPr/>
          <a:lstStyle/>
          <a:p>
            <a:r>
              <a:rPr lang="uk-UA" b="1" dirty="0" smtClean="0"/>
              <a:t>Вулиця Посьолок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Вулиця </a:t>
            </a:r>
            <a:r>
              <a:rPr lang="uk-UA" b="1" dirty="0" err="1" smtClean="0"/>
              <a:t>Закорчик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/>
              <a:t>Околиця </a:t>
            </a:r>
            <a:r>
              <a:rPr lang="uk-UA" b="1" dirty="0" err="1" smtClean="0"/>
              <a:t>Суконя</a:t>
            </a:r>
            <a:r>
              <a:rPr lang="uk-UA" b="1" dirty="0" smtClean="0"/>
              <a:t>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551</Words>
  <Application>Microsoft Office PowerPoint</Application>
  <PresentationFormat>Экран (4:3)</PresentationFormat>
  <Paragraphs>26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МОЯ МАЛА БАТЬКІВЩИНА</vt:lpstr>
      <vt:lpstr>Слайд 2</vt:lpstr>
      <vt:lpstr>Вітри епох над Устям</vt:lpstr>
      <vt:lpstr>Слайд 4</vt:lpstr>
      <vt:lpstr>Слайд 5</vt:lpstr>
      <vt:lpstr>Назви околиць, вулиць, кутків села формувалися  в різні історичні періоди. Є назви які встановлювалися в радянські часи : Ленінська , Посьолок. Але є назви, які складалися історично:  Закорчик ,  Суконя ,Неважа , Газон, Варшавська, околиці  Града, Будки , урочище Полеглище.</vt:lpstr>
      <vt:lpstr>Вулиця Посьолок</vt:lpstr>
      <vt:lpstr>Вулиця Закорчик</vt:lpstr>
      <vt:lpstr>Околиця Суконя </vt:lpstr>
      <vt:lpstr>Вулиця Неважа</vt:lpstr>
      <vt:lpstr>Вулиця Варшавська</vt:lpstr>
      <vt:lpstr>Урочище Полеглище</vt:lpstr>
      <vt:lpstr>Слайд 13</vt:lpstr>
      <vt:lpstr>Слайд 14</vt:lpstr>
      <vt:lpstr>Слайд 15</vt:lpstr>
      <vt:lpstr>  Сьогодні в Устянській ЗОШ І-ІІІ ст.. навчається 102 учні та працює 26 вчителів..</vt:lpstr>
      <vt:lpstr>Слайд 17</vt:lpstr>
      <vt:lpstr>В пам`ять загиблим у роки Великої Вітчизняної війни в селі Устя  було встановлено обеліск. Оскільки на фронтах з ворогом билися 138 устенців, з яких 57 полягли на полі бою. </vt:lpstr>
      <vt:lpstr>Слайд 19</vt:lpstr>
      <vt:lpstr>З давніх-давен в селі функціонував млин, який ще й досі працює.</vt:lpstr>
      <vt:lpstr>Село сьогодні..</vt:lpstr>
      <vt:lpstr>Слайд 22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 БАТЬКІВЩИНА</dc:title>
  <dc:creator>pk</dc:creator>
  <cp:lastModifiedBy>Admin</cp:lastModifiedBy>
  <cp:revision>18</cp:revision>
  <dcterms:created xsi:type="dcterms:W3CDTF">2013-05-11T16:08:52Z</dcterms:created>
  <dcterms:modified xsi:type="dcterms:W3CDTF">2013-05-28T09:18:51Z</dcterms:modified>
</cp:coreProperties>
</file>