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357290" y="357166"/>
            <a:ext cx="7429552" cy="60722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4800" i="1" dirty="0" smtClean="0">
                <a:solidFill>
                  <a:srgbClr val="002060"/>
                </a:solidFill>
                <a:latin typeface="Arial Black" pitchFamily="34" charset="0"/>
              </a:rPr>
              <a:t>ПРАВИЛА ПОВЕДІНКИ ДЛЯ ЗДОБУВАЧІВ ОСВІТИ УШОМИРСЬКОГО ЛІЦЕЮ</a:t>
            </a:r>
            <a:endParaRPr lang="uk-UA" sz="4800" i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00166" y="214290"/>
            <a:ext cx="7358113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Здобувачі освіти зобов’язані: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Приходити за 10-15 хвилин до початку навчальних занять.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запізнюватись на уроки.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Виконувати вимоги освітньої програми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 досягати результатів навчання, передбачених стандартом освіти.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Дотримуватись академічної доброчесності:</a:t>
            </a:r>
            <a:endParaRPr lang="uk-UA" sz="1400" dirty="0" smtClean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 самостійне виконання навчальних завдань, </a:t>
            </a:r>
            <a:r>
              <a:rPr lang="uk-UA" sz="1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завдань</a:t>
            </a: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поточного та підсумкового контролю результатів навчання;</a:t>
            </a:r>
            <a:endParaRPr lang="uk-UA" sz="1400" dirty="0" smtClean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 посилання на джерела інформації у разі використання ідей, розробок, тверджень, відомостей;</a:t>
            </a:r>
            <a:endParaRPr lang="uk-UA" sz="1400" dirty="0" smtClean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  дотримання норм законодавства про авторське право і суміжні права;</a:t>
            </a:r>
            <a:endParaRPr lang="uk-UA" sz="1400" dirty="0" smtClean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 надання достовірної інформації про результати власної навчальної (наукової, творчої) діяльності, використані методики досліджень і джерела інформації.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Старанно виконувати домашнє завдання.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Приходити на уроки фізичної культури у спортивній формі та взутті. Учні, звільнені від занять, обов’язково повинні бути присутні на уроці.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Відповідально та дбайливо ставитися до власного здоров’я,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здоров’я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оточуючих, довкілля.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uk-UA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Поважати гідність, права, свободи та законні інтереси всіх учасників освітнього процесу, дотримуватися етичних норм.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Дотримуватися установчих документів, правил внутрішнього розпорядку закладу освіти.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Повідомляти керівництво закладу освіти про факти </a:t>
            </a:r>
            <a:r>
              <a:rPr kumimoji="0" lang="uk-UA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булінгу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(цькування) стосовно здобувачів освіти, педагогічних працівників, інших осіб, які залучаються до освітнього процесу, свідком яких вони були особисто або про які отримали достовірну інформацію від інших осіб.</a:t>
            </a:r>
            <a:endParaRPr lang="uk-UA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uk-UA" sz="14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357290" y="0"/>
            <a:ext cx="750099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Поведінка під час уроків і перерв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Здобувачі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освіти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мають уважно працювати у класах під час уроків та не заважати іншим. Не можна ходити по класу без дозволу вчителя, голосно розмовляти</a:t>
            </a: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кричати, відволікатися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самому і відволікати інших від занять розмовами, іграми </a:t>
            </a: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справами, що не стосуються уроку.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Здобувачі освіти не можуть відмовлятися від виконання завдань, які ставить учитель. Якщо з’являється нагальна потреба вийти, це можна зробити лише з дозволу вчителя.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Після дзвінка учні повинні зайняти своє місце за партою, приготувати все необхідне до уроку.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Черговий учень заздалегідь готує все необхідне: крейду, вологу ганчірку, провітрює класну кімнату та доповідає про відсутніх і готовність класу до уроку вчителю.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Сидячи за робочим столом, учень слідкує за поставою, нахилом голови.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Урок вважається закінченим після слів вчителя «урок закінчено».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Здобувачі освіти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відповідають за стан свого робочого місця в класі, кабінеті, майстерні.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На уроках фізичної культури, під час виконання лабораторних робіт в кабінетах хімії, фізики, біології, в комбінованій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майстерні, та в кабінетах інформатики обов’язково дотримуватися правил з техніки безпеки.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Під час перерв здобувачі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освіти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мають поводитись обережно.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Д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отримуватись правил безпечної поведінки на шкільному подвір'ї та спортивному майданчику.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Забороняється здобувачам освіти: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штовхати один одного, кидатися предметами і застосовувати фізичну чи психологічну силу;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вживати нецензурну лайку,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допускати </a:t>
            </a: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прояви грубості;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палити в приміщенні та на території закладу;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псувати особисте, державне та громадське майно;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застосовувати засоби електронних комунікацій для заподіяння шкоди психічному чи фізичному здоров’ю малолітньої чи неповнолітньої особи.</a:t>
            </a:r>
            <a:endParaRPr lang="uk-UA" sz="1400" dirty="0" smtClean="0">
              <a:latin typeface="Arial Narrow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Категорично не можна самовільно розкривати вікна, сидіти на підвіконнях.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Встановити мобільні телефони у режим </a:t>
            </a:r>
            <a:r>
              <a:rPr lang="uk-UA" sz="1400" dirty="0" err="1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“без</a:t>
            </a: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1400" dirty="0" err="1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звуку”</a:t>
            </a:r>
            <a:r>
              <a:rPr lang="uk-UA" sz="1400" dirty="0" smtClean="0"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та використовувати за вимогою вчителя.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428729" y="0"/>
            <a:ext cx="6929486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Пропуски занять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Учень, який був відсутній у ліцеї з причин хвороби протягом 3 днів і більше, має обов'язково надати відповідну довідку від лікаря з  рекомендаціями щодо навантаження на уроці фізичної культури з вказаним терміном.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Якщо учень неспроможний відвідувати заклад освіти в будь-який день через хворобу або за будь-яких інших причин з відома батьків, необхідно </a:t>
            </a:r>
            <a:r>
              <a:rPr lang="uk-UA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повідомити класного керівника до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початку навчального дня. 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разі пропусків 10 робочих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днів з невідомих або без поважних причин заклад освіти невідкладно надає відповідному територіальному органу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Національної поліції та службі у справах дітей дані про таких учнів для провадження діяльності відповідно до законодавства.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357290" y="500042"/>
            <a:ext cx="7358114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ЗОЛОТЕ</a:t>
            </a:r>
            <a:r>
              <a:rPr kumimoji="0" lang="uk-UA" sz="28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ПРАВИЛО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будьте доброзичливим;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поважайте наш простір;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sz="2400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озвивайтеся;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підтримуйте позитивне ставлення;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ставтеся до інших так, як би ви хотіли, щоб ставились до вас;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поважайте гідність, права всіх учасників освітнього процесу;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uk-UA" sz="2400" b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дотримуйтесь етичних норм,правил внутрішнього розпорядку та умов Статуту закладу.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14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Ці Правила розповсюджуються на всіх здобувачів освіти у закладі і є обов’язковими для виконання під час усіх заходів.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358</Words>
  <PresentationFormat>Экран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ПРАВИЛА ПОВЕДІНКИ ДЛЯ ЗДОБУВАЧІВ ОСВІТИ УШОМИРСЬКОГО ЛІЦЕЮ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ПОВЕДІНКИ ДЛЯ ЗДОБУВАЧІВ ОСВІТИ УШОМИРСЬКОГО ЛІЦЕЮ</dc:title>
  <dc:creator>Секретар</dc:creator>
  <cp:lastModifiedBy>Секретар</cp:lastModifiedBy>
  <cp:revision>19</cp:revision>
  <dcterms:created xsi:type="dcterms:W3CDTF">2024-04-10T11:24:54Z</dcterms:created>
  <dcterms:modified xsi:type="dcterms:W3CDTF">2024-04-10T13:22:54Z</dcterms:modified>
</cp:coreProperties>
</file>