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7EA0-A0EF-4EE3-A1C9-A6F8ED1F2548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BA9A-7DB2-4AE5-953F-10DDF93302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рисунки\Фони\укр фон\136221834.jpg"/>
          <p:cNvPicPr>
            <a:picLocks noChangeAspect="1" noChangeArrowheads="1"/>
          </p:cNvPicPr>
          <p:nvPr/>
        </p:nvPicPr>
        <p:blipFill>
          <a:blip r:embed="rId2"/>
          <a:srcRect b="776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428736"/>
            <a:ext cx="5715040" cy="250033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ми родом із дитинства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110 років від дня народження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О. Д. </a:t>
            </a:r>
            <a:r>
              <a:rPr lang="uk-UA" b="1" dirty="0">
                <a:solidFill>
                  <a:schemeClr val="tx1"/>
                </a:solidFill>
              </a:rPr>
              <a:t>І</a:t>
            </a:r>
            <a:r>
              <a:rPr lang="uk-UA" b="1" dirty="0" smtClean="0">
                <a:solidFill>
                  <a:schemeClr val="tx1"/>
                </a:solidFill>
              </a:rPr>
              <a:t>ваненко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Ирина\Downloads\auth_621420591_200x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309995" cy="2967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рисунки\книжечки\0_6d223_52be1992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3095620" cy="2170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5186370" cy="5340369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 Оксана </a:t>
            </a:r>
            <a:r>
              <a:rPr lang="ru-RU" dirty="0" err="1"/>
              <a:t>Іваненко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твори для </a:t>
            </a:r>
            <a:r>
              <a:rPr lang="ru-RU" dirty="0" err="1" smtClean="0"/>
              <a:t>дітей</a:t>
            </a:r>
            <a:r>
              <a:rPr lang="ru-RU" dirty="0" smtClean="0"/>
              <a:t>: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Куди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літав</a:t>
            </a:r>
            <a:r>
              <a:rPr lang="ru-RU" b="1" dirty="0">
                <a:solidFill>
                  <a:srgbClr val="C00000"/>
                </a:solidFill>
              </a:rPr>
              <a:t> журавлик»</a:t>
            </a:r>
            <a:r>
              <a:rPr lang="ru-RU" dirty="0"/>
              <a:t> (1947), </a:t>
            </a:r>
            <a:r>
              <a:rPr lang="ru-RU" b="1" dirty="0">
                <a:solidFill>
                  <a:srgbClr val="C00000"/>
                </a:solidFill>
              </a:rPr>
              <a:t>«Казки» </a:t>
            </a:r>
            <a:r>
              <a:rPr lang="ru-RU" dirty="0"/>
              <a:t>(1958</a:t>
            </a:r>
            <a:r>
              <a:rPr lang="ru-RU" dirty="0" smtClean="0"/>
              <a:t>),</a:t>
            </a:r>
            <a:r>
              <a:rPr lang="uk-UA" dirty="0" smtClean="0"/>
              <a:t> </a:t>
            </a:r>
            <a:r>
              <a:rPr lang="uk-UA" b="1" dirty="0">
                <a:solidFill>
                  <a:srgbClr val="C00000"/>
                </a:solidFill>
              </a:rPr>
              <a:t>«Рідні діти» </a:t>
            </a:r>
            <a:r>
              <a:rPr lang="uk-UA" dirty="0"/>
              <a:t>(1951р</a:t>
            </a:r>
            <a:r>
              <a:rPr lang="uk-UA" dirty="0" smtClean="0"/>
              <a:t>.).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1947 по 1951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редактором журналу «</a:t>
            </a:r>
            <a:r>
              <a:rPr lang="ru-RU" b="1" dirty="0" err="1"/>
              <a:t>Барвінок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11267" name="Picture 3" descr="C:\Users\Ирина\Downloads\Oksana_Ivanenko_—_Oksana_Ivanenko._Skaz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1905000" cy="2533650"/>
          </a:xfrm>
          <a:prstGeom prst="rect">
            <a:avLst/>
          </a:prstGeom>
          <a:noFill/>
        </p:spPr>
      </p:pic>
      <p:pic>
        <p:nvPicPr>
          <p:cNvPr id="11268" name="Picture 4" descr="C:\Users\Ирина\Downloads\ridni-dity-131009.jpg"/>
          <p:cNvPicPr>
            <a:picLocks noChangeAspect="1" noChangeArrowheads="1"/>
          </p:cNvPicPr>
          <p:nvPr/>
        </p:nvPicPr>
        <p:blipFill>
          <a:blip r:embed="rId4"/>
          <a:srcRect l="16667" r="12500"/>
          <a:stretch>
            <a:fillRect/>
          </a:stretch>
        </p:blipFill>
        <p:spPr bwMode="auto">
          <a:xfrm>
            <a:off x="6286512" y="928670"/>
            <a:ext cx="1928826" cy="268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972320" cy="5126055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особі</a:t>
            </a:r>
            <a:r>
              <a:rPr lang="ru-RU" dirty="0"/>
              <a:t> О. </a:t>
            </a:r>
            <a:r>
              <a:rPr lang="ru-RU" dirty="0" err="1"/>
              <a:t>Іваненко</a:t>
            </a:r>
            <a:r>
              <a:rPr lang="ru-RU" dirty="0"/>
              <a:t> </a:t>
            </a:r>
            <a:r>
              <a:rPr lang="ru-RU" dirty="0" err="1"/>
              <a:t>поєднались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педагог, </a:t>
            </a:r>
            <a:r>
              <a:rPr lang="ru-RU" dirty="0" err="1"/>
              <a:t>історик</a:t>
            </a:r>
            <a:r>
              <a:rPr lang="ru-RU" dirty="0"/>
              <a:t>, </a:t>
            </a:r>
            <a:r>
              <a:rPr lang="ru-RU" dirty="0" err="1"/>
              <a:t>літературознавець</a:t>
            </a:r>
            <a:r>
              <a:rPr lang="ru-RU" dirty="0"/>
              <a:t>. ЇЇ </a:t>
            </a:r>
            <a:r>
              <a:rPr lang="ru-RU" dirty="0" err="1"/>
              <a:t>романи</a:t>
            </a:r>
            <a:r>
              <a:rPr lang="ru-RU" dirty="0"/>
              <a:t> про </a:t>
            </a:r>
            <a:r>
              <a:rPr lang="ru-RU" b="1" dirty="0"/>
              <a:t>Тараса </a:t>
            </a:r>
            <a:r>
              <a:rPr lang="ru-RU" b="1" dirty="0" err="1"/>
              <a:t>Шевченка</a:t>
            </a:r>
            <a:r>
              <a:rPr lang="ru-RU" dirty="0"/>
              <a:t> </a:t>
            </a:r>
            <a:r>
              <a:rPr lang="ru-RU" dirty="0" smtClean="0"/>
              <a:t>та </a:t>
            </a:r>
            <a:r>
              <a:rPr lang="ru-RU" b="1" dirty="0" smtClean="0"/>
              <a:t>Марка </a:t>
            </a:r>
            <a:r>
              <a:rPr lang="ru-RU" b="1" dirty="0" err="1"/>
              <a:t>Вовчка</a:t>
            </a:r>
            <a:r>
              <a:rPr lang="ru-RU" dirty="0"/>
              <a:t>, </a:t>
            </a:r>
            <a:r>
              <a:rPr lang="ru-RU" dirty="0" err="1"/>
              <a:t>оповідання</a:t>
            </a:r>
            <a:r>
              <a:rPr lang="ru-RU" dirty="0"/>
              <a:t> про </a:t>
            </a:r>
            <a:r>
              <a:rPr lang="ru-RU" b="1" dirty="0"/>
              <a:t>Г. Х. Андерсена</a:t>
            </a:r>
            <a:r>
              <a:rPr lang="ru-RU" dirty="0"/>
              <a:t>, </a:t>
            </a:r>
            <a:r>
              <a:rPr lang="ru-RU" dirty="0" err="1"/>
              <a:t>повість</a:t>
            </a:r>
            <a:r>
              <a:rPr lang="ru-RU" dirty="0"/>
              <a:t> про </a:t>
            </a:r>
            <a:r>
              <a:rPr lang="ru-RU" dirty="0" err="1"/>
              <a:t>першодрукаря</a:t>
            </a:r>
            <a:r>
              <a:rPr lang="ru-RU" dirty="0"/>
              <a:t> </a:t>
            </a:r>
            <a:r>
              <a:rPr lang="ru-RU" b="1" dirty="0" err="1"/>
              <a:t>Івана</a:t>
            </a:r>
            <a:r>
              <a:rPr lang="ru-RU" b="1" dirty="0"/>
              <a:t> Федорова</a:t>
            </a:r>
            <a:r>
              <a:rPr lang="ru-RU" dirty="0"/>
              <a:t> («</a:t>
            </a:r>
            <a:r>
              <a:rPr lang="ru-RU" b="1" dirty="0" err="1"/>
              <a:t>Друкар</a:t>
            </a:r>
            <a:r>
              <a:rPr lang="ru-RU" b="1" dirty="0"/>
              <a:t> </a:t>
            </a:r>
            <a:r>
              <a:rPr lang="ru-RU" b="1" dirty="0" err="1"/>
              <a:t>книжок</a:t>
            </a:r>
            <a:r>
              <a:rPr lang="ru-RU" b="1" dirty="0"/>
              <a:t> </a:t>
            </a:r>
            <a:r>
              <a:rPr lang="ru-RU" b="1" dirty="0" err="1"/>
              <a:t>небачених</a:t>
            </a:r>
            <a:r>
              <a:rPr lang="ru-RU" dirty="0"/>
              <a:t>»)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біографії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твори.</a:t>
            </a:r>
          </a:p>
          <a:p>
            <a:endParaRPr lang="ru-RU" dirty="0"/>
          </a:p>
        </p:txBody>
      </p:sp>
      <p:pic>
        <p:nvPicPr>
          <p:cNvPr id="13315" name="Picture 3" descr="C:\Users\Ирина\Downloads\d196d0b2d0b0d0bdd0b5d0bdd0bad0be-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0"/>
            <a:ext cx="1452460" cy="1847844"/>
          </a:xfrm>
          <a:prstGeom prst="rect">
            <a:avLst/>
          </a:prstGeom>
          <a:noFill/>
        </p:spPr>
      </p:pic>
      <p:pic>
        <p:nvPicPr>
          <p:cNvPr id="13317" name="Picture 5" descr="C:\Users\Ирина\Downloads\tarasovi_shlyahi_oksana_ivan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857232"/>
            <a:ext cx="1714424" cy="214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14356"/>
            <a:ext cx="5072098" cy="5126055"/>
          </a:xfrm>
        </p:spPr>
        <p:txBody>
          <a:bodyPr>
            <a:normAutofit/>
          </a:bodyPr>
          <a:lstStyle/>
          <a:p>
            <a:r>
              <a:rPr lang="ru-RU" dirty="0" err="1"/>
              <a:t>Відома</a:t>
            </a:r>
            <a:r>
              <a:rPr lang="ru-RU" dirty="0"/>
              <a:t> Оксана </a:t>
            </a:r>
            <a:r>
              <a:rPr lang="ru-RU" dirty="0" err="1" smtClean="0"/>
              <a:t>Дмитрівна</a:t>
            </a:r>
            <a:r>
              <a:rPr lang="ru-RU" dirty="0" smtClean="0"/>
              <a:t> </a:t>
            </a:r>
            <a:r>
              <a:rPr lang="ru-RU" dirty="0" err="1" smtClean="0"/>
              <a:t>Іваненко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як </a:t>
            </a:r>
            <a:r>
              <a:rPr lang="ru-RU" dirty="0" err="1"/>
              <a:t>перекладачка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, </a:t>
            </a:r>
            <a:r>
              <a:rPr lang="ru-RU" dirty="0" err="1"/>
              <a:t>датської</a:t>
            </a:r>
            <a:r>
              <a:rPr lang="ru-RU" dirty="0"/>
              <a:t>,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вона для перекладу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популяризації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 </a:t>
            </a:r>
            <a:r>
              <a:rPr lang="ru-RU" b="1" dirty="0"/>
              <a:t>Г. Х. Андерсена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9" name="Picture 3" descr="D:\Мои документы\рисунки\книжечки\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433716" cy="4899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У 1974 році Оксані Іваненко було присуджено Республіканську літературну </a:t>
            </a:r>
            <a:r>
              <a:rPr lang="uk-UA" b="1" dirty="0" smtClean="0">
                <a:solidFill>
                  <a:srgbClr val="C00000"/>
                </a:solidFill>
              </a:rPr>
              <a:t>премію ім. Лесі Українки</a:t>
            </a:r>
            <a:r>
              <a:rPr lang="uk-UA" dirty="0" smtClean="0"/>
              <a:t> за цикл </a:t>
            </a:r>
            <a:r>
              <a:rPr lang="uk-UA" b="1" dirty="0" smtClean="0"/>
              <a:t>«Лісові казки», </a:t>
            </a:r>
            <a:r>
              <a:rPr lang="uk-UA" dirty="0" smtClean="0"/>
              <a:t>повість </a:t>
            </a:r>
            <a:r>
              <a:rPr lang="uk-UA" b="1" dirty="0" smtClean="0"/>
              <a:t>«Рідні діти», </a:t>
            </a:r>
            <a:r>
              <a:rPr lang="uk-UA" dirty="0" smtClean="0"/>
              <a:t>роман </a:t>
            </a:r>
            <a:r>
              <a:rPr lang="uk-UA" b="1" dirty="0" smtClean="0"/>
              <a:t>«Тарасові шляхи» </a:t>
            </a:r>
            <a:r>
              <a:rPr lang="uk-UA" dirty="0" smtClean="0"/>
              <a:t>та інші твори, що вийшли у видавництві «Веселка» у п’ятитомному зібранні.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 1986 року </a:t>
            </a:r>
            <a:r>
              <a:rPr lang="ru-RU" dirty="0" err="1" smtClean="0"/>
              <a:t>письменниця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удостоєна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УРСР </a:t>
            </a:r>
            <a:r>
              <a:rPr lang="ru-RU" b="1" dirty="0" err="1" smtClean="0"/>
              <a:t>ім</a:t>
            </a:r>
            <a:r>
              <a:rPr lang="ru-RU" b="1" dirty="0" smtClean="0"/>
              <a:t>. Т. Г. </a:t>
            </a:r>
            <a:r>
              <a:rPr lang="ru-RU" b="1" dirty="0" err="1" smtClean="0"/>
              <a:t>Шевченка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r>
              <a:rPr lang="uk-UA" dirty="0" smtClean="0"/>
              <a:t>За Оксаною Іваненко давно утвердилася слава майстерного казкаря, талановитого романіста, щирої і життєрадісної людини. Її твори мають тисячі палких прихильників у всьому світі.</a:t>
            </a:r>
            <a:endParaRPr lang="uk-UA" dirty="0"/>
          </a:p>
        </p:txBody>
      </p:sp>
      <p:pic>
        <p:nvPicPr>
          <p:cNvPr id="17411" name="Picture 3" descr="D:\Мои документы\рисунки\Книги сдругими предметами\ryanlerch_Book_and_P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43248"/>
            <a:ext cx="4738694" cy="3437341"/>
          </a:xfrm>
          <a:prstGeom prst="rect">
            <a:avLst/>
          </a:prstGeom>
          <a:noFill/>
        </p:spPr>
      </p:pic>
      <p:pic>
        <p:nvPicPr>
          <p:cNvPr id="17412" name="Picture 4" descr="C:\Users\Ирина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14686"/>
            <a:ext cx="1734740" cy="2214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Мои документы\рисунки\цветы\цветы 3\70673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85505" flipH="1">
            <a:off x="1899629" y="3943598"/>
            <a:ext cx="3071834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571612"/>
            <a:ext cx="6072230" cy="4525963"/>
          </a:xfrm>
        </p:spPr>
        <p:txBody>
          <a:bodyPr/>
          <a:lstStyle/>
          <a:p>
            <a:r>
              <a:rPr lang="uk-UA" dirty="0" smtClean="0"/>
              <a:t>Відома українська письменниця, перекладач та педагог </a:t>
            </a:r>
            <a:r>
              <a:rPr lang="uk-UA" b="1" dirty="0" smtClean="0">
                <a:solidFill>
                  <a:srgbClr val="002060"/>
                </a:solidFill>
              </a:rPr>
              <a:t>Оксана Дмитрівна Іваненко</a:t>
            </a:r>
            <a:r>
              <a:rPr lang="uk-UA" dirty="0" smtClean="0"/>
              <a:t> народилася </a:t>
            </a:r>
            <a:r>
              <a:rPr lang="uk-UA" dirty="0" smtClean="0"/>
              <a:t>в </a:t>
            </a:r>
            <a:r>
              <a:rPr lang="uk-UA" b="1" dirty="0" smtClean="0">
                <a:solidFill>
                  <a:srgbClr val="002060"/>
                </a:solidFill>
              </a:rPr>
              <a:t>Полтаві</a:t>
            </a:r>
            <a:r>
              <a:rPr lang="uk-UA" b="1" dirty="0" smtClean="0"/>
              <a:t>, </a:t>
            </a:r>
            <a:r>
              <a:rPr lang="uk-UA" b="1" dirty="0" smtClean="0">
                <a:solidFill>
                  <a:srgbClr val="C00000"/>
                </a:solidFill>
              </a:rPr>
              <a:t>13 квітня 1906 року</a:t>
            </a:r>
            <a:r>
              <a:rPr lang="uk-UA" b="1" dirty="0" smtClean="0"/>
              <a:t>.</a:t>
            </a:r>
            <a:endParaRPr lang="uk-UA" dirty="0"/>
          </a:p>
        </p:txBody>
      </p:sp>
      <p:pic>
        <p:nvPicPr>
          <p:cNvPr id="6" name="cc-m-textwithimage-image-10193035221" descr="https://image.jimcdn.com/app/cms/image/transf/none/path/s4dc13b55707d56d1/image/ifcdc02cd4e940e90/version/1457003717/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ументы\рисунки\цветы\258719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4401335" cy="3219935"/>
          </a:xfrm>
          <a:prstGeom prst="rect">
            <a:avLst/>
          </a:prstGeom>
          <a:noFill/>
        </p:spPr>
      </p:pic>
      <p:pic>
        <p:nvPicPr>
          <p:cNvPr id="2054" name="Picture 6" descr="D:\Мои документы\рисунки\цветы\114469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672205" cy="2985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uk-UA" dirty="0" smtClean="0"/>
              <a:t>З дитинства Оксана Іваненко  захоплювалась літературою: «У нас була велика бібліотека. Бібліотека містилася в маленькій кімнаті, і щоліта ми з братом починали її впорядковувати, але поринали в читання, і тому так нам і не вдалося її упорядкувати. Бібліотека – це було наше володіння».</a:t>
            </a:r>
          </a:p>
          <a:p>
            <a:endParaRPr lang="ru-RU" dirty="0"/>
          </a:p>
        </p:txBody>
      </p:sp>
      <p:pic>
        <p:nvPicPr>
          <p:cNvPr id="3075" name="Picture 3" descr="D:\Мои документы\рисунки\книжечки\1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3013067" cy="220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Улюбленими письменниками з перших кроків самостійного читання стали </a:t>
            </a:r>
            <a:r>
              <a:rPr lang="uk-UA" b="1" dirty="0" smtClean="0"/>
              <a:t>Тарас Шевченко</a:t>
            </a:r>
            <a:r>
              <a:rPr lang="uk-UA" dirty="0" smtClean="0"/>
              <a:t>, </a:t>
            </a:r>
            <a:r>
              <a:rPr lang="uk-UA" b="1" dirty="0" smtClean="0"/>
              <a:t>Микола Гоголь</a:t>
            </a:r>
            <a:r>
              <a:rPr lang="uk-UA" dirty="0" smtClean="0"/>
              <a:t>, </a:t>
            </a:r>
            <a:r>
              <a:rPr lang="uk-UA" b="1" dirty="0" smtClean="0"/>
              <a:t>Олександр Пушкін</a:t>
            </a:r>
            <a:r>
              <a:rPr lang="uk-UA" dirty="0" smtClean="0"/>
              <a:t>, </a:t>
            </a:r>
            <a:r>
              <a:rPr lang="uk-UA" b="1" dirty="0" smtClean="0"/>
              <a:t>Ганс </a:t>
            </a:r>
            <a:r>
              <a:rPr lang="uk-UA" b="1" dirty="0" err="1" smtClean="0"/>
              <a:t>Хрістіан</a:t>
            </a:r>
            <a:r>
              <a:rPr lang="uk-UA" b="1" dirty="0" smtClean="0"/>
              <a:t> Андерсен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099" name="Picture 3" descr="D:\Мои документы\рисунки\книжечки\1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643314"/>
            <a:ext cx="3470285" cy="2874147"/>
          </a:xfrm>
          <a:prstGeom prst="rect">
            <a:avLst/>
          </a:prstGeom>
          <a:noFill/>
        </p:spPr>
      </p:pic>
      <p:pic>
        <p:nvPicPr>
          <p:cNvPr id="4100" name="Picture 4" descr="D:\Мои документы\рисунки\книга, перо\0b036b3c64102b346c5bb0855e4271b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1981200" cy="157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792961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казка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Квіти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dirty="0" smtClean="0"/>
              <a:t>—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надруковано</a:t>
            </a:r>
            <a:r>
              <a:rPr lang="ru-RU" dirty="0" smtClean="0"/>
              <a:t> </a:t>
            </a:r>
            <a:r>
              <a:rPr lang="ru-RU" b="1" dirty="0" smtClean="0"/>
              <a:t>1917</a:t>
            </a:r>
            <a:r>
              <a:rPr lang="ru-RU" dirty="0" smtClean="0"/>
              <a:t> року в </a:t>
            </a:r>
            <a:r>
              <a:rPr lang="ru-RU" dirty="0" err="1" smtClean="0"/>
              <a:t>журналі</a:t>
            </a:r>
            <a:r>
              <a:rPr lang="ru-RU" dirty="0" smtClean="0"/>
              <a:t> </a:t>
            </a:r>
            <a:r>
              <a:rPr lang="ru-RU" dirty="0" err="1" smtClean="0"/>
              <a:t>полтавських</a:t>
            </a:r>
            <a:r>
              <a:rPr lang="ru-RU" dirty="0" smtClean="0"/>
              <a:t> </a:t>
            </a:r>
            <a:r>
              <a:rPr lang="ru-RU" dirty="0" err="1" smtClean="0"/>
              <a:t>гімназистів</a:t>
            </a:r>
            <a:r>
              <a:rPr lang="ru-RU" dirty="0" smtClean="0"/>
              <a:t> </a:t>
            </a:r>
            <a:r>
              <a:rPr lang="ru-RU" b="1" dirty="0" smtClean="0"/>
              <a:t>«Слово».</a:t>
            </a:r>
            <a:endParaRPr lang="ru-RU" b="1" dirty="0" smtClean="0"/>
          </a:p>
          <a:p>
            <a:r>
              <a:rPr lang="ru-RU" dirty="0" smtClean="0"/>
              <a:t>Початком </a:t>
            </a:r>
            <a:r>
              <a:rPr lang="uk-UA" dirty="0" smtClean="0"/>
              <a:t>свого творчого </a:t>
            </a:r>
            <a:r>
              <a:rPr lang="ru-RU" dirty="0" smtClean="0"/>
              <a:t>шляху </a:t>
            </a:r>
            <a:r>
              <a:rPr lang="ru-RU" dirty="0"/>
              <a:t>Оксана </a:t>
            </a:r>
            <a:r>
              <a:rPr lang="uk-UA" dirty="0" smtClean="0"/>
              <a:t>Іваненко вважає </a:t>
            </a:r>
            <a:r>
              <a:rPr lang="ru-RU" b="1" dirty="0" smtClean="0"/>
              <a:t>1925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, коли</a:t>
            </a:r>
            <a:r>
              <a:rPr lang="uk-UA" dirty="0" smtClean="0"/>
              <a:t> в часопису для дітей </a:t>
            </a:r>
            <a:r>
              <a:rPr lang="uk-UA" b="1" dirty="0" smtClean="0"/>
              <a:t>“ Червоні діти ” </a:t>
            </a:r>
            <a:r>
              <a:rPr lang="uk-UA" dirty="0" smtClean="0"/>
              <a:t>друкується перше</a:t>
            </a:r>
            <a:r>
              <a:rPr lang="ru-RU" dirty="0" smtClean="0"/>
              <a:t> </a:t>
            </a:r>
            <a:r>
              <a:rPr lang="uk-UA" dirty="0" smtClean="0"/>
              <a:t>оповідання – </a:t>
            </a:r>
            <a:r>
              <a:rPr lang="uk-UA" b="1" dirty="0" smtClean="0">
                <a:solidFill>
                  <a:srgbClr val="C00000"/>
                </a:solidFill>
              </a:rPr>
              <a:t>“ До царя ”</a:t>
            </a:r>
            <a:r>
              <a:rPr lang="ru-RU" dirty="0" smtClean="0"/>
              <a:t>, </a:t>
            </a:r>
            <a:r>
              <a:rPr lang="ru-RU" dirty="0"/>
              <a:t>а перша книжка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Майка </a:t>
            </a:r>
            <a:r>
              <a:rPr lang="ru-RU" b="1" dirty="0">
                <a:solidFill>
                  <a:srgbClr val="C00000"/>
                </a:solidFill>
              </a:rPr>
              <a:t>та жабка</a:t>
            </a:r>
            <a:r>
              <a:rPr lang="ru-RU" dirty="0">
                <a:solidFill>
                  <a:srgbClr val="C00000"/>
                </a:solidFill>
              </a:rPr>
              <a:t>»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надрукована</a:t>
            </a:r>
            <a:r>
              <a:rPr lang="ru-RU" dirty="0"/>
              <a:t> в </a:t>
            </a:r>
            <a:r>
              <a:rPr lang="ru-RU" b="1" dirty="0"/>
              <a:t>1930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Ще з юного віку письменниця чітко й однозначно визначила напрямок своєї літературної дороги – писати для дітей. Відтоді вийшло в світ близько </a:t>
            </a:r>
            <a:r>
              <a:rPr lang="uk-UA" b="1" dirty="0" smtClean="0"/>
              <a:t>50</a:t>
            </a:r>
            <a:r>
              <a:rPr lang="uk-UA" dirty="0" smtClean="0"/>
              <a:t> книжок для юних читачів.</a:t>
            </a:r>
          </a:p>
          <a:p>
            <a:endParaRPr lang="ru-RU" dirty="0"/>
          </a:p>
        </p:txBody>
      </p:sp>
      <p:pic>
        <p:nvPicPr>
          <p:cNvPr id="6147" name="Picture 3" descr="D:\Мои документы\рисунки\читачі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832" y="3643314"/>
            <a:ext cx="3538870" cy="24288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5500726" cy="5000660"/>
          </a:xfrm>
        </p:spPr>
        <p:txBody>
          <a:bodyPr/>
          <a:lstStyle/>
          <a:p>
            <a:r>
              <a:rPr lang="uk-UA" dirty="0"/>
              <a:t>У 1933 р. Оксана написала казку «Сандалики, повна скорість!». В ній яскраво відображена дружба дітей всіх країн, палке прагнення і юних і дорослих зберегти мир і щастя на землі.</a:t>
            </a:r>
            <a:endParaRPr lang="ru-RU" dirty="0"/>
          </a:p>
          <a:p>
            <a:endParaRPr lang="ru-RU" dirty="0"/>
          </a:p>
        </p:txBody>
      </p:sp>
      <p:pic>
        <p:nvPicPr>
          <p:cNvPr id="7171" name="Picture 3" descr="C:\Users\Ирина\Downloads\BC2_1417541516.jpg"/>
          <p:cNvPicPr>
            <a:picLocks noChangeAspect="1" noChangeArrowheads="1"/>
          </p:cNvPicPr>
          <p:nvPr/>
        </p:nvPicPr>
        <p:blipFill>
          <a:blip r:embed="rId3"/>
          <a:srcRect l="7555"/>
          <a:stretch>
            <a:fillRect/>
          </a:stretch>
        </p:blipFill>
        <p:spPr bwMode="auto">
          <a:xfrm rot="211733">
            <a:off x="5816258" y="1790427"/>
            <a:ext cx="2571289" cy="336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r>
              <a:rPr lang="uk-UA" dirty="0" smtClean="0"/>
              <a:t>Оксана Іваненко написала кілька десятків книжок оповідань, повістей і казок для дітей та юнацтва. Серед них: «Дитячий садок». (1931), «Черевички» (1933), «Лісові казки» (1934), «Великі очі» (1936), «Джмелик» (1937), «Три бажання» (1940). </a:t>
            </a:r>
            <a:endParaRPr lang="uk-UA" dirty="0"/>
          </a:p>
        </p:txBody>
      </p:sp>
      <p:pic>
        <p:nvPicPr>
          <p:cNvPr id="8195" name="Picture 3" descr="C:\Users\Ирина\Downloads\139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19050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Ирина\Downloads\trybazhannya_201210.gif"/>
          <p:cNvPicPr>
            <a:picLocks noChangeAspect="1" noChangeArrowheads="1"/>
          </p:cNvPicPr>
          <p:nvPr/>
        </p:nvPicPr>
        <p:blipFill>
          <a:blip r:embed="rId4"/>
          <a:srcRect l="11842" r="13157"/>
          <a:stretch>
            <a:fillRect/>
          </a:stretch>
        </p:blipFill>
        <p:spPr bwMode="auto">
          <a:xfrm>
            <a:off x="3571868" y="3857628"/>
            <a:ext cx="1857388" cy="238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Ирина\Downloads\10003(6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857628"/>
            <a:ext cx="1725006" cy="247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исунки\Фони\укр фон\20702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 час війни виходять збірки її оповідань «</a:t>
            </a:r>
            <a:r>
              <a:rPr lang="uk-UA" b="1" dirty="0" smtClean="0"/>
              <a:t>Пошта прийшла</a:t>
            </a:r>
            <a:r>
              <a:rPr lang="uk-UA" dirty="0" smtClean="0"/>
              <a:t>» (1943), «</a:t>
            </a:r>
            <a:r>
              <a:rPr lang="uk-UA" b="1" dirty="0" smtClean="0"/>
              <a:t>Школа</a:t>
            </a:r>
            <a:r>
              <a:rPr lang="uk-UA" dirty="0" smtClean="0"/>
              <a:t>» (1944), «</a:t>
            </a:r>
            <a:r>
              <a:rPr lang="uk-UA" b="1" dirty="0" smtClean="0"/>
              <a:t>Життя коло смерті</a:t>
            </a:r>
            <a:r>
              <a:rPr lang="uk-UA" dirty="0" smtClean="0"/>
              <a:t>» (1945).</a:t>
            </a:r>
          </a:p>
          <a:p>
            <a:r>
              <a:rPr lang="uk-UA" dirty="0" smtClean="0"/>
              <a:t> Герої творів – школярі, які допомагають боротися з нацистами.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Всі ми родом із дитинства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Всі ми родом із дитинства</dc:title>
  <dc:creator>Ирина</dc:creator>
  <cp:lastModifiedBy>Ирина</cp:lastModifiedBy>
  <cp:revision>12</cp:revision>
  <dcterms:created xsi:type="dcterms:W3CDTF">2016-04-13T17:14:21Z</dcterms:created>
  <dcterms:modified xsi:type="dcterms:W3CDTF">2016-04-13T19:13:47Z</dcterms:modified>
</cp:coreProperties>
</file>