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7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CE868-0943-4BB8-ABBF-75630D10D739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6ED92-FADF-4489-87AB-A75D0E80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4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52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6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14488"/>
            <a:ext cx="7385570" cy="2000264"/>
          </a:xfrm>
        </p:spPr>
        <p:txBody>
          <a:bodyPr>
            <a:normAutofit/>
          </a:bodyPr>
          <a:lstStyle/>
          <a:p>
            <a:r>
              <a:rPr lang="uk-UA" b="1" dirty="0" smtClean="0"/>
              <a:t>  </a:t>
            </a:r>
            <a:r>
              <a:rPr lang="uk-UA" sz="3600" b="1" dirty="0" smtClean="0"/>
              <a:t>Пам’ятаємо тих, хто воював               та загинув за єдину УКРАЇНУ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7429552" cy="1571636"/>
          </a:xfrm>
        </p:spPr>
        <p:txBody>
          <a:bodyPr>
            <a:normAutofit fontScale="77500" lnSpcReduction="20000"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 “ Уманчани - герої АТО </a:t>
            </a:r>
            <a:r>
              <a:rPr lang="uk-UA" sz="5400" b="1" dirty="0" smtClean="0">
                <a:solidFill>
                  <a:srgbClr val="FF0000"/>
                </a:solidFill>
              </a:rPr>
              <a:t>”</a:t>
            </a:r>
          </a:p>
          <a:p>
            <a:r>
              <a:rPr lang="uk-UA" sz="5400" b="1" dirty="0" smtClean="0">
                <a:solidFill>
                  <a:srgbClr val="FF0000"/>
                </a:solidFill>
              </a:rPr>
              <a:t> </a:t>
            </a:r>
            <a:r>
              <a:rPr lang="uk-UA" sz="5400" b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uk-UA" sz="1300" b="1" dirty="0" smtClean="0">
                <a:solidFill>
                  <a:srgbClr val="FF0000"/>
                </a:solidFill>
              </a:rPr>
              <a:t>Виконала </a:t>
            </a:r>
            <a:r>
              <a:rPr lang="uk-UA" sz="1300" b="1" dirty="0" smtClean="0">
                <a:solidFill>
                  <a:srgbClr val="FF0000"/>
                </a:solidFill>
              </a:rPr>
              <a:t> бібліотекар</a:t>
            </a:r>
            <a:r>
              <a:rPr lang="uk-UA" sz="1300" b="1" dirty="0" smtClean="0">
                <a:solidFill>
                  <a:srgbClr val="FF0000"/>
                </a:solidFill>
              </a:rPr>
              <a:t> </a:t>
            </a:r>
            <a:endParaRPr lang="uk-UA" sz="1300" b="1" dirty="0" smtClean="0">
              <a:solidFill>
                <a:srgbClr val="FF0000"/>
              </a:solidFill>
            </a:endParaRPr>
          </a:p>
          <a:p>
            <a:pPr algn="r"/>
            <a:r>
              <a:rPr lang="uk-UA" sz="1300" b="1" dirty="0" smtClean="0">
                <a:solidFill>
                  <a:srgbClr val="FF0000"/>
                </a:solidFill>
              </a:rPr>
              <a:t>Уманської загальноосвітньої школи І-ІІІ </a:t>
            </a:r>
            <a:r>
              <a:rPr lang="uk-UA" sz="1300" b="1" dirty="0" smtClean="0">
                <a:solidFill>
                  <a:srgbClr val="FF0000"/>
                </a:solidFill>
              </a:rPr>
              <a:t>ступенів №4</a:t>
            </a:r>
          </a:p>
          <a:p>
            <a:r>
              <a:rPr lang="uk-UA" sz="13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</a:t>
            </a:r>
            <a:r>
              <a:rPr lang="uk-UA" sz="1300" b="1" dirty="0" err="1" smtClean="0">
                <a:solidFill>
                  <a:srgbClr val="FF0000"/>
                </a:solidFill>
              </a:rPr>
              <a:t>Філіпович</a:t>
            </a:r>
            <a:r>
              <a:rPr lang="uk-UA" sz="1300" b="1" dirty="0" smtClean="0">
                <a:solidFill>
                  <a:srgbClr val="FF0000"/>
                </a:solidFill>
              </a:rPr>
              <a:t> І.В.</a:t>
            </a:r>
            <a:endParaRPr lang="ru-RU" sz="13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83441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9713" r="10643"/>
          <a:stretch>
            <a:fillRect/>
          </a:stretch>
        </p:blipFill>
        <p:spPr bwMode="auto">
          <a:xfrm>
            <a:off x="2000232" y="0"/>
            <a:ext cx="29289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User\Рабочий стол\svech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4857760"/>
            <a:ext cx="952500" cy="146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1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42876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   СЛАВА ГЕРОЯМ АТО !</a:t>
            </a:r>
            <a:endParaRPr lang="ru-RU" sz="6000" b="1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357430"/>
            <a:ext cx="5660515" cy="39306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075" name="Picture 3" descr="C:\Documents and Settings\User\Рабочий стол\slava_ukrain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0"/>
            <a:ext cx="3048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uk-UA" sz="4800" b="1" dirty="0" smtClean="0"/>
              <a:t>Віктор </a:t>
            </a:r>
            <a:r>
              <a:rPr lang="uk-UA" sz="4800" b="1" dirty="0" err="1" smtClean="0"/>
              <a:t>Кумановський</a:t>
            </a:r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b="1" dirty="0" smtClean="0"/>
              <a:t>40 лет</a:t>
            </a:r>
            <a:endParaRPr lang="ru-RU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928802"/>
            <a:ext cx="44681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Documents and Settings\User\Рабочий стол\1442348776_candle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8035" y="4143380"/>
            <a:ext cx="2035965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Качур </a:t>
            </a:r>
            <a:r>
              <a:rPr lang="ru-RU" sz="4800" b="1" dirty="0" err="1" smtClean="0"/>
              <a:t>Іван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33 роки</a:t>
            </a:r>
            <a:endParaRPr lang="ru-RU" sz="4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81374" y="2205830"/>
            <a:ext cx="2833699" cy="372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Documents and Settings\User\Рабочий стол\1442348776_candle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8" y="4000504"/>
            <a:ext cx="2143122" cy="2857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8001024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Верещак </a:t>
            </a:r>
            <a:r>
              <a:rPr lang="ru-RU" b="1" dirty="0" err="1" smtClean="0"/>
              <a:t>Віктор</a:t>
            </a:r>
            <a:r>
              <a:rPr lang="ru-RU" b="1" dirty="0" smtClean="0"/>
              <a:t> </a:t>
            </a:r>
            <a:r>
              <a:rPr lang="ru-RU" b="1" dirty="0" err="1" smtClean="0"/>
              <a:t>Олександрович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44 роки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39290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Documents and Settings\User\Рабочий стол\1442348776_candle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905272"/>
            <a:ext cx="2214546" cy="29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uk-UA" b="1" dirty="0" smtClean="0"/>
              <a:t>Анатолій </a:t>
            </a:r>
            <a:r>
              <a:rPr lang="uk-UA" b="1" dirty="0" err="1" smtClean="0"/>
              <a:t>Слонський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39 років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000240"/>
            <a:ext cx="500937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Documents and Settings\User\Рабочий стол\1442348776_candle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91" y="4286256"/>
            <a:ext cx="1928808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uk-UA" b="1" dirty="0" smtClean="0"/>
              <a:t>Олексій </a:t>
            </a:r>
            <a:r>
              <a:rPr lang="uk-UA" b="1" dirty="0" err="1" smtClean="0"/>
              <a:t>Курмашев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36 років</a:t>
            </a:r>
            <a:endParaRPr lang="ru-RU" b="1" dirty="0"/>
          </a:p>
        </p:txBody>
      </p:sp>
      <p:pic>
        <p:nvPicPr>
          <p:cNvPr id="5123" name="Picture 3" descr="C:\Documents and Settings\User\Рабочий стол\1442348776_candle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91" y="4286256"/>
            <a:ext cx="1928808" cy="257174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85926"/>
            <a:ext cx="3159805" cy="379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uk-UA" b="1" dirty="0" smtClean="0"/>
              <a:t>Олег Орлов</a:t>
            </a:r>
            <a:br>
              <a:rPr lang="uk-UA" b="1" dirty="0" smtClean="0"/>
            </a:br>
            <a:r>
              <a:rPr lang="uk-UA" b="1" dirty="0" smtClean="0"/>
              <a:t>24 роки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85926"/>
            <a:ext cx="5599532" cy="373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C:\Documents and Settings\User\Рабочий стол\1442348776_candle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5" y="4572008"/>
            <a:ext cx="1714495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uk-UA" b="1" dirty="0" smtClean="0"/>
              <a:t>Ігор </a:t>
            </a:r>
            <a:r>
              <a:rPr lang="uk-UA" b="1" dirty="0" err="1" smtClean="0"/>
              <a:t>Шлямар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45 років</a:t>
            </a:r>
            <a:endParaRPr lang="ru-RU" b="1" dirty="0"/>
          </a:p>
        </p:txBody>
      </p:sp>
      <p:pic>
        <p:nvPicPr>
          <p:cNvPr id="6147" name="Picture 3" descr="C:\Documents and Settings\User\Рабочий стол\1442348776_candle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5" y="4572008"/>
            <a:ext cx="1714495" cy="22859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857364"/>
            <a:ext cx="2643206" cy="409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901014" cy="1357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На </a:t>
            </a:r>
            <a:r>
              <a:rPr lang="ru-RU" sz="2700" b="1" dirty="0" err="1" smtClean="0"/>
              <a:t>вересневій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сесії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Уманської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міської</a:t>
            </a:r>
            <a:r>
              <a:rPr lang="ru-RU" sz="2700" b="1" dirty="0" smtClean="0"/>
              <a:t> ради у 2015 </a:t>
            </a:r>
            <a:r>
              <a:rPr lang="ru-RU" sz="2700" b="1" dirty="0" err="1" smtClean="0"/>
              <a:t>депутати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ухвалили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рішення</a:t>
            </a:r>
            <a:r>
              <a:rPr lang="ru-RU" sz="2700" b="1" dirty="0" smtClean="0"/>
              <a:t> про </a:t>
            </a:r>
            <a:r>
              <a:rPr lang="ru-RU" sz="2700" b="1" dirty="0" err="1" smtClean="0"/>
              <a:t>присвоєння</a:t>
            </a:r>
            <a:r>
              <a:rPr lang="ru-RU" sz="2700" b="1" dirty="0" smtClean="0"/>
              <a:t> посмертно </a:t>
            </a:r>
            <a:r>
              <a:rPr lang="ru-RU" sz="2700" b="1" dirty="0" err="1" smtClean="0"/>
              <a:t>звання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Почесного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громадянина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Умані</a:t>
            </a:r>
            <a:r>
              <a:rPr lang="ru-RU" sz="2700" b="1" dirty="0" smtClean="0"/>
              <a:t> землякам, </a:t>
            </a:r>
            <a:r>
              <a:rPr lang="ru-RU" sz="2700" b="1" dirty="0" err="1" smtClean="0"/>
              <a:t>які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загинули</a:t>
            </a:r>
            <a:r>
              <a:rPr lang="ru-RU" sz="2700" b="1" dirty="0" smtClean="0"/>
              <a:t> в </a:t>
            </a:r>
            <a:r>
              <a:rPr lang="ru-RU" sz="2700" b="1" dirty="0" err="1" smtClean="0"/>
              <a:t>зоні</a:t>
            </a:r>
            <a:r>
              <a:rPr lang="ru-RU" sz="2700" b="1" dirty="0" smtClean="0"/>
              <a:t> АТО.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59" y="2214554"/>
            <a:ext cx="50872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ерои А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герои АТО</Template>
  <TotalTime>27</TotalTime>
  <Words>52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герои АТО</vt:lpstr>
      <vt:lpstr>  Пам’ятаємо тих, хто воював               та загинув за єдину УКРАЇНУ</vt:lpstr>
      <vt:lpstr>Віктор Кумановський 40 лет</vt:lpstr>
      <vt:lpstr>Качур Іван 33 роки</vt:lpstr>
      <vt:lpstr>Верещак Віктор Олександрович 44 роки</vt:lpstr>
      <vt:lpstr>Анатолій Слонський 39 років</vt:lpstr>
      <vt:lpstr>Олексій Курмашев 36 років</vt:lpstr>
      <vt:lpstr>Олег Орлов 24 роки</vt:lpstr>
      <vt:lpstr>Ігор Шлямар 45 років</vt:lpstr>
      <vt:lpstr>       На вересневій сесії Уманської міської ради у 2015 депутати ухвалили рішення про присвоєння посмертно звання Почесного громадянина Умані землякам, які загинули в зоні АТО.       </vt:lpstr>
      <vt:lpstr>   СЛАВА ГЕРОЯМ АТО 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Пам’ятаємо тих, хто воюва та загинув за єдину УКРАЇНУ</dc:title>
  <dc:creator>User</dc:creator>
  <cp:lastModifiedBy>school4</cp:lastModifiedBy>
  <cp:revision>9</cp:revision>
  <dcterms:created xsi:type="dcterms:W3CDTF">2002-01-01T01:33:37Z</dcterms:created>
  <dcterms:modified xsi:type="dcterms:W3CDTF">2018-01-04T07:52:14Z</dcterms:modified>
</cp:coreProperties>
</file>