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98" r:id="rId5"/>
    <p:sldId id="262" r:id="rId6"/>
    <p:sldId id="306" r:id="rId7"/>
    <p:sldId id="259" r:id="rId8"/>
    <p:sldId id="260" r:id="rId9"/>
    <p:sldId id="261" r:id="rId10"/>
    <p:sldId id="263" r:id="rId11"/>
    <p:sldId id="264" r:id="rId12"/>
    <p:sldId id="299" r:id="rId13"/>
    <p:sldId id="265" r:id="rId14"/>
    <p:sldId id="270" r:id="rId15"/>
    <p:sldId id="300" r:id="rId16"/>
    <p:sldId id="305" r:id="rId17"/>
    <p:sldId id="271" r:id="rId18"/>
    <p:sldId id="266" r:id="rId19"/>
    <p:sldId id="268" r:id="rId20"/>
    <p:sldId id="269" r:id="rId21"/>
    <p:sldId id="267" r:id="rId22"/>
    <p:sldId id="272" r:id="rId23"/>
    <p:sldId id="273" r:id="rId24"/>
    <p:sldId id="274" r:id="rId25"/>
    <p:sldId id="275" r:id="rId26"/>
    <p:sldId id="276" r:id="rId27"/>
    <p:sldId id="281" r:id="rId28"/>
    <p:sldId id="282" r:id="rId29"/>
    <p:sldId id="283" r:id="rId30"/>
    <p:sldId id="284" r:id="rId31"/>
    <p:sldId id="293" r:id="rId32"/>
    <p:sldId id="285" r:id="rId33"/>
    <p:sldId id="286" r:id="rId34"/>
    <p:sldId id="294" r:id="rId35"/>
    <p:sldId id="288" r:id="rId36"/>
    <p:sldId id="301" r:id="rId37"/>
    <p:sldId id="302" r:id="rId38"/>
    <p:sldId id="303" r:id="rId39"/>
    <p:sldId id="304" r:id="rId40"/>
    <p:sldId id="287" r:id="rId41"/>
    <p:sldId id="289" r:id="rId42"/>
    <p:sldId id="296" r:id="rId43"/>
    <p:sldId id="279" r:id="rId44"/>
    <p:sldId id="278" r:id="rId45"/>
    <p:sldId id="277" r:id="rId46"/>
    <p:sldId id="280" r:id="rId47"/>
    <p:sldId id="290" r:id="rId48"/>
    <p:sldId id="297" r:id="rId49"/>
    <p:sldId id="307" r:id="rId50"/>
    <p:sldId id="292"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5B17"/>
    <a:srgbClr val="72AF2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a 25" userId="7314df6abe47f21d" providerId="LiveId" clId="{CE24C93A-36C9-41DE-BB63-5DDE3F107992}"/>
    <pc:docChg chg="undo redo custSel addSld delSld modSld sldOrd">
      <pc:chgData name="ira 25" userId="7314df6abe47f21d" providerId="LiveId" clId="{CE24C93A-36C9-41DE-BB63-5DDE3F107992}" dt="2025-01-16T12:51:47.814" v="1959" actId="179"/>
      <pc:docMkLst>
        <pc:docMk/>
      </pc:docMkLst>
      <pc:sldChg chg="delSp modSp new mod">
        <pc:chgData name="ira 25" userId="7314df6abe47f21d" providerId="LiveId" clId="{CE24C93A-36C9-41DE-BB63-5DDE3F107992}" dt="2025-01-13T07:03:03.189" v="148" actId="207"/>
        <pc:sldMkLst>
          <pc:docMk/>
          <pc:sldMk cId="2314747097" sldId="256"/>
        </pc:sldMkLst>
        <pc:spChg chg="mod">
          <ac:chgData name="ira 25" userId="7314df6abe47f21d" providerId="LiveId" clId="{CE24C93A-36C9-41DE-BB63-5DDE3F107992}" dt="2025-01-13T07:03:03.189" v="148" actId="207"/>
          <ac:spMkLst>
            <pc:docMk/>
            <pc:sldMk cId="2314747097" sldId="256"/>
            <ac:spMk id="2" creationId="{D108A286-89C0-DECB-AC34-73BCFF8CA59D}"/>
          </ac:spMkLst>
        </pc:spChg>
      </pc:sldChg>
      <pc:sldChg chg="delSp modSp new mod">
        <pc:chgData name="ira 25" userId="7314df6abe47f21d" providerId="LiveId" clId="{CE24C93A-36C9-41DE-BB63-5DDE3F107992}" dt="2025-01-13T06:57:14.389" v="83" actId="14100"/>
        <pc:sldMkLst>
          <pc:docMk/>
          <pc:sldMk cId="162388730" sldId="257"/>
        </pc:sldMkLst>
        <pc:spChg chg="mod">
          <ac:chgData name="ira 25" userId="7314df6abe47f21d" providerId="LiveId" clId="{CE24C93A-36C9-41DE-BB63-5DDE3F107992}" dt="2025-01-13T06:57:14.389" v="83" actId="14100"/>
          <ac:spMkLst>
            <pc:docMk/>
            <pc:sldMk cId="162388730" sldId="257"/>
            <ac:spMk id="3" creationId="{1EA1D8DC-DEB8-087A-5369-1474283D7E4E}"/>
          </ac:spMkLst>
        </pc:spChg>
      </pc:sldChg>
      <pc:sldChg chg="addSp delSp modSp new mod">
        <pc:chgData name="ira 25" userId="7314df6abe47f21d" providerId="LiveId" clId="{CE24C93A-36C9-41DE-BB63-5DDE3F107992}" dt="2025-01-15T11:20:40.125" v="1911" actId="14100"/>
        <pc:sldMkLst>
          <pc:docMk/>
          <pc:sldMk cId="777946566" sldId="258"/>
        </pc:sldMkLst>
        <pc:spChg chg="add del mod">
          <ac:chgData name="ira 25" userId="7314df6abe47f21d" providerId="LiveId" clId="{CE24C93A-36C9-41DE-BB63-5DDE3F107992}" dt="2025-01-13T06:58:03.519" v="107" actId="403"/>
          <ac:spMkLst>
            <pc:docMk/>
            <pc:sldMk cId="777946566" sldId="258"/>
            <ac:spMk id="2" creationId="{BD716653-37B0-CD96-5A62-AB1D6643B132}"/>
          </ac:spMkLst>
        </pc:spChg>
        <pc:spChg chg="add mod">
          <ac:chgData name="ira 25" userId="7314df6abe47f21d" providerId="LiveId" clId="{CE24C93A-36C9-41DE-BB63-5DDE3F107992}" dt="2025-01-15T11:20:35.709" v="1910" actId="1076"/>
          <ac:spMkLst>
            <pc:docMk/>
            <pc:sldMk cId="777946566" sldId="258"/>
            <ac:spMk id="4" creationId="{8D2F29D8-CB72-6453-DEB1-10B0428D6018}"/>
          </ac:spMkLst>
        </pc:spChg>
        <pc:picChg chg="add mod modCrop">
          <ac:chgData name="ira 25" userId="7314df6abe47f21d" providerId="LiveId" clId="{CE24C93A-36C9-41DE-BB63-5DDE3F107992}" dt="2025-01-15T11:20:40.125" v="1911" actId="14100"/>
          <ac:picMkLst>
            <pc:docMk/>
            <pc:sldMk cId="777946566" sldId="258"/>
            <ac:picMk id="5" creationId="{F3D7E49F-E556-BD36-4372-7C8A8DAAE8A3}"/>
          </ac:picMkLst>
        </pc:picChg>
      </pc:sldChg>
      <pc:sldChg chg="addSp delSp modSp new mod">
        <pc:chgData name="ira 25" userId="7314df6abe47f21d" providerId="LiveId" clId="{CE24C93A-36C9-41DE-BB63-5DDE3F107992}" dt="2025-01-15T10:55:18.337" v="1824" actId="14100"/>
        <pc:sldMkLst>
          <pc:docMk/>
          <pc:sldMk cId="2748333577" sldId="259"/>
        </pc:sldMkLst>
        <pc:spChg chg="mod">
          <ac:chgData name="ira 25" userId="7314df6abe47f21d" providerId="LiveId" clId="{CE24C93A-36C9-41DE-BB63-5DDE3F107992}" dt="2025-01-15T10:55:18.337" v="1824" actId="14100"/>
          <ac:spMkLst>
            <pc:docMk/>
            <pc:sldMk cId="2748333577" sldId="259"/>
            <ac:spMk id="3" creationId="{CC424026-5715-D285-2E3C-09DD1194E6A8}"/>
          </ac:spMkLst>
        </pc:spChg>
        <pc:picChg chg="add del mod">
          <ac:chgData name="ira 25" userId="7314df6abe47f21d" providerId="LiveId" clId="{CE24C93A-36C9-41DE-BB63-5DDE3F107992}" dt="2025-01-15T10:55:13.300" v="1821" actId="478"/>
          <ac:picMkLst>
            <pc:docMk/>
            <pc:sldMk cId="2748333577" sldId="259"/>
            <ac:picMk id="4" creationId="{BC00CF3B-4036-D98B-6B0A-6C821439B458}"/>
          </ac:picMkLst>
        </pc:picChg>
      </pc:sldChg>
      <pc:sldChg chg="addSp delSp modSp new mod">
        <pc:chgData name="ira 25" userId="7314df6abe47f21d" providerId="LiveId" clId="{CE24C93A-36C9-41DE-BB63-5DDE3F107992}" dt="2025-01-13T09:24:35.283" v="506" actId="207"/>
        <pc:sldMkLst>
          <pc:docMk/>
          <pc:sldMk cId="366081169" sldId="260"/>
        </pc:sldMkLst>
        <pc:spChg chg="mod">
          <ac:chgData name="ira 25" userId="7314df6abe47f21d" providerId="LiveId" clId="{CE24C93A-36C9-41DE-BB63-5DDE3F107992}" dt="2025-01-13T07:03:46.523" v="164" actId="1076"/>
          <ac:spMkLst>
            <pc:docMk/>
            <pc:sldMk cId="366081169" sldId="260"/>
            <ac:spMk id="2" creationId="{A1B33941-40E0-912A-9D5B-BFF23189370B}"/>
          </ac:spMkLst>
        </pc:spChg>
        <pc:spChg chg="mod">
          <ac:chgData name="ira 25" userId="7314df6abe47f21d" providerId="LiveId" clId="{CE24C93A-36C9-41DE-BB63-5DDE3F107992}" dt="2025-01-13T09:24:35.283" v="506" actId="207"/>
          <ac:spMkLst>
            <pc:docMk/>
            <pc:sldMk cId="366081169" sldId="260"/>
            <ac:spMk id="3" creationId="{A2DAC968-68E6-D469-A191-F6CAC7EDD7DB}"/>
          </ac:spMkLst>
        </pc:spChg>
      </pc:sldChg>
      <pc:sldChg chg="addSp delSp modSp new mod">
        <pc:chgData name="ira 25" userId="7314df6abe47f21d" providerId="LiveId" clId="{CE24C93A-36C9-41DE-BB63-5DDE3F107992}" dt="2025-01-15T11:15:40.201" v="1893" actId="478"/>
        <pc:sldMkLst>
          <pc:docMk/>
          <pc:sldMk cId="2458260718" sldId="261"/>
        </pc:sldMkLst>
        <pc:spChg chg="mod">
          <ac:chgData name="ira 25" userId="7314df6abe47f21d" providerId="LiveId" clId="{CE24C93A-36C9-41DE-BB63-5DDE3F107992}" dt="2025-01-13T07:05:17.035" v="185" actId="27636"/>
          <ac:spMkLst>
            <pc:docMk/>
            <pc:sldMk cId="2458260718" sldId="261"/>
            <ac:spMk id="2" creationId="{3A5A7130-0E4A-DF0A-B318-B0133355BA9C}"/>
          </ac:spMkLst>
        </pc:spChg>
        <pc:spChg chg="mod">
          <ac:chgData name="ira 25" userId="7314df6abe47f21d" providerId="LiveId" clId="{CE24C93A-36C9-41DE-BB63-5DDE3F107992}" dt="2025-01-15T11:15:35.809" v="1892" actId="1076"/>
          <ac:spMkLst>
            <pc:docMk/>
            <pc:sldMk cId="2458260718" sldId="261"/>
            <ac:spMk id="3" creationId="{45093F8D-3319-A2B5-0814-E18FD9D4FAD8}"/>
          </ac:spMkLst>
        </pc:spChg>
        <pc:picChg chg="add del mod">
          <ac:chgData name="ira 25" userId="7314df6abe47f21d" providerId="LiveId" clId="{CE24C93A-36C9-41DE-BB63-5DDE3F107992}" dt="2025-01-15T11:15:40.201" v="1893" actId="478"/>
          <ac:picMkLst>
            <pc:docMk/>
            <pc:sldMk cId="2458260718" sldId="261"/>
            <ac:picMk id="5" creationId="{3771AA62-8457-2547-9087-550D68F3AC3D}"/>
          </ac:picMkLst>
        </pc:picChg>
      </pc:sldChg>
      <pc:sldChg chg="addSp delSp modSp new mod ord">
        <pc:chgData name="ira 25" userId="7314df6abe47f21d" providerId="LiveId" clId="{CE24C93A-36C9-41DE-BB63-5DDE3F107992}" dt="2025-01-15T11:21:54.167" v="1921" actId="1076"/>
        <pc:sldMkLst>
          <pc:docMk/>
          <pc:sldMk cId="3330326960" sldId="262"/>
        </pc:sldMkLst>
        <pc:spChg chg="add del mod">
          <ac:chgData name="ira 25" userId="7314df6abe47f21d" providerId="LiveId" clId="{CE24C93A-36C9-41DE-BB63-5DDE3F107992}" dt="2025-01-15T11:21:31.851" v="1917" actId="1076"/>
          <ac:spMkLst>
            <pc:docMk/>
            <pc:sldMk cId="3330326960" sldId="262"/>
            <ac:spMk id="5" creationId="{7E92C94B-AE46-8C24-6E18-4500615766A5}"/>
          </ac:spMkLst>
        </pc:spChg>
        <pc:spChg chg="add del mod">
          <ac:chgData name="ira 25" userId="7314df6abe47f21d" providerId="LiveId" clId="{CE24C93A-36C9-41DE-BB63-5DDE3F107992}" dt="2025-01-13T07:20:25.213" v="241" actId="1076"/>
          <ac:spMkLst>
            <pc:docMk/>
            <pc:sldMk cId="3330326960" sldId="262"/>
            <ac:spMk id="6" creationId="{F5CC6C38-ABD0-7703-29B6-343A4BD5200E}"/>
          </ac:spMkLst>
        </pc:spChg>
        <pc:spChg chg="add del mod">
          <ac:chgData name="ira 25" userId="7314df6abe47f21d" providerId="LiveId" clId="{CE24C93A-36C9-41DE-BB63-5DDE3F107992}" dt="2025-01-15T11:21:54.167" v="1921" actId="1076"/>
          <ac:spMkLst>
            <pc:docMk/>
            <pc:sldMk cId="3330326960" sldId="262"/>
            <ac:spMk id="7" creationId="{F5FA9AEC-CC4D-23D5-66E1-35118AA2C296}"/>
          </ac:spMkLst>
        </pc:spChg>
        <pc:spChg chg="add del mod">
          <ac:chgData name="ira 25" userId="7314df6abe47f21d" providerId="LiveId" clId="{CE24C93A-36C9-41DE-BB63-5DDE3F107992}" dt="2025-01-15T11:21:30.231" v="1916" actId="207"/>
          <ac:spMkLst>
            <pc:docMk/>
            <pc:sldMk cId="3330326960" sldId="262"/>
            <ac:spMk id="8" creationId="{D8CDB770-E9B2-4E43-CA36-B70A4B296B00}"/>
          </ac:spMkLst>
        </pc:spChg>
        <pc:spChg chg="add del mod">
          <ac:chgData name="ira 25" userId="7314df6abe47f21d" providerId="LiveId" clId="{CE24C93A-36C9-41DE-BB63-5DDE3F107992}" dt="2025-01-15T11:21:23.441" v="1915" actId="207"/>
          <ac:spMkLst>
            <pc:docMk/>
            <pc:sldMk cId="3330326960" sldId="262"/>
            <ac:spMk id="9" creationId="{9A56B114-3DA8-00C3-53C9-FA40B309A883}"/>
          </ac:spMkLst>
        </pc:spChg>
        <pc:spChg chg="add del mod">
          <ac:chgData name="ira 25" userId="7314df6abe47f21d" providerId="LiveId" clId="{CE24C93A-36C9-41DE-BB63-5DDE3F107992}" dt="2025-01-13T08:01:09.507" v="314" actId="1076"/>
          <ac:spMkLst>
            <pc:docMk/>
            <pc:sldMk cId="3330326960" sldId="262"/>
            <ac:spMk id="10" creationId="{2D068829-7185-D41F-FA80-9DE74537DDE8}"/>
          </ac:spMkLst>
        </pc:spChg>
        <pc:spChg chg="add del mod">
          <ac:chgData name="ira 25" userId="7314df6abe47f21d" providerId="LiveId" clId="{CE24C93A-36C9-41DE-BB63-5DDE3F107992}" dt="2025-01-15T11:21:38.625" v="1918" actId="207"/>
          <ac:spMkLst>
            <pc:docMk/>
            <pc:sldMk cId="3330326960" sldId="262"/>
            <ac:spMk id="11" creationId="{AFAEC67B-076B-C0F7-144F-5EEA55D84365}"/>
          </ac:spMkLst>
        </pc:spChg>
        <pc:spChg chg="add del mod">
          <ac:chgData name="ira 25" userId="7314df6abe47f21d" providerId="LiveId" clId="{CE24C93A-36C9-41DE-BB63-5DDE3F107992}" dt="2025-01-13T07:19:03.095" v="217" actId="478"/>
          <ac:spMkLst>
            <pc:docMk/>
            <pc:sldMk cId="3330326960" sldId="262"/>
            <ac:spMk id="12" creationId="{7B196993-F37C-A35D-F619-1EE60950B7C3}"/>
          </ac:spMkLst>
        </pc:spChg>
        <pc:spChg chg="add del mod">
          <ac:chgData name="ira 25" userId="7314df6abe47f21d" providerId="LiveId" clId="{CE24C93A-36C9-41DE-BB63-5DDE3F107992}" dt="2025-01-13T07:19:03.095" v="217" actId="478"/>
          <ac:spMkLst>
            <pc:docMk/>
            <pc:sldMk cId="3330326960" sldId="262"/>
            <ac:spMk id="13" creationId="{D97B442D-2B62-6007-BDB1-3CB4C9397C26}"/>
          </ac:spMkLst>
        </pc:spChg>
        <pc:spChg chg="add mod">
          <ac:chgData name="ira 25" userId="7314df6abe47f21d" providerId="LiveId" clId="{CE24C93A-36C9-41DE-BB63-5DDE3F107992}" dt="2025-01-13T08:03:25.573" v="331" actId="1076"/>
          <ac:spMkLst>
            <pc:docMk/>
            <pc:sldMk cId="3330326960" sldId="262"/>
            <ac:spMk id="15" creationId="{04CBB8B3-B2FC-5F0C-2A22-882955B74C9D}"/>
          </ac:spMkLst>
        </pc:spChg>
        <pc:picChg chg="add del mod">
          <ac:chgData name="ira 25" userId="7314df6abe47f21d" providerId="LiveId" clId="{CE24C93A-36C9-41DE-BB63-5DDE3F107992}" dt="2025-01-13T07:19:03.095" v="217" actId="478"/>
          <ac:picMkLst>
            <pc:docMk/>
            <pc:sldMk cId="3330326960" sldId="262"/>
            <ac:picMk id="2056" creationId="{53755317-235B-A728-B696-BC7B865F704B}"/>
          </ac:picMkLst>
        </pc:picChg>
      </pc:sldChg>
      <pc:sldChg chg="addSp modSp new mod">
        <pc:chgData name="ira 25" userId="7314df6abe47f21d" providerId="LiveId" clId="{CE24C93A-36C9-41DE-BB63-5DDE3F107992}" dt="2025-01-15T10:57:27.109" v="1866" actId="1076"/>
        <pc:sldMkLst>
          <pc:docMk/>
          <pc:sldMk cId="2046285009" sldId="263"/>
        </pc:sldMkLst>
        <pc:spChg chg="mod">
          <ac:chgData name="ira 25" userId="7314df6abe47f21d" providerId="LiveId" clId="{CE24C93A-36C9-41DE-BB63-5DDE3F107992}" dt="2025-01-15T10:57:11.375" v="1864" actId="1076"/>
          <ac:spMkLst>
            <pc:docMk/>
            <pc:sldMk cId="2046285009" sldId="263"/>
            <ac:spMk id="2" creationId="{6FC08858-38B2-B047-8CD7-29CBF5AC996E}"/>
          </ac:spMkLst>
        </pc:spChg>
        <pc:spChg chg="mod">
          <ac:chgData name="ira 25" userId="7314df6abe47f21d" providerId="LiveId" clId="{CE24C93A-36C9-41DE-BB63-5DDE3F107992}" dt="2025-01-15T10:57:17.833" v="1865" actId="1076"/>
          <ac:spMkLst>
            <pc:docMk/>
            <pc:sldMk cId="2046285009" sldId="263"/>
            <ac:spMk id="3" creationId="{9891FCC1-2744-100C-2A98-A235D54B4D39}"/>
          </ac:spMkLst>
        </pc:spChg>
        <pc:picChg chg="add mod">
          <ac:chgData name="ira 25" userId="7314df6abe47f21d" providerId="LiveId" clId="{CE24C93A-36C9-41DE-BB63-5DDE3F107992}" dt="2025-01-15T10:57:27.109" v="1866" actId="1076"/>
          <ac:picMkLst>
            <pc:docMk/>
            <pc:sldMk cId="2046285009" sldId="263"/>
            <ac:picMk id="5" creationId="{8A52D56F-B264-3220-68D3-A938FF1C2DB9}"/>
          </ac:picMkLst>
        </pc:picChg>
      </pc:sldChg>
      <pc:sldChg chg="modSp new mod">
        <pc:chgData name="ira 25" userId="7314df6abe47f21d" providerId="LiveId" clId="{CE24C93A-36C9-41DE-BB63-5DDE3F107992}" dt="2025-01-13T07:25:33.003" v="302" actId="403"/>
        <pc:sldMkLst>
          <pc:docMk/>
          <pc:sldMk cId="2040649406" sldId="264"/>
        </pc:sldMkLst>
        <pc:spChg chg="mod">
          <ac:chgData name="ira 25" userId="7314df6abe47f21d" providerId="LiveId" clId="{CE24C93A-36C9-41DE-BB63-5DDE3F107992}" dt="2025-01-13T07:24:16.055" v="277" actId="27636"/>
          <ac:spMkLst>
            <pc:docMk/>
            <pc:sldMk cId="2040649406" sldId="264"/>
            <ac:spMk id="2" creationId="{98DA6675-6835-2B5D-2CA9-B930792CFA20}"/>
          </ac:spMkLst>
        </pc:spChg>
        <pc:spChg chg="mod">
          <ac:chgData name="ira 25" userId="7314df6abe47f21d" providerId="LiveId" clId="{CE24C93A-36C9-41DE-BB63-5DDE3F107992}" dt="2025-01-13T07:25:33.003" v="302" actId="403"/>
          <ac:spMkLst>
            <pc:docMk/>
            <pc:sldMk cId="2040649406" sldId="264"/>
            <ac:spMk id="3" creationId="{22267815-58D1-6CC5-1D3C-CF1D98A18ECC}"/>
          </ac:spMkLst>
        </pc:spChg>
      </pc:sldChg>
      <pc:sldChg chg="addSp delSp modSp new mod ord">
        <pc:chgData name="ira 25" userId="7314df6abe47f21d" providerId="LiveId" clId="{CE24C93A-36C9-41DE-BB63-5DDE3F107992}" dt="2025-01-14T13:07:14.091" v="1651"/>
        <pc:sldMkLst>
          <pc:docMk/>
          <pc:sldMk cId="577747706" sldId="265"/>
        </pc:sldMkLst>
        <pc:picChg chg="add mod">
          <ac:chgData name="ira 25" userId="7314df6abe47f21d" providerId="LiveId" clId="{CE24C93A-36C9-41DE-BB63-5DDE3F107992}" dt="2025-01-14T13:05:44.285" v="1618" actId="14100"/>
          <ac:picMkLst>
            <pc:docMk/>
            <pc:sldMk cId="577747706" sldId="265"/>
            <ac:picMk id="4" creationId="{D5A8D5EC-80F9-FFFA-1076-C64BCD25ED13}"/>
          </ac:picMkLst>
        </pc:picChg>
      </pc:sldChg>
      <pc:sldChg chg="modSp new mod">
        <pc:chgData name="ira 25" userId="7314df6abe47f21d" providerId="LiveId" clId="{CE24C93A-36C9-41DE-BB63-5DDE3F107992}" dt="2025-01-15T07:27:44.821" v="1782" actId="122"/>
        <pc:sldMkLst>
          <pc:docMk/>
          <pc:sldMk cId="2429060578" sldId="266"/>
        </pc:sldMkLst>
        <pc:spChg chg="mod">
          <ac:chgData name="ira 25" userId="7314df6abe47f21d" providerId="LiveId" clId="{CE24C93A-36C9-41DE-BB63-5DDE3F107992}" dt="2025-01-15T07:27:44.821" v="1782" actId="122"/>
          <ac:spMkLst>
            <pc:docMk/>
            <pc:sldMk cId="2429060578" sldId="266"/>
            <ac:spMk id="2" creationId="{55CD0139-8CEA-478A-6EC7-3142FFB354F1}"/>
          </ac:spMkLst>
        </pc:spChg>
        <pc:spChg chg="mod">
          <ac:chgData name="ira 25" userId="7314df6abe47f21d" providerId="LiveId" clId="{CE24C93A-36C9-41DE-BB63-5DDE3F107992}" dt="2025-01-13T08:06:30.175" v="347" actId="403"/>
          <ac:spMkLst>
            <pc:docMk/>
            <pc:sldMk cId="2429060578" sldId="266"/>
            <ac:spMk id="3" creationId="{6F56CB53-57EB-F59E-223A-2A81346D6455}"/>
          </ac:spMkLst>
        </pc:spChg>
      </pc:sldChg>
      <pc:sldChg chg="addSp delSp modSp new mod ord">
        <pc:chgData name="ira 25" userId="7314df6abe47f21d" providerId="LiveId" clId="{CE24C93A-36C9-41DE-BB63-5DDE3F107992}" dt="2025-01-13T09:37:17.121" v="556" actId="1076"/>
        <pc:sldMkLst>
          <pc:docMk/>
          <pc:sldMk cId="1661672708" sldId="267"/>
        </pc:sldMkLst>
        <pc:spChg chg="mod">
          <ac:chgData name="ira 25" userId="7314df6abe47f21d" providerId="LiveId" clId="{CE24C93A-36C9-41DE-BB63-5DDE3F107992}" dt="2025-01-13T09:29:55.662" v="544" actId="14100"/>
          <ac:spMkLst>
            <pc:docMk/>
            <pc:sldMk cId="1661672708" sldId="267"/>
            <ac:spMk id="3" creationId="{0D0196BC-6B28-4A45-7AAE-AAAF8A87FDF2}"/>
          </ac:spMkLst>
        </pc:spChg>
        <pc:picChg chg="add mod modCrop">
          <ac:chgData name="ira 25" userId="7314df6abe47f21d" providerId="LiveId" clId="{CE24C93A-36C9-41DE-BB63-5DDE3F107992}" dt="2025-01-13T09:37:17.121" v="556" actId="1076"/>
          <ac:picMkLst>
            <pc:docMk/>
            <pc:sldMk cId="1661672708" sldId="267"/>
            <ac:picMk id="5" creationId="{A65DFC46-D6AF-A696-09A0-8D6140F890DD}"/>
          </ac:picMkLst>
        </pc:picChg>
      </pc:sldChg>
      <pc:sldChg chg="delSp modSp new mod">
        <pc:chgData name="ira 25" userId="7314df6abe47f21d" providerId="LiveId" clId="{CE24C93A-36C9-41DE-BB63-5DDE3F107992}" dt="2025-01-13T08:10:51.044" v="383" actId="122"/>
        <pc:sldMkLst>
          <pc:docMk/>
          <pc:sldMk cId="1734257334" sldId="268"/>
        </pc:sldMkLst>
        <pc:spChg chg="mod">
          <ac:chgData name="ira 25" userId="7314df6abe47f21d" providerId="LiveId" clId="{CE24C93A-36C9-41DE-BB63-5DDE3F107992}" dt="2025-01-13T08:10:51.044" v="383" actId="122"/>
          <ac:spMkLst>
            <pc:docMk/>
            <pc:sldMk cId="1734257334" sldId="268"/>
            <ac:spMk id="3" creationId="{252C0437-A2B3-1B41-D119-416DBC7BD98F}"/>
          </ac:spMkLst>
        </pc:spChg>
      </pc:sldChg>
      <pc:sldChg chg="addSp delSp modSp new mod">
        <pc:chgData name="ira 25" userId="7314df6abe47f21d" providerId="LiveId" clId="{CE24C93A-36C9-41DE-BB63-5DDE3F107992}" dt="2025-01-13T08:36:37.068" v="411" actId="14100"/>
        <pc:sldMkLst>
          <pc:docMk/>
          <pc:sldMk cId="4284381093" sldId="269"/>
        </pc:sldMkLst>
        <pc:spChg chg="mod">
          <ac:chgData name="ira 25" userId="7314df6abe47f21d" providerId="LiveId" clId="{CE24C93A-36C9-41DE-BB63-5DDE3F107992}" dt="2025-01-13T08:31:21.247" v="406" actId="120"/>
          <ac:spMkLst>
            <pc:docMk/>
            <pc:sldMk cId="4284381093" sldId="269"/>
            <ac:spMk id="3" creationId="{927F2A86-194E-901F-54B1-DDE7F09F94C9}"/>
          </ac:spMkLst>
        </pc:spChg>
        <pc:picChg chg="add mod">
          <ac:chgData name="ira 25" userId="7314df6abe47f21d" providerId="LiveId" clId="{CE24C93A-36C9-41DE-BB63-5DDE3F107992}" dt="2025-01-13T08:36:37.068" v="411" actId="14100"/>
          <ac:picMkLst>
            <pc:docMk/>
            <pc:sldMk cId="4284381093" sldId="269"/>
            <ac:picMk id="5" creationId="{9BE75737-BE13-326E-66A4-2964AB000391}"/>
          </ac:picMkLst>
        </pc:picChg>
      </pc:sldChg>
      <pc:sldChg chg="addSp delSp modSp new mod">
        <pc:chgData name="ira 25" userId="7314df6abe47f21d" providerId="LiveId" clId="{CE24C93A-36C9-41DE-BB63-5DDE3F107992}" dt="2025-01-14T07:20:41.295" v="1248" actId="14100"/>
        <pc:sldMkLst>
          <pc:docMk/>
          <pc:sldMk cId="3163063292" sldId="270"/>
        </pc:sldMkLst>
        <pc:picChg chg="add mod">
          <ac:chgData name="ira 25" userId="7314df6abe47f21d" providerId="LiveId" clId="{CE24C93A-36C9-41DE-BB63-5DDE3F107992}" dt="2025-01-14T07:20:41.295" v="1248" actId="14100"/>
          <ac:picMkLst>
            <pc:docMk/>
            <pc:sldMk cId="3163063292" sldId="270"/>
            <ac:picMk id="5" creationId="{2E2E18D7-1E2D-8DE8-570A-97DE65030E69}"/>
          </ac:picMkLst>
        </pc:picChg>
      </pc:sldChg>
      <pc:sldChg chg="addSp delSp modSp new mod">
        <pc:chgData name="ira 25" userId="7314df6abe47f21d" providerId="LiveId" clId="{CE24C93A-36C9-41DE-BB63-5DDE3F107992}" dt="2025-01-14T13:12:19.303" v="1659" actId="14100"/>
        <pc:sldMkLst>
          <pc:docMk/>
          <pc:sldMk cId="1520504599" sldId="271"/>
        </pc:sldMkLst>
        <pc:picChg chg="add mod">
          <ac:chgData name="ira 25" userId="7314df6abe47f21d" providerId="LiveId" clId="{CE24C93A-36C9-41DE-BB63-5DDE3F107992}" dt="2025-01-14T13:12:19.303" v="1659" actId="14100"/>
          <ac:picMkLst>
            <pc:docMk/>
            <pc:sldMk cId="1520504599" sldId="271"/>
            <ac:picMk id="8" creationId="{F429F8E4-AA5A-0171-42BB-3E5CBE0F16B8}"/>
          </ac:picMkLst>
        </pc:picChg>
      </pc:sldChg>
      <pc:sldChg chg="addSp delSp modSp new mod">
        <pc:chgData name="ira 25" userId="7314df6abe47f21d" providerId="LiveId" clId="{CE24C93A-36C9-41DE-BB63-5DDE3F107992}" dt="2025-01-13T09:11:21.304" v="439" actId="14100"/>
        <pc:sldMkLst>
          <pc:docMk/>
          <pc:sldMk cId="585541429" sldId="272"/>
        </pc:sldMkLst>
        <pc:spChg chg="mod">
          <ac:chgData name="ira 25" userId="7314df6abe47f21d" providerId="LiveId" clId="{CE24C93A-36C9-41DE-BB63-5DDE3F107992}" dt="2025-01-13T08:38:29.286" v="424" actId="6549"/>
          <ac:spMkLst>
            <pc:docMk/>
            <pc:sldMk cId="585541429" sldId="272"/>
            <ac:spMk id="2" creationId="{CC06A386-E8D0-D0B7-2EC9-4F9CEF913987}"/>
          </ac:spMkLst>
        </pc:spChg>
        <pc:spChg chg="mod">
          <ac:chgData name="ira 25" userId="7314df6abe47f21d" providerId="LiveId" clId="{CE24C93A-36C9-41DE-BB63-5DDE3F107992}" dt="2025-01-13T09:11:21.304" v="439" actId="14100"/>
          <ac:spMkLst>
            <pc:docMk/>
            <pc:sldMk cId="585541429" sldId="272"/>
            <ac:spMk id="3" creationId="{3765851B-3FD0-CA20-D542-5A52A9B301AA}"/>
          </ac:spMkLst>
        </pc:spChg>
      </pc:sldChg>
      <pc:sldChg chg="addSp modSp new mod">
        <pc:chgData name="ira 25" userId="7314df6abe47f21d" providerId="LiveId" clId="{CE24C93A-36C9-41DE-BB63-5DDE3F107992}" dt="2025-01-15T11:09:20.641" v="1885" actId="14100"/>
        <pc:sldMkLst>
          <pc:docMk/>
          <pc:sldMk cId="87026069" sldId="273"/>
        </pc:sldMkLst>
        <pc:spChg chg="mod">
          <ac:chgData name="ira 25" userId="7314df6abe47f21d" providerId="LiveId" clId="{CE24C93A-36C9-41DE-BB63-5DDE3F107992}" dt="2025-01-13T09:27:03.888" v="517" actId="14100"/>
          <ac:spMkLst>
            <pc:docMk/>
            <pc:sldMk cId="87026069" sldId="273"/>
            <ac:spMk id="2" creationId="{FE30F627-065A-ADC1-C05B-FA7260212F42}"/>
          </ac:spMkLst>
        </pc:spChg>
        <pc:spChg chg="mod">
          <ac:chgData name="ira 25" userId="7314df6abe47f21d" providerId="LiveId" clId="{CE24C93A-36C9-41DE-BB63-5DDE3F107992}" dt="2025-01-15T11:09:15.695" v="1883" actId="14100"/>
          <ac:spMkLst>
            <pc:docMk/>
            <pc:sldMk cId="87026069" sldId="273"/>
            <ac:spMk id="3" creationId="{D573DF3F-643C-4384-A00F-EA820D494032}"/>
          </ac:spMkLst>
        </pc:spChg>
        <pc:picChg chg="add mod">
          <ac:chgData name="ira 25" userId="7314df6abe47f21d" providerId="LiveId" clId="{CE24C93A-36C9-41DE-BB63-5DDE3F107992}" dt="2025-01-15T11:09:20.641" v="1885" actId="14100"/>
          <ac:picMkLst>
            <pc:docMk/>
            <pc:sldMk cId="87026069" sldId="273"/>
            <ac:picMk id="5" creationId="{773277F3-6C7E-BE90-1399-1CB0C0B5FF1D}"/>
          </ac:picMkLst>
        </pc:picChg>
      </pc:sldChg>
      <pc:sldChg chg="delSp modSp new mod">
        <pc:chgData name="ira 25" userId="7314df6abe47f21d" providerId="LiveId" clId="{CE24C93A-36C9-41DE-BB63-5DDE3F107992}" dt="2025-01-13T09:17:40.611" v="503" actId="14100"/>
        <pc:sldMkLst>
          <pc:docMk/>
          <pc:sldMk cId="2083572957" sldId="274"/>
        </pc:sldMkLst>
        <pc:spChg chg="mod">
          <ac:chgData name="ira 25" userId="7314df6abe47f21d" providerId="LiveId" clId="{CE24C93A-36C9-41DE-BB63-5DDE3F107992}" dt="2025-01-13T09:17:40.611" v="503" actId="14100"/>
          <ac:spMkLst>
            <pc:docMk/>
            <pc:sldMk cId="2083572957" sldId="274"/>
            <ac:spMk id="3" creationId="{7B1CD390-E8EF-DDEA-6C33-4298A7AC9CCB}"/>
          </ac:spMkLst>
        </pc:spChg>
      </pc:sldChg>
      <pc:sldChg chg="addSp delSp modSp new mod">
        <pc:chgData name="ira 25" userId="7314df6abe47f21d" providerId="LiveId" clId="{CE24C93A-36C9-41DE-BB63-5DDE3F107992}" dt="2025-01-13T09:50:53.640" v="586" actId="114"/>
        <pc:sldMkLst>
          <pc:docMk/>
          <pc:sldMk cId="80988335" sldId="275"/>
        </pc:sldMkLst>
        <pc:spChg chg="mod">
          <ac:chgData name="ira 25" userId="7314df6abe47f21d" providerId="LiveId" clId="{CE24C93A-36C9-41DE-BB63-5DDE3F107992}" dt="2025-01-13T09:48:43.813" v="572" actId="27636"/>
          <ac:spMkLst>
            <pc:docMk/>
            <pc:sldMk cId="80988335" sldId="275"/>
            <ac:spMk id="2" creationId="{D83D6430-6831-E1EB-2148-E34F3F5A870D}"/>
          </ac:spMkLst>
        </pc:spChg>
        <pc:spChg chg="mod">
          <ac:chgData name="ira 25" userId="7314df6abe47f21d" providerId="LiveId" clId="{CE24C93A-36C9-41DE-BB63-5DDE3F107992}" dt="2025-01-13T09:47:10.350" v="558" actId="20577"/>
          <ac:spMkLst>
            <pc:docMk/>
            <pc:sldMk cId="80988335" sldId="275"/>
            <ac:spMk id="3" creationId="{6D37216D-1A3D-F3E4-10F0-A66B9E850868}"/>
          </ac:spMkLst>
        </pc:spChg>
        <pc:spChg chg="add mod">
          <ac:chgData name="ira 25" userId="7314df6abe47f21d" providerId="LiveId" clId="{CE24C93A-36C9-41DE-BB63-5DDE3F107992}" dt="2025-01-13T09:50:53.640" v="586" actId="114"/>
          <ac:spMkLst>
            <pc:docMk/>
            <pc:sldMk cId="80988335" sldId="275"/>
            <ac:spMk id="8" creationId="{B1EE7B0F-0FC7-E160-3942-90304FC1D5BC}"/>
          </ac:spMkLst>
        </pc:spChg>
        <pc:picChg chg="add mod">
          <ac:chgData name="ira 25" userId="7314df6abe47f21d" providerId="LiveId" clId="{CE24C93A-36C9-41DE-BB63-5DDE3F107992}" dt="2025-01-13T09:48:08.488" v="567" actId="1076"/>
          <ac:picMkLst>
            <pc:docMk/>
            <pc:sldMk cId="80988335" sldId="275"/>
            <ac:picMk id="6" creationId="{D7F7A595-E965-48BE-002F-3B01F2A9E8F1}"/>
          </ac:picMkLst>
        </pc:picChg>
      </pc:sldChg>
      <pc:sldChg chg="addSp delSp modSp new mod">
        <pc:chgData name="ira 25" userId="7314df6abe47f21d" providerId="LiveId" clId="{CE24C93A-36C9-41DE-BB63-5DDE3F107992}" dt="2025-01-13T09:55:06.574" v="594" actId="1076"/>
        <pc:sldMkLst>
          <pc:docMk/>
          <pc:sldMk cId="199411428" sldId="276"/>
        </pc:sldMkLst>
        <pc:picChg chg="add mod">
          <ac:chgData name="ira 25" userId="7314df6abe47f21d" providerId="LiveId" clId="{CE24C93A-36C9-41DE-BB63-5DDE3F107992}" dt="2025-01-13T09:55:06.574" v="594" actId="1076"/>
          <ac:picMkLst>
            <pc:docMk/>
            <pc:sldMk cId="199411428" sldId="276"/>
            <ac:picMk id="5" creationId="{5BDCEBE8-F8DF-72EA-1EFE-A9C7036A5866}"/>
          </ac:picMkLst>
        </pc:picChg>
      </pc:sldChg>
      <pc:sldChg chg="delSp modSp new mod ord">
        <pc:chgData name="ira 25" userId="7314df6abe47f21d" providerId="LiveId" clId="{CE24C93A-36C9-41DE-BB63-5DDE3F107992}" dt="2025-01-15T11:18:24.267" v="1901" actId="207"/>
        <pc:sldMkLst>
          <pc:docMk/>
          <pc:sldMk cId="1050977078" sldId="277"/>
        </pc:sldMkLst>
        <pc:spChg chg="mod">
          <ac:chgData name="ira 25" userId="7314df6abe47f21d" providerId="LiveId" clId="{CE24C93A-36C9-41DE-BB63-5DDE3F107992}" dt="2025-01-15T11:18:24.267" v="1901" actId="207"/>
          <ac:spMkLst>
            <pc:docMk/>
            <pc:sldMk cId="1050977078" sldId="277"/>
            <ac:spMk id="3" creationId="{E7909101-AAF0-DEB2-9CD2-54CC4DF727A1}"/>
          </ac:spMkLst>
        </pc:spChg>
      </pc:sldChg>
      <pc:sldChg chg="delSp modSp new mod ord">
        <pc:chgData name="ira 25" userId="7314df6abe47f21d" providerId="LiveId" clId="{CE24C93A-36C9-41DE-BB63-5DDE3F107992}" dt="2025-01-15T11:18:14.538" v="1899" actId="14100"/>
        <pc:sldMkLst>
          <pc:docMk/>
          <pc:sldMk cId="2606301179" sldId="278"/>
        </pc:sldMkLst>
        <pc:spChg chg="mod">
          <ac:chgData name="ira 25" userId="7314df6abe47f21d" providerId="LiveId" clId="{CE24C93A-36C9-41DE-BB63-5DDE3F107992}" dt="2025-01-15T11:18:14.538" v="1899" actId="14100"/>
          <ac:spMkLst>
            <pc:docMk/>
            <pc:sldMk cId="2606301179" sldId="278"/>
            <ac:spMk id="3" creationId="{3845428D-E9BE-5A82-AE49-8FC1EDA17EAE}"/>
          </ac:spMkLst>
        </pc:spChg>
      </pc:sldChg>
      <pc:sldChg chg="delSp modSp new mod ord">
        <pc:chgData name="ira 25" userId="7314df6abe47f21d" providerId="LiveId" clId="{CE24C93A-36C9-41DE-BB63-5DDE3F107992}" dt="2025-01-14T10:53:12.448" v="1505"/>
        <pc:sldMkLst>
          <pc:docMk/>
          <pc:sldMk cId="2947664941" sldId="279"/>
        </pc:sldMkLst>
        <pc:spChg chg="mod">
          <ac:chgData name="ira 25" userId="7314df6abe47f21d" providerId="LiveId" clId="{CE24C93A-36C9-41DE-BB63-5DDE3F107992}" dt="2025-01-13T09:56:30.184" v="617" actId="207"/>
          <ac:spMkLst>
            <pc:docMk/>
            <pc:sldMk cId="2947664941" sldId="279"/>
            <ac:spMk id="3" creationId="{ABC5E6D5-9ADC-26DA-0256-E401B4D9A0A1}"/>
          </ac:spMkLst>
        </pc:spChg>
      </pc:sldChg>
      <pc:sldChg chg="delSp modSp new mod ord">
        <pc:chgData name="ira 25" userId="7314df6abe47f21d" providerId="LiveId" clId="{CE24C93A-36C9-41DE-BB63-5DDE3F107992}" dt="2025-01-14T10:54:07.143" v="1515" actId="207"/>
        <pc:sldMkLst>
          <pc:docMk/>
          <pc:sldMk cId="115420447" sldId="280"/>
        </pc:sldMkLst>
        <pc:spChg chg="mod">
          <ac:chgData name="ira 25" userId="7314df6abe47f21d" providerId="LiveId" clId="{CE24C93A-36C9-41DE-BB63-5DDE3F107992}" dt="2025-01-14T10:54:07.143" v="1515" actId="207"/>
          <ac:spMkLst>
            <pc:docMk/>
            <pc:sldMk cId="115420447" sldId="280"/>
            <ac:spMk id="3" creationId="{63019FED-4F93-C494-F1CC-94566583C48C}"/>
          </ac:spMkLst>
        </pc:spChg>
      </pc:sldChg>
      <pc:sldChg chg="addSp delSp modSp new mod">
        <pc:chgData name="ira 25" userId="7314df6abe47f21d" providerId="LiveId" clId="{CE24C93A-36C9-41DE-BB63-5DDE3F107992}" dt="2025-01-14T10:55:22.308" v="1524" actId="255"/>
        <pc:sldMkLst>
          <pc:docMk/>
          <pc:sldMk cId="3498153198" sldId="281"/>
        </pc:sldMkLst>
        <pc:spChg chg="add mod">
          <ac:chgData name="ira 25" userId="7314df6abe47f21d" providerId="LiveId" clId="{CE24C93A-36C9-41DE-BB63-5DDE3F107992}" dt="2025-01-13T13:04:10.834" v="855" actId="1076"/>
          <ac:spMkLst>
            <pc:docMk/>
            <pc:sldMk cId="3498153198" sldId="281"/>
            <ac:spMk id="4" creationId="{F9FD15C6-398B-243F-4671-56051F076E16}"/>
          </ac:spMkLst>
        </pc:spChg>
        <pc:spChg chg="add mod">
          <ac:chgData name="ira 25" userId="7314df6abe47f21d" providerId="LiveId" clId="{CE24C93A-36C9-41DE-BB63-5DDE3F107992}" dt="2025-01-14T10:55:22.308" v="1524" actId="255"/>
          <ac:spMkLst>
            <pc:docMk/>
            <pc:sldMk cId="3498153198" sldId="281"/>
            <ac:spMk id="10" creationId="{6F00307D-A261-F22C-52A7-5E331D9B9009}"/>
          </ac:spMkLst>
        </pc:spChg>
        <pc:spChg chg="add mod">
          <ac:chgData name="ira 25" userId="7314df6abe47f21d" providerId="LiveId" clId="{CE24C93A-36C9-41DE-BB63-5DDE3F107992}" dt="2025-01-13T13:04:28.658" v="857" actId="1076"/>
          <ac:spMkLst>
            <pc:docMk/>
            <pc:sldMk cId="3498153198" sldId="281"/>
            <ac:spMk id="11" creationId="{69F902A5-A8CD-E60A-7944-76B51EBD8819}"/>
          </ac:spMkLst>
        </pc:spChg>
        <pc:spChg chg="add mod">
          <ac:chgData name="ira 25" userId="7314df6abe47f21d" providerId="LiveId" clId="{CE24C93A-36C9-41DE-BB63-5DDE3F107992}" dt="2025-01-13T13:04:34.546" v="858" actId="1076"/>
          <ac:spMkLst>
            <pc:docMk/>
            <pc:sldMk cId="3498153198" sldId="281"/>
            <ac:spMk id="12" creationId="{87954613-8B8B-E43A-7FAD-709149A5D281}"/>
          </ac:spMkLst>
        </pc:spChg>
        <pc:spChg chg="add mod">
          <ac:chgData name="ira 25" userId="7314df6abe47f21d" providerId="LiveId" clId="{CE24C93A-36C9-41DE-BB63-5DDE3F107992}" dt="2025-01-13T13:04:39.941" v="859" actId="1076"/>
          <ac:spMkLst>
            <pc:docMk/>
            <pc:sldMk cId="3498153198" sldId="281"/>
            <ac:spMk id="13" creationId="{0A998A38-B481-842A-1BCF-D4F90C6DFB58}"/>
          </ac:spMkLst>
        </pc:spChg>
        <pc:spChg chg="add mod">
          <ac:chgData name="ira 25" userId="7314df6abe47f21d" providerId="LiveId" clId="{CE24C93A-36C9-41DE-BB63-5DDE3F107992}" dt="2025-01-13T13:04:44.740" v="860" actId="1076"/>
          <ac:spMkLst>
            <pc:docMk/>
            <pc:sldMk cId="3498153198" sldId="281"/>
            <ac:spMk id="14" creationId="{C7BBC4A2-7103-9D52-ECCD-5EE03BE434CA}"/>
          </ac:spMkLst>
        </pc:spChg>
        <pc:spChg chg="add mod">
          <ac:chgData name="ira 25" userId="7314df6abe47f21d" providerId="LiveId" clId="{CE24C93A-36C9-41DE-BB63-5DDE3F107992}" dt="2025-01-13T13:04:54.757" v="861" actId="1076"/>
          <ac:spMkLst>
            <pc:docMk/>
            <pc:sldMk cId="3498153198" sldId="281"/>
            <ac:spMk id="15" creationId="{13DD341E-5C40-0F3D-6AB2-32F99ADBD6AE}"/>
          </ac:spMkLst>
        </pc:spChg>
        <pc:spChg chg="add mod">
          <ac:chgData name="ira 25" userId="7314df6abe47f21d" providerId="LiveId" clId="{CE24C93A-36C9-41DE-BB63-5DDE3F107992}" dt="2025-01-13T13:06:47.105" v="945" actId="1076"/>
          <ac:spMkLst>
            <pc:docMk/>
            <pc:sldMk cId="3498153198" sldId="281"/>
            <ac:spMk id="17" creationId="{C3AD589B-7135-3DE2-B15B-275A3F83FD67}"/>
          </ac:spMkLst>
        </pc:spChg>
        <pc:cxnChg chg="add mod">
          <ac:chgData name="ira 25" userId="7314df6abe47f21d" providerId="LiveId" clId="{CE24C93A-36C9-41DE-BB63-5DDE3F107992}" dt="2025-01-13T13:07:59.496" v="982" actId="14100"/>
          <ac:cxnSpMkLst>
            <pc:docMk/>
            <pc:sldMk cId="3498153198" sldId="281"/>
            <ac:cxnSpMk id="19" creationId="{92A7BC1B-3F45-126C-DBB9-168F8ED3A027}"/>
          </ac:cxnSpMkLst>
        </pc:cxnChg>
        <pc:cxnChg chg="add mod">
          <ac:chgData name="ira 25" userId="7314df6abe47f21d" providerId="LiveId" clId="{CE24C93A-36C9-41DE-BB63-5DDE3F107992}" dt="2025-01-13T13:07:54.327" v="979" actId="14100"/>
          <ac:cxnSpMkLst>
            <pc:docMk/>
            <pc:sldMk cId="3498153198" sldId="281"/>
            <ac:cxnSpMk id="22" creationId="{662B3BDD-A8AB-A41D-CD46-9EFFB04B5C4E}"/>
          </ac:cxnSpMkLst>
        </pc:cxnChg>
        <pc:cxnChg chg="add mod">
          <ac:chgData name="ira 25" userId="7314df6abe47f21d" providerId="LiveId" clId="{CE24C93A-36C9-41DE-BB63-5DDE3F107992}" dt="2025-01-13T13:07:49.064" v="977" actId="14100"/>
          <ac:cxnSpMkLst>
            <pc:docMk/>
            <pc:sldMk cId="3498153198" sldId="281"/>
            <ac:cxnSpMk id="23" creationId="{5BBAC0FB-180D-A8D0-8ECB-07BE308F92E8}"/>
          </ac:cxnSpMkLst>
        </pc:cxnChg>
        <pc:cxnChg chg="add mod">
          <ac:chgData name="ira 25" userId="7314df6abe47f21d" providerId="LiveId" clId="{CE24C93A-36C9-41DE-BB63-5DDE3F107992}" dt="2025-01-13T13:07:43.833" v="975" actId="14100"/>
          <ac:cxnSpMkLst>
            <pc:docMk/>
            <pc:sldMk cId="3498153198" sldId="281"/>
            <ac:cxnSpMk id="24" creationId="{B688C81D-9FF3-0533-20C6-C669140D06FD}"/>
          </ac:cxnSpMkLst>
        </pc:cxnChg>
        <pc:cxnChg chg="add mod">
          <ac:chgData name="ira 25" userId="7314df6abe47f21d" providerId="LiveId" clId="{CE24C93A-36C9-41DE-BB63-5DDE3F107992}" dt="2025-01-13T13:07:37.598" v="973" actId="14100"/>
          <ac:cxnSpMkLst>
            <pc:docMk/>
            <pc:sldMk cId="3498153198" sldId="281"/>
            <ac:cxnSpMk id="25" creationId="{2838D871-7068-C689-866E-D25EF5570B07}"/>
          </ac:cxnSpMkLst>
        </pc:cxnChg>
        <pc:cxnChg chg="add mod">
          <ac:chgData name="ira 25" userId="7314df6abe47f21d" providerId="LiveId" clId="{CE24C93A-36C9-41DE-BB63-5DDE3F107992}" dt="2025-01-13T13:07:29.319" v="971" actId="14100"/>
          <ac:cxnSpMkLst>
            <pc:docMk/>
            <pc:sldMk cId="3498153198" sldId="281"/>
            <ac:cxnSpMk id="26" creationId="{72C458EA-CDCB-B5AC-161F-26CBD65D74C7}"/>
          </ac:cxnSpMkLst>
        </pc:cxnChg>
        <pc:cxnChg chg="add mod">
          <ac:chgData name="ira 25" userId="7314df6abe47f21d" providerId="LiveId" clId="{CE24C93A-36C9-41DE-BB63-5DDE3F107992}" dt="2025-01-13T13:08:08.192" v="983" actId="14100"/>
          <ac:cxnSpMkLst>
            <pc:docMk/>
            <pc:sldMk cId="3498153198" sldId="281"/>
            <ac:cxnSpMk id="27" creationId="{694789AF-F3EE-C91B-8136-67D66BAEDFC6}"/>
          </ac:cxnSpMkLst>
        </pc:cxnChg>
      </pc:sldChg>
      <pc:sldChg chg="modSp new mod">
        <pc:chgData name="ira 25" userId="7314df6abe47f21d" providerId="LiveId" clId="{CE24C93A-36C9-41DE-BB63-5DDE3F107992}" dt="2025-01-13T13:09:30.043" v="1001" actId="1076"/>
        <pc:sldMkLst>
          <pc:docMk/>
          <pc:sldMk cId="1365832403" sldId="282"/>
        </pc:sldMkLst>
        <pc:spChg chg="mod">
          <ac:chgData name="ira 25" userId="7314df6abe47f21d" providerId="LiveId" clId="{CE24C93A-36C9-41DE-BB63-5DDE3F107992}" dt="2025-01-13T13:08:47.213" v="992" actId="14100"/>
          <ac:spMkLst>
            <pc:docMk/>
            <pc:sldMk cId="1365832403" sldId="282"/>
            <ac:spMk id="2" creationId="{E7952089-D583-E14A-188B-2B588579C355}"/>
          </ac:spMkLst>
        </pc:spChg>
        <pc:spChg chg="mod">
          <ac:chgData name="ira 25" userId="7314df6abe47f21d" providerId="LiveId" clId="{CE24C93A-36C9-41DE-BB63-5DDE3F107992}" dt="2025-01-13T13:09:30.043" v="1001" actId="1076"/>
          <ac:spMkLst>
            <pc:docMk/>
            <pc:sldMk cId="1365832403" sldId="282"/>
            <ac:spMk id="3" creationId="{C76409C1-C652-67BD-8B45-3046A6737A0D}"/>
          </ac:spMkLst>
        </pc:spChg>
      </pc:sldChg>
      <pc:sldChg chg="modSp add mod">
        <pc:chgData name="ira 25" userId="7314df6abe47f21d" providerId="LiveId" clId="{CE24C93A-36C9-41DE-BB63-5DDE3F107992}" dt="2025-01-13T13:11:41.474" v="1044" actId="403"/>
        <pc:sldMkLst>
          <pc:docMk/>
          <pc:sldMk cId="709475278" sldId="283"/>
        </pc:sldMkLst>
        <pc:spChg chg="mod">
          <ac:chgData name="ira 25" userId="7314df6abe47f21d" providerId="LiveId" clId="{CE24C93A-36C9-41DE-BB63-5DDE3F107992}" dt="2025-01-13T13:09:55.513" v="1009" actId="403"/>
          <ac:spMkLst>
            <pc:docMk/>
            <pc:sldMk cId="709475278" sldId="283"/>
            <ac:spMk id="2" creationId="{3D946C5D-19B6-A168-72E4-1D212153AF50}"/>
          </ac:spMkLst>
        </pc:spChg>
        <pc:spChg chg="mod">
          <ac:chgData name="ira 25" userId="7314df6abe47f21d" providerId="LiveId" clId="{CE24C93A-36C9-41DE-BB63-5DDE3F107992}" dt="2025-01-13T13:11:41.474" v="1044" actId="403"/>
          <ac:spMkLst>
            <pc:docMk/>
            <pc:sldMk cId="709475278" sldId="283"/>
            <ac:spMk id="3" creationId="{C2AF2B21-A40A-46EB-F6B0-4DE2AE06A7BE}"/>
          </ac:spMkLst>
        </pc:spChg>
      </pc:sldChg>
      <pc:sldChg chg="modSp new mod">
        <pc:chgData name="ira 25" userId="7314df6abe47f21d" providerId="LiveId" clId="{CE24C93A-36C9-41DE-BB63-5DDE3F107992}" dt="2025-01-13T13:11:29.422" v="1042" actId="14100"/>
        <pc:sldMkLst>
          <pc:docMk/>
          <pc:sldMk cId="2763946755" sldId="284"/>
        </pc:sldMkLst>
        <pc:spChg chg="mod">
          <ac:chgData name="ira 25" userId="7314df6abe47f21d" providerId="LiveId" clId="{CE24C93A-36C9-41DE-BB63-5DDE3F107992}" dt="2025-01-13T13:10:55.983" v="1033" actId="403"/>
          <ac:spMkLst>
            <pc:docMk/>
            <pc:sldMk cId="2763946755" sldId="284"/>
            <ac:spMk id="2" creationId="{BFA1BD7D-51EA-741C-0916-00D85D6DD0FF}"/>
          </ac:spMkLst>
        </pc:spChg>
        <pc:spChg chg="mod">
          <ac:chgData name="ira 25" userId="7314df6abe47f21d" providerId="LiveId" clId="{CE24C93A-36C9-41DE-BB63-5DDE3F107992}" dt="2025-01-13T13:11:29.422" v="1042" actId="14100"/>
          <ac:spMkLst>
            <pc:docMk/>
            <pc:sldMk cId="2763946755" sldId="284"/>
            <ac:spMk id="3" creationId="{CE5765FF-884D-4311-4909-0F76C34164F5}"/>
          </ac:spMkLst>
        </pc:spChg>
      </pc:sldChg>
      <pc:sldChg chg="modSp new mod">
        <pc:chgData name="ira 25" userId="7314df6abe47f21d" providerId="LiveId" clId="{CE24C93A-36C9-41DE-BB63-5DDE3F107992}" dt="2025-01-13T13:12:32.245" v="1066" actId="14100"/>
        <pc:sldMkLst>
          <pc:docMk/>
          <pc:sldMk cId="1991010898" sldId="285"/>
        </pc:sldMkLst>
        <pc:spChg chg="mod">
          <ac:chgData name="ira 25" userId="7314df6abe47f21d" providerId="LiveId" clId="{CE24C93A-36C9-41DE-BB63-5DDE3F107992}" dt="2025-01-13T13:12:06.751" v="1054" actId="404"/>
          <ac:spMkLst>
            <pc:docMk/>
            <pc:sldMk cId="1991010898" sldId="285"/>
            <ac:spMk id="2" creationId="{F9548868-CB95-E3DB-00E8-2C3B065DE9CA}"/>
          </ac:spMkLst>
        </pc:spChg>
        <pc:spChg chg="mod">
          <ac:chgData name="ira 25" userId="7314df6abe47f21d" providerId="LiveId" clId="{CE24C93A-36C9-41DE-BB63-5DDE3F107992}" dt="2025-01-13T13:12:32.245" v="1066" actId="14100"/>
          <ac:spMkLst>
            <pc:docMk/>
            <pc:sldMk cId="1991010898" sldId="285"/>
            <ac:spMk id="3" creationId="{A0DF2048-14ED-30ED-C5AF-7FB269D3953F}"/>
          </ac:spMkLst>
        </pc:spChg>
      </pc:sldChg>
      <pc:sldChg chg="modSp new mod">
        <pc:chgData name="ira 25" userId="7314df6abe47f21d" providerId="LiveId" clId="{CE24C93A-36C9-41DE-BB63-5DDE3F107992}" dt="2025-01-13T13:13:31.155" v="1083" actId="14100"/>
        <pc:sldMkLst>
          <pc:docMk/>
          <pc:sldMk cId="3541631702" sldId="286"/>
        </pc:sldMkLst>
        <pc:spChg chg="mod">
          <ac:chgData name="ira 25" userId="7314df6abe47f21d" providerId="LiveId" clId="{CE24C93A-36C9-41DE-BB63-5DDE3F107992}" dt="2025-01-13T13:13:01.988" v="1075" actId="14100"/>
          <ac:spMkLst>
            <pc:docMk/>
            <pc:sldMk cId="3541631702" sldId="286"/>
            <ac:spMk id="2" creationId="{B55B0067-C0E5-21EF-F74E-D8ED1321134D}"/>
          </ac:spMkLst>
        </pc:spChg>
        <pc:spChg chg="mod">
          <ac:chgData name="ira 25" userId="7314df6abe47f21d" providerId="LiveId" clId="{CE24C93A-36C9-41DE-BB63-5DDE3F107992}" dt="2025-01-13T13:13:31.155" v="1083" actId="14100"/>
          <ac:spMkLst>
            <pc:docMk/>
            <pc:sldMk cId="3541631702" sldId="286"/>
            <ac:spMk id="3" creationId="{1E3A1A37-984C-26BB-27B5-18D78E168A18}"/>
          </ac:spMkLst>
        </pc:spChg>
      </pc:sldChg>
      <pc:sldChg chg="modSp new mod">
        <pc:chgData name="ira 25" userId="7314df6abe47f21d" providerId="LiveId" clId="{CE24C93A-36C9-41DE-BB63-5DDE3F107992}" dt="2025-01-13T13:19:05.748" v="1116" actId="14100"/>
        <pc:sldMkLst>
          <pc:docMk/>
          <pc:sldMk cId="693267857" sldId="287"/>
        </pc:sldMkLst>
        <pc:spChg chg="mod">
          <ac:chgData name="ira 25" userId="7314df6abe47f21d" providerId="LiveId" clId="{CE24C93A-36C9-41DE-BB63-5DDE3F107992}" dt="2025-01-13T13:18:44.885" v="1107" actId="27636"/>
          <ac:spMkLst>
            <pc:docMk/>
            <pc:sldMk cId="693267857" sldId="287"/>
            <ac:spMk id="2" creationId="{43C06FC5-BD34-2703-CF0D-590E183AEC91}"/>
          </ac:spMkLst>
        </pc:spChg>
        <pc:spChg chg="mod">
          <ac:chgData name="ira 25" userId="7314df6abe47f21d" providerId="LiveId" clId="{CE24C93A-36C9-41DE-BB63-5DDE3F107992}" dt="2025-01-13T13:19:05.748" v="1116" actId="14100"/>
          <ac:spMkLst>
            <pc:docMk/>
            <pc:sldMk cId="693267857" sldId="287"/>
            <ac:spMk id="3" creationId="{EBE13F95-6217-F91F-DF54-3E59CC2D0E3E}"/>
          </ac:spMkLst>
        </pc:spChg>
      </pc:sldChg>
      <pc:sldChg chg="modSp new mod">
        <pc:chgData name="ira 25" userId="7314df6abe47f21d" providerId="LiveId" clId="{CE24C93A-36C9-41DE-BB63-5DDE3F107992}" dt="2025-01-13T13:17:00.633" v="1098" actId="403"/>
        <pc:sldMkLst>
          <pc:docMk/>
          <pc:sldMk cId="908069576" sldId="288"/>
        </pc:sldMkLst>
        <pc:spChg chg="mod">
          <ac:chgData name="ira 25" userId="7314df6abe47f21d" providerId="LiveId" clId="{CE24C93A-36C9-41DE-BB63-5DDE3F107992}" dt="2025-01-13T13:14:02.850" v="1093" actId="14100"/>
          <ac:spMkLst>
            <pc:docMk/>
            <pc:sldMk cId="908069576" sldId="288"/>
            <ac:spMk id="2" creationId="{97FF8999-9A77-CB55-5A04-0C6AF31CA6AD}"/>
          </ac:spMkLst>
        </pc:spChg>
        <pc:spChg chg="mod">
          <ac:chgData name="ira 25" userId="7314df6abe47f21d" providerId="LiveId" clId="{CE24C93A-36C9-41DE-BB63-5DDE3F107992}" dt="2025-01-13T13:17:00.633" v="1098" actId="403"/>
          <ac:spMkLst>
            <pc:docMk/>
            <pc:sldMk cId="908069576" sldId="288"/>
            <ac:spMk id="3" creationId="{50D8B428-5B87-584D-AE6C-4CA31CD9A685}"/>
          </ac:spMkLst>
        </pc:spChg>
      </pc:sldChg>
      <pc:sldChg chg="delSp modSp new mod">
        <pc:chgData name="ira 25" userId="7314df6abe47f21d" providerId="LiveId" clId="{CE24C93A-36C9-41DE-BB63-5DDE3F107992}" dt="2025-01-13T13:20:06.850" v="1136" actId="27636"/>
        <pc:sldMkLst>
          <pc:docMk/>
          <pc:sldMk cId="2989247705" sldId="289"/>
        </pc:sldMkLst>
        <pc:spChg chg="mod">
          <ac:chgData name="ira 25" userId="7314df6abe47f21d" providerId="LiveId" clId="{CE24C93A-36C9-41DE-BB63-5DDE3F107992}" dt="2025-01-13T13:20:06.850" v="1136" actId="27636"/>
          <ac:spMkLst>
            <pc:docMk/>
            <pc:sldMk cId="2989247705" sldId="289"/>
            <ac:spMk id="3" creationId="{D10B2B46-B51E-F288-0FC3-BE1D295AE205}"/>
          </ac:spMkLst>
        </pc:spChg>
      </pc:sldChg>
      <pc:sldChg chg="addSp delSp modSp new mod modClrScheme chgLayout">
        <pc:chgData name="ira 25" userId="7314df6abe47f21d" providerId="LiveId" clId="{CE24C93A-36C9-41DE-BB63-5DDE3F107992}" dt="2025-01-13T13:21:49.552" v="1156" actId="207"/>
        <pc:sldMkLst>
          <pc:docMk/>
          <pc:sldMk cId="2606628618" sldId="290"/>
        </pc:sldMkLst>
        <pc:spChg chg="mod ord">
          <ac:chgData name="ira 25" userId="7314df6abe47f21d" providerId="LiveId" clId="{CE24C93A-36C9-41DE-BB63-5DDE3F107992}" dt="2025-01-13T13:21:49.552" v="1156" actId="207"/>
          <ac:spMkLst>
            <pc:docMk/>
            <pc:sldMk cId="2606628618" sldId="290"/>
            <ac:spMk id="3" creationId="{122BC34B-0978-064F-F6B4-7EA3E1B95648}"/>
          </ac:spMkLst>
        </pc:spChg>
      </pc:sldChg>
      <pc:sldChg chg="addSp delSp modSp new del mod setBg modClrScheme chgLayout">
        <pc:chgData name="ira 25" userId="7314df6abe47f21d" providerId="LiveId" clId="{CE24C93A-36C9-41DE-BB63-5DDE3F107992}" dt="2025-01-13T13:27:36.638" v="1172" actId="2696"/>
        <pc:sldMkLst>
          <pc:docMk/>
          <pc:sldMk cId="2679213886" sldId="291"/>
        </pc:sldMkLst>
      </pc:sldChg>
      <pc:sldChg chg="addSp delSp modSp new mod setBg">
        <pc:chgData name="ira 25" userId="7314df6abe47f21d" providerId="LiveId" clId="{CE24C93A-36C9-41DE-BB63-5DDE3F107992}" dt="2025-01-13T13:33:26.176" v="1215" actId="2711"/>
        <pc:sldMkLst>
          <pc:docMk/>
          <pc:sldMk cId="1028367827" sldId="292"/>
        </pc:sldMkLst>
        <pc:spChg chg="add mod">
          <ac:chgData name="ira 25" userId="7314df6abe47f21d" providerId="LiveId" clId="{CE24C93A-36C9-41DE-BB63-5DDE3F107992}" dt="2025-01-13T13:33:26.176" v="1215" actId="2711"/>
          <ac:spMkLst>
            <pc:docMk/>
            <pc:sldMk cId="1028367827" sldId="292"/>
            <ac:spMk id="4" creationId="{F4D8E39B-C1E6-FD0C-2F5C-F7DEBF1912EA}"/>
          </ac:spMkLst>
        </pc:spChg>
      </pc:sldChg>
      <pc:sldChg chg="delSp modSp new mod">
        <pc:chgData name="ira 25" userId="7314df6abe47f21d" providerId="LiveId" clId="{CE24C93A-36C9-41DE-BB63-5DDE3F107992}" dt="2025-01-14T10:48:57.517" v="1503" actId="20577"/>
        <pc:sldMkLst>
          <pc:docMk/>
          <pc:sldMk cId="1329955511" sldId="293"/>
        </pc:sldMkLst>
        <pc:spChg chg="mod">
          <ac:chgData name="ira 25" userId="7314df6abe47f21d" providerId="LiveId" clId="{CE24C93A-36C9-41DE-BB63-5DDE3F107992}" dt="2025-01-14T10:48:57.517" v="1503" actId="20577"/>
          <ac:spMkLst>
            <pc:docMk/>
            <pc:sldMk cId="1329955511" sldId="293"/>
            <ac:spMk id="3" creationId="{B9CAC9C3-0BBA-2DBC-5040-58895026CB43}"/>
          </ac:spMkLst>
        </pc:spChg>
      </pc:sldChg>
      <pc:sldChg chg="delSp modSp new mod">
        <pc:chgData name="ira 25" userId="7314df6abe47f21d" providerId="LiveId" clId="{CE24C93A-36C9-41DE-BB63-5DDE3F107992}" dt="2025-01-14T09:03:55.852" v="1308" actId="27636"/>
        <pc:sldMkLst>
          <pc:docMk/>
          <pc:sldMk cId="1967124793" sldId="294"/>
        </pc:sldMkLst>
        <pc:spChg chg="mod">
          <ac:chgData name="ira 25" userId="7314df6abe47f21d" providerId="LiveId" clId="{CE24C93A-36C9-41DE-BB63-5DDE3F107992}" dt="2025-01-14T09:03:55.852" v="1308" actId="27636"/>
          <ac:spMkLst>
            <pc:docMk/>
            <pc:sldMk cId="1967124793" sldId="294"/>
            <ac:spMk id="3" creationId="{8CF8C79B-D76F-8E22-FDB5-3E266607BC30}"/>
          </ac:spMkLst>
        </pc:spChg>
      </pc:sldChg>
      <pc:sldChg chg="new del">
        <pc:chgData name="ira 25" userId="7314df6abe47f21d" providerId="LiveId" clId="{CE24C93A-36C9-41DE-BB63-5DDE3F107992}" dt="2025-01-14T11:10:20.230" v="1529" actId="47"/>
        <pc:sldMkLst>
          <pc:docMk/>
          <pc:sldMk cId="3992904625" sldId="295"/>
        </pc:sldMkLst>
      </pc:sldChg>
      <pc:sldChg chg="add ord">
        <pc:chgData name="ira 25" userId="7314df6abe47f21d" providerId="LiveId" clId="{CE24C93A-36C9-41DE-BB63-5DDE3F107992}" dt="2025-01-14T11:10:17.775" v="1528"/>
        <pc:sldMkLst>
          <pc:docMk/>
          <pc:sldMk cId="3388842156" sldId="296"/>
        </pc:sldMkLst>
      </pc:sldChg>
      <pc:sldChg chg="delSp modSp new mod">
        <pc:chgData name="ira 25" userId="7314df6abe47f21d" providerId="LiveId" clId="{CE24C93A-36C9-41DE-BB63-5DDE3F107992}" dt="2025-01-16T12:51:38.032" v="1957" actId="179"/>
        <pc:sldMkLst>
          <pc:docMk/>
          <pc:sldMk cId="2579340303" sldId="297"/>
        </pc:sldMkLst>
        <pc:spChg chg="mod">
          <ac:chgData name="ira 25" userId="7314df6abe47f21d" providerId="LiveId" clId="{CE24C93A-36C9-41DE-BB63-5DDE3F107992}" dt="2025-01-16T12:51:38.032" v="1957" actId="179"/>
          <ac:spMkLst>
            <pc:docMk/>
            <pc:sldMk cId="2579340303" sldId="297"/>
            <ac:spMk id="3" creationId="{C7903388-ACB7-E19D-11C4-C920EC0CE0B3}"/>
          </ac:spMkLst>
        </pc:spChg>
      </pc:sldChg>
      <pc:sldChg chg="delSp modSp new mod">
        <pc:chgData name="ira 25" userId="7314df6abe47f21d" providerId="LiveId" clId="{CE24C93A-36C9-41DE-BB63-5DDE3F107992}" dt="2025-01-14T12:55:11.150" v="1594" actId="5793"/>
        <pc:sldMkLst>
          <pc:docMk/>
          <pc:sldMk cId="2841213377" sldId="298"/>
        </pc:sldMkLst>
        <pc:spChg chg="mod">
          <ac:chgData name="ira 25" userId="7314df6abe47f21d" providerId="LiveId" clId="{CE24C93A-36C9-41DE-BB63-5DDE3F107992}" dt="2025-01-14T12:55:11.150" v="1594" actId="5793"/>
          <ac:spMkLst>
            <pc:docMk/>
            <pc:sldMk cId="2841213377" sldId="298"/>
            <ac:spMk id="3" creationId="{9803C9DD-94CE-04BD-D985-4AA4CE1F6C8B}"/>
          </ac:spMkLst>
        </pc:spChg>
      </pc:sldChg>
      <pc:sldChg chg="delSp modSp new mod">
        <pc:chgData name="ira 25" userId="7314df6abe47f21d" providerId="LiveId" clId="{CE24C93A-36C9-41DE-BB63-5DDE3F107992}" dt="2025-01-14T13:20:36.055" v="1683" actId="14100"/>
        <pc:sldMkLst>
          <pc:docMk/>
          <pc:sldMk cId="2805262842" sldId="299"/>
        </pc:sldMkLst>
        <pc:spChg chg="mod">
          <ac:chgData name="ira 25" userId="7314df6abe47f21d" providerId="LiveId" clId="{CE24C93A-36C9-41DE-BB63-5DDE3F107992}" dt="2025-01-14T13:20:36.055" v="1683" actId="14100"/>
          <ac:spMkLst>
            <pc:docMk/>
            <pc:sldMk cId="2805262842" sldId="299"/>
            <ac:spMk id="3" creationId="{7E75723D-E04B-B7E5-04E9-E0FB304DC063}"/>
          </ac:spMkLst>
        </pc:spChg>
      </pc:sldChg>
      <pc:sldChg chg="new del">
        <pc:chgData name="ira 25" userId="7314df6abe47f21d" providerId="LiveId" clId="{CE24C93A-36C9-41DE-BB63-5DDE3F107992}" dt="2025-01-14T11:26:02.555" v="1556" actId="47"/>
        <pc:sldMkLst>
          <pc:docMk/>
          <pc:sldMk cId="3232451711" sldId="299"/>
        </pc:sldMkLst>
      </pc:sldChg>
      <pc:sldChg chg="delSp modSp new mod ord">
        <pc:chgData name="ira 25" userId="7314df6abe47f21d" providerId="LiveId" clId="{CE24C93A-36C9-41DE-BB63-5DDE3F107992}" dt="2025-01-15T09:17:31.889" v="1808"/>
        <pc:sldMkLst>
          <pc:docMk/>
          <pc:sldMk cId="742674032" sldId="300"/>
        </pc:sldMkLst>
        <pc:spChg chg="mod">
          <ac:chgData name="ira 25" userId="7314df6abe47f21d" providerId="LiveId" clId="{CE24C93A-36C9-41DE-BB63-5DDE3F107992}" dt="2025-01-14T13:07:06.083" v="1649" actId="14100"/>
          <ac:spMkLst>
            <pc:docMk/>
            <pc:sldMk cId="742674032" sldId="300"/>
            <ac:spMk id="3" creationId="{9848A8D3-8C10-A681-DC34-E8653E0AA253}"/>
          </ac:spMkLst>
        </pc:spChg>
      </pc:sldChg>
      <pc:sldChg chg="addSp delSp modSp new mod">
        <pc:chgData name="ira 25" userId="7314df6abe47f21d" providerId="LiveId" clId="{CE24C93A-36C9-41DE-BB63-5DDE3F107992}" dt="2025-01-15T06:40:06.687" v="1775" actId="20577"/>
        <pc:sldMkLst>
          <pc:docMk/>
          <pc:sldMk cId="3032775395" sldId="301"/>
        </pc:sldMkLst>
        <pc:spChg chg="add mod">
          <ac:chgData name="ira 25" userId="7314df6abe47f21d" providerId="LiveId" clId="{CE24C93A-36C9-41DE-BB63-5DDE3F107992}" dt="2025-01-15T06:40:06.687" v="1775" actId="20577"/>
          <ac:spMkLst>
            <pc:docMk/>
            <pc:sldMk cId="3032775395" sldId="301"/>
            <ac:spMk id="6" creationId="{BA804FBF-660D-C063-96B7-F9208CB52D8C}"/>
          </ac:spMkLst>
        </pc:spChg>
        <pc:picChg chg="add mod">
          <ac:chgData name="ira 25" userId="7314df6abe47f21d" providerId="LiveId" clId="{CE24C93A-36C9-41DE-BB63-5DDE3F107992}" dt="2025-01-14T13:41:59.265" v="1718" actId="1076"/>
          <ac:picMkLst>
            <pc:docMk/>
            <pc:sldMk cId="3032775395" sldId="301"/>
            <ac:picMk id="5" creationId="{4BB3782C-2194-4FB4-E564-5BABFF7D038F}"/>
          </ac:picMkLst>
        </pc:picChg>
      </pc:sldChg>
      <pc:sldChg chg="delSp modSp new del mod ord">
        <pc:chgData name="ira 25" userId="7314df6abe47f21d" providerId="LiveId" clId="{CE24C93A-36C9-41DE-BB63-5DDE3F107992}" dt="2025-01-14T13:22:03.471" v="1684" actId="47"/>
        <pc:sldMkLst>
          <pc:docMk/>
          <pc:sldMk cId="3669207727" sldId="301"/>
        </pc:sldMkLst>
      </pc:sldChg>
      <pc:sldChg chg="addSp delSp modSp new mod">
        <pc:chgData name="ira 25" userId="7314df6abe47f21d" providerId="LiveId" clId="{CE24C93A-36C9-41DE-BB63-5DDE3F107992}" dt="2025-01-15T06:36:01.487" v="1736" actId="207"/>
        <pc:sldMkLst>
          <pc:docMk/>
          <pc:sldMk cId="3407491798" sldId="302"/>
        </pc:sldMkLst>
        <pc:spChg chg="del">
          <ac:chgData name="ira 25" userId="7314df6abe47f21d" providerId="LiveId" clId="{CE24C93A-36C9-41DE-BB63-5DDE3F107992}" dt="2025-01-15T06:34:19.667" v="1720" actId="478"/>
          <ac:spMkLst>
            <pc:docMk/>
            <pc:sldMk cId="3407491798" sldId="302"/>
            <ac:spMk id="2" creationId="{D7F8D4FA-D1F7-DFAE-6A49-6D5F132C7C8D}"/>
          </ac:spMkLst>
        </pc:spChg>
        <pc:spChg chg="del mod">
          <ac:chgData name="ira 25" userId="7314df6abe47f21d" providerId="LiveId" clId="{CE24C93A-36C9-41DE-BB63-5DDE3F107992}" dt="2025-01-15T06:34:29.157" v="1722"/>
          <ac:spMkLst>
            <pc:docMk/>
            <pc:sldMk cId="3407491798" sldId="302"/>
            <ac:spMk id="3" creationId="{6FF2A1A7-7E7D-A458-13E0-FD24749AC2F7}"/>
          </ac:spMkLst>
        </pc:spChg>
        <pc:spChg chg="add mod">
          <ac:chgData name="ira 25" userId="7314df6abe47f21d" providerId="LiveId" clId="{CE24C93A-36C9-41DE-BB63-5DDE3F107992}" dt="2025-01-15T06:36:01.487" v="1736" actId="207"/>
          <ac:spMkLst>
            <pc:docMk/>
            <pc:sldMk cId="3407491798" sldId="302"/>
            <ac:spMk id="4" creationId="{5427BC2D-54E9-BC52-1E47-A85D840DC078}"/>
          </ac:spMkLst>
        </pc:spChg>
      </pc:sldChg>
      <pc:sldChg chg="delSp modSp new mod">
        <pc:chgData name="ira 25" userId="7314df6abe47f21d" providerId="LiveId" clId="{CE24C93A-36C9-41DE-BB63-5DDE3F107992}" dt="2025-01-15T06:39:16.804" v="1753" actId="1076"/>
        <pc:sldMkLst>
          <pc:docMk/>
          <pc:sldMk cId="358255004" sldId="303"/>
        </pc:sldMkLst>
        <pc:spChg chg="del">
          <ac:chgData name="ira 25" userId="7314df6abe47f21d" providerId="LiveId" clId="{CE24C93A-36C9-41DE-BB63-5DDE3F107992}" dt="2025-01-15T06:37:18.718" v="1738" actId="478"/>
          <ac:spMkLst>
            <pc:docMk/>
            <pc:sldMk cId="358255004" sldId="303"/>
            <ac:spMk id="2" creationId="{76A768A6-8840-BDAB-89C8-9F4CF5255E18}"/>
          </ac:spMkLst>
        </pc:spChg>
        <pc:spChg chg="mod">
          <ac:chgData name="ira 25" userId="7314df6abe47f21d" providerId="LiveId" clId="{CE24C93A-36C9-41DE-BB63-5DDE3F107992}" dt="2025-01-15T06:39:16.804" v="1753" actId="1076"/>
          <ac:spMkLst>
            <pc:docMk/>
            <pc:sldMk cId="358255004" sldId="303"/>
            <ac:spMk id="3" creationId="{6863559D-EDF0-EFAA-24CD-8346A27DDA30}"/>
          </ac:spMkLst>
        </pc:spChg>
      </pc:sldChg>
      <pc:sldChg chg="delSp modSp new mod">
        <pc:chgData name="ira 25" userId="7314df6abe47f21d" providerId="LiveId" clId="{CE24C93A-36C9-41DE-BB63-5DDE3F107992}" dt="2025-01-15T07:33:45.875" v="1800" actId="14100"/>
        <pc:sldMkLst>
          <pc:docMk/>
          <pc:sldMk cId="3984706948" sldId="304"/>
        </pc:sldMkLst>
        <pc:spChg chg="del">
          <ac:chgData name="ira 25" userId="7314df6abe47f21d" providerId="LiveId" clId="{CE24C93A-36C9-41DE-BB63-5DDE3F107992}" dt="2025-01-15T07:33:19.711" v="1786" actId="478"/>
          <ac:spMkLst>
            <pc:docMk/>
            <pc:sldMk cId="3984706948" sldId="304"/>
            <ac:spMk id="2" creationId="{2725D1E3-16F0-7CA4-13EE-D866599E667E}"/>
          </ac:spMkLst>
        </pc:spChg>
        <pc:spChg chg="mod">
          <ac:chgData name="ira 25" userId="7314df6abe47f21d" providerId="LiveId" clId="{CE24C93A-36C9-41DE-BB63-5DDE3F107992}" dt="2025-01-15T07:33:45.875" v="1800" actId="14100"/>
          <ac:spMkLst>
            <pc:docMk/>
            <pc:sldMk cId="3984706948" sldId="304"/>
            <ac:spMk id="3" creationId="{1F46CF70-8F4A-3753-D665-65BB249AECAF}"/>
          </ac:spMkLst>
        </pc:spChg>
      </pc:sldChg>
      <pc:sldChg chg="addSp delSp modSp new mod">
        <pc:chgData name="ira 25" userId="7314df6abe47f21d" providerId="LiveId" clId="{CE24C93A-36C9-41DE-BB63-5DDE3F107992}" dt="2025-01-15T09:17:10.685" v="1806" actId="14100"/>
        <pc:sldMkLst>
          <pc:docMk/>
          <pc:sldMk cId="746340060" sldId="305"/>
        </pc:sldMkLst>
        <pc:spChg chg="del">
          <ac:chgData name="ira 25" userId="7314df6abe47f21d" providerId="LiveId" clId="{CE24C93A-36C9-41DE-BB63-5DDE3F107992}" dt="2025-01-15T09:16:56.211" v="1802"/>
          <ac:spMkLst>
            <pc:docMk/>
            <pc:sldMk cId="746340060" sldId="305"/>
            <ac:spMk id="3" creationId="{0A594DB3-16AA-D035-5504-65A9FEB743F9}"/>
          </ac:spMkLst>
        </pc:spChg>
        <pc:picChg chg="add mod">
          <ac:chgData name="ira 25" userId="7314df6abe47f21d" providerId="LiveId" clId="{CE24C93A-36C9-41DE-BB63-5DDE3F107992}" dt="2025-01-15T09:17:10.685" v="1806" actId="14100"/>
          <ac:picMkLst>
            <pc:docMk/>
            <pc:sldMk cId="746340060" sldId="305"/>
            <ac:picMk id="5" creationId="{54A557AB-DC41-08DB-D8B6-726CF5694763}"/>
          </ac:picMkLst>
        </pc:picChg>
      </pc:sldChg>
      <pc:sldChg chg="delSp modSp new mod">
        <pc:chgData name="ira 25" userId="7314df6abe47f21d" providerId="LiveId" clId="{CE24C93A-36C9-41DE-BB63-5DDE3F107992}" dt="2025-01-15T13:12:15.250" v="1935" actId="122"/>
        <pc:sldMkLst>
          <pc:docMk/>
          <pc:sldMk cId="1551223769" sldId="306"/>
        </pc:sldMkLst>
        <pc:spChg chg="del">
          <ac:chgData name="ira 25" userId="7314df6abe47f21d" providerId="LiveId" clId="{CE24C93A-36C9-41DE-BB63-5DDE3F107992}" dt="2025-01-15T13:11:56.222" v="1924" actId="478"/>
          <ac:spMkLst>
            <pc:docMk/>
            <pc:sldMk cId="1551223769" sldId="306"/>
            <ac:spMk id="2" creationId="{CBA306D7-30E6-55DE-CCC6-71044F0F2DCE}"/>
          </ac:spMkLst>
        </pc:spChg>
        <pc:spChg chg="mod">
          <ac:chgData name="ira 25" userId="7314df6abe47f21d" providerId="LiveId" clId="{CE24C93A-36C9-41DE-BB63-5DDE3F107992}" dt="2025-01-15T13:12:15.250" v="1935" actId="122"/>
          <ac:spMkLst>
            <pc:docMk/>
            <pc:sldMk cId="1551223769" sldId="306"/>
            <ac:spMk id="3" creationId="{36D19521-4C46-8F30-6D47-6EBD958B3697}"/>
          </ac:spMkLst>
        </pc:spChg>
      </pc:sldChg>
      <pc:sldChg chg="delSp modSp new mod">
        <pc:chgData name="ira 25" userId="7314df6abe47f21d" providerId="LiveId" clId="{CE24C93A-36C9-41DE-BB63-5DDE3F107992}" dt="2025-01-16T12:51:47.814" v="1959" actId="179"/>
        <pc:sldMkLst>
          <pc:docMk/>
          <pc:sldMk cId="759081129" sldId="307"/>
        </pc:sldMkLst>
        <pc:spChg chg="del">
          <ac:chgData name="ira 25" userId="7314df6abe47f21d" providerId="LiveId" clId="{CE24C93A-36C9-41DE-BB63-5DDE3F107992}" dt="2025-01-16T12:48:58.093" v="1940" actId="478"/>
          <ac:spMkLst>
            <pc:docMk/>
            <pc:sldMk cId="759081129" sldId="307"/>
            <ac:spMk id="2" creationId="{D15C848B-57F5-D269-6417-34C3033ACD36}"/>
          </ac:spMkLst>
        </pc:spChg>
        <pc:spChg chg="mod">
          <ac:chgData name="ira 25" userId="7314df6abe47f21d" providerId="LiveId" clId="{CE24C93A-36C9-41DE-BB63-5DDE3F107992}" dt="2025-01-16T12:51:47.814" v="1959" actId="179"/>
          <ac:spMkLst>
            <pc:docMk/>
            <pc:sldMk cId="759081129" sldId="307"/>
            <ac:spMk id="3" creationId="{751202F6-DA3A-9478-CB5A-6E649BBAB09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F29054B-DEFA-48A5-B91E-CF1FAFE8346E}" type="datetimeFigureOut">
              <a:rPr lang="uk-UA" smtClean="0"/>
              <a:t>16.01.2025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97BF59-5202-479F-9E23-192622692AA2}" type="slidenum">
              <a:rPr lang="uk-UA" smtClean="0"/>
              <a:t>‹#›</a:t>
            </a:fld>
            <a:endParaRPr lang="uk-UA"/>
          </a:p>
        </p:txBody>
      </p:sp>
    </p:spTree>
    <p:extLst>
      <p:ext uri="{BB962C8B-B14F-4D97-AF65-F5344CB8AC3E}">
        <p14:creationId xmlns:p14="http://schemas.microsoft.com/office/powerpoint/2010/main" val="395015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F29054B-DEFA-48A5-B91E-CF1FAFE8346E}" type="datetimeFigureOut">
              <a:rPr lang="uk-UA" smtClean="0"/>
              <a:t>16.01.2025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97BF59-5202-479F-9E23-192622692AA2}" type="slidenum">
              <a:rPr lang="uk-UA" smtClean="0"/>
              <a:t>‹#›</a:t>
            </a:fld>
            <a:endParaRPr lang="uk-UA"/>
          </a:p>
        </p:txBody>
      </p:sp>
    </p:spTree>
    <p:extLst>
      <p:ext uri="{BB962C8B-B14F-4D97-AF65-F5344CB8AC3E}">
        <p14:creationId xmlns:p14="http://schemas.microsoft.com/office/powerpoint/2010/main" val="171017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F29054B-DEFA-48A5-B91E-CF1FAFE8346E}" type="datetimeFigureOut">
              <a:rPr lang="uk-UA" smtClean="0"/>
              <a:t>16.01.2025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97BF59-5202-479F-9E23-192622692AA2}" type="slidenum">
              <a:rPr lang="uk-UA" smtClean="0"/>
              <a:t>‹#›</a:t>
            </a:fld>
            <a:endParaRPr lang="uk-U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85018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F29054B-DEFA-48A5-B91E-CF1FAFE8346E}" type="datetimeFigureOut">
              <a:rPr lang="uk-UA" smtClean="0"/>
              <a:t>16.01.2025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97BF59-5202-479F-9E23-192622692AA2}" type="slidenum">
              <a:rPr lang="uk-UA" smtClean="0"/>
              <a:t>‹#›</a:t>
            </a:fld>
            <a:endParaRPr lang="uk-UA"/>
          </a:p>
        </p:txBody>
      </p:sp>
    </p:spTree>
    <p:extLst>
      <p:ext uri="{BB962C8B-B14F-4D97-AF65-F5344CB8AC3E}">
        <p14:creationId xmlns:p14="http://schemas.microsoft.com/office/powerpoint/2010/main" val="2180950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F29054B-DEFA-48A5-B91E-CF1FAFE8346E}" type="datetimeFigureOut">
              <a:rPr lang="uk-UA" smtClean="0"/>
              <a:t>16.01.2025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97BF59-5202-479F-9E23-192622692AA2}" type="slidenum">
              <a:rPr lang="uk-UA" smtClean="0"/>
              <a:t>‹#›</a:t>
            </a:fld>
            <a:endParaRPr lang="uk-U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638985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F29054B-DEFA-48A5-B91E-CF1FAFE8346E}" type="datetimeFigureOut">
              <a:rPr lang="uk-UA" smtClean="0"/>
              <a:t>16.01.2025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97BF59-5202-479F-9E23-192622692AA2}" type="slidenum">
              <a:rPr lang="uk-UA" smtClean="0"/>
              <a:t>‹#›</a:t>
            </a:fld>
            <a:endParaRPr lang="uk-UA"/>
          </a:p>
        </p:txBody>
      </p:sp>
    </p:spTree>
    <p:extLst>
      <p:ext uri="{BB962C8B-B14F-4D97-AF65-F5344CB8AC3E}">
        <p14:creationId xmlns:p14="http://schemas.microsoft.com/office/powerpoint/2010/main" val="3948972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F29054B-DEFA-48A5-B91E-CF1FAFE8346E}" type="datetimeFigureOut">
              <a:rPr lang="uk-UA" smtClean="0"/>
              <a:t>16.01.2025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97BF59-5202-479F-9E23-192622692AA2}" type="slidenum">
              <a:rPr lang="uk-UA" smtClean="0"/>
              <a:t>‹#›</a:t>
            </a:fld>
            <a:endParaRPr lang="uk-UA"/>
          </a:p>
        </p:txBody>
      </p:sp>
    </p:spTree>
    <p:extLst>
      <p:ext uri="{BB962C8B-B14F-4D97-AF65-F5344CB8AC3E}">
        <p14:creationId xmlns:p14="http://schemas.microsoft.com/office/powerpoint/2010/main" val="2985164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F29054B-DEFA-48A5-B91E-CF1FAFE8346E}" type="datetimeFigureOut">
              <a:rPr lang="uk-UA" smtClean="0"/>
              <a:t>16.01.2025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97BF59-5202-479F-9E23-192622692AA2}" type="slidenum">
              <a:rPr lang="uk-UA" smtClean="0"/>
              <a:t>‹#›</a:t>
            </a:fld>
            <a:endParaRPr lang="uk-UA"/>
          </a:p>
        </p:txBody>
      </p:sp>
    </p:spTree>
    <p:extLst>
      <p:ext uri="{BB962C8B-B14F-4D97-AF65-F5344CB8AC3E}">
        <p14:creationId xmlns:p14="http://schemas.microsoft.com/office/powerpoint/2010/main" val="60886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F29054B-DEFA-48A5-B91E-CF1FAFE8346E}" type="datetimeFigureOut">
              <a:rPr lang="uk-UA" smtClean="0"/>
              <a:t>16.01.2025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97BF59-5202-479F-9E23-192622692AA2}" type="slidenum">
              <a:rPr lang="uk-UA" smtClean="0"/>
              <a:t>‹#›</a:t>
            </a:fld>
            <a:endParaRPr lang="uk-UA"/>
          </a:p>
        </p:txBody>
      </p:sp>
    </p:spTree>
    <p:extLst>
      <p:ext uri="{BB962C8B-B14F-4D97-AF65-F5344CB8AC3E}">
        <p14:creationId xmlns:p14="http://schemas.microsoft.com/office/powerpoint/2010/main" val="646831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F29054B-DEFA-48A5-B91E-CF1FAFE8346E}" type="datetimeFigureOut">
              <a:rPr lang="uk-UA" smtClean="0"/>
              <a:t>16.01.2025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597BF59-5202-479F-9E23-192622692AA2}" type="slidenum">
              <a:rPr lang="uk-UA" smtClean="0"/>
              <a:t>‹#›</a:t>
            </a:fld>
            <a:endParaRPr lang="uk-UA"/>
          </a:p>
        </p:txBody>
      </p:sp>
    </p:spTree>
    <p:extLst>
      <p:ext uri="{BB962C8B-B14F-4D97-AF65-F5344CB8AC3E}">
        <p14:creationId xmlns:p14="http://schemas.microsoft.com/office/powerpoint/2010/main" val="2878506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F29054B-DEFA-48A5-B91E-CF1FAFE8346E}" type="datetimeFigureOut">
              <a:rPr lang="uk-UA" smtClean="0"/>
              <a:t>16.01.2025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597BF59-5202-479F-9E23-192622692AA2}" type="slidenum">
              <a:rPr lang="uk-UA" smtClean="0"/>
              <a:t>‹#›</a:t>
            </a:fld>
            <a:endParaRPr lang="uk-UA"/>
          </a:p>
        </p:txBody>
      </p:sp>
    </p:spTree>
    <p:extLst>
      <p:ext uri="{BB962C8B-B14F-4D97-AF65-F5344CB8AC3E}">
        <p14:creationId xmlns:p14="http://schemas.microsoft.com/office/powerpoint/2010/main" val="1296294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F29054B-DEFA-48A5-B91E-CF1FAFE8346E}" type="datetimeFigureOut">
              <a:rPr lang="uk-UA" smtClean="0"/>
              <a:t>16.01.2025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D597BF59-5202-479F-9E23-192622692AA2}" type="slidenum">
              <a:rPr lang="uk-UA" smtClean="0"/>
              <a:t>‹#›</a:t>
            </a:fld>
            <a:endParaRPr lang="uk-UA"/>
          </a:p>
        </p:txBody>
      </p:sp>
    </p:spTree>
    <p:extLst>
      <p:ext uri="{BB962C8B-B14F-4D97-AF65-F5344CB8AC3E}">
        <p14:creationId xmlns:p14="http://schemas.microsoft.com/office/powerpoint/2010/main" val="3750224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F29054B-DEFA-48A5-B91E-CF1FAFE8346E}" type="datetimeFigureOut">
              <a:rPr lang="uk-UA" smtClean="0"/>
              <a:t>16.01.2025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D597BF59-5202-479F-9E23-192622692AA2}" type="slidenum">
              <a:rPr lang="uk-UA" smtClean="0"/>
              <a:t>‹#›</a:t>
            </a:fld>
            <a:endParaRPr lang="uk-UA"/>
          </a:p>
        </p:txBody>
      </p:sp>
    </p:spTree>
    <p:extLst>
      <p:ext uri="{BB962C8B-B14F-4D97-AF65-F5344CB8AC3E}">
        <p14:creationId xmlns:p14="http://schemas.microsoft.com/office/powerpoint/2010/main" val="4117645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9054B-DEFA-48A5-B91E-CF1FAFE8346E}" type="datetimeFigureOut">
              <a:rPr lang="uk-UA" smtClean="0"/>
              <a:t>16.01.2025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D597BF59-5202-479F-9E23-192622692AA2}" type="slidenum">
              <a:rPr lang="uk-UA" smtClean="0"/>
              <a:t>‹#›</a:t>
            </a:fld>
            <a:endParaRPr lang="uk-UA"/>
          </a:p>
        </p:txBody>
      </p:sp>
    </p:spTree>
    <p:extLst>
      <p:ext uri="{BB962C8B-B14F-4D97-AF65-F5344CB8AC3E}">
        <p14:creationId xmlns:p14="http://schemas.microsoft.com/office/powerpoint/2010/main" val="2034583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F29054B-DEFA-48A5-B91E-CF1FAFE8346E}" type="datetimeFigureOut">
              <a:rPr lang="uk-UA" smtClean="0"/>
              <a:t>16.01.2025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597BF59-5202-479F-9E23-192622692AA2}" type="slidenum">
              <a:rPr lang="uk-UA" smtClean="0"/>
              <a:t>‹#›</a:t>
            </a:fld>
            <a:endParaRPr lang="uk-UA"/>
          </a:p>
        </p:txBody>
      </p:sp>
    </p:spTree>
    <p:extLst>
      <p:ext uri="{BB962C8B-B14F-4D97-AF65-F5344CB8AC3E}">
        <p14:creationId xmlns:p14="http://schemas.microsoft.com/office/powerpoint/2010/main" val="403401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F29054B-DEFA-48A5-B91E-CF1FAFE8346E}" type="datetimeFigureOut">
              <a:rPr lang="uk-UA" smtClean="0"/>
              <a:t>16.01.2025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597BF59-5202-479F-9E23-192622692AA2}" type="slidenum">
              <a:rPr lang="uk-UA" smtClean="0"/>
              <a:t>‹#›</a:t>
            </a:fld>
            <a:endParaRPr lang="uk-UA"/>
          </a:p>
        </p:txBody>
      </p:sp>
    </p:spTree>
    <p:extLst>
      <p:ext uri="{BB962C8B-B14F-4D97-AF65-F5344CB8AC3E}">
        <p14:creationId xmlns:p14="http://schemas.microsoft.com/office/powerpoint/2010/main" val="226487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29054B-DEFA-48A5-B91E-CF1FAFE8346E}" type="datetimeFigureOut">
              <a:rPr lang="uk-UA" smtClean="0"/>
              <a:t>16.01.2025</a:t>
            </a:fld>
            <a:endParaRPr lang="uk-U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97BF59-5202-479F-9E23-192622692AA2}" type="slidenum">
              <a:rPr lang="uk-UA" smtClean="0"/>
              <a:t>‹#›</a:t>
            </a:fld>
            <a:endParaRPr lang="uk-UA"/>
          </a:p>
        </p:txBody>
      </p:sp>
    </p:spTree>
    <p:extLst>
      <p:ext uri="{BB962C8B-B14F-4D97-AF65-F5344CB8AC3E}">
        <p14:creationId xmlns:p14="http://schemas.microsoft.com/office/powerpoint/2010/main" val="27079433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08A286-89C0-DECB-AC34-73BCFF8CA59D}"/>
              </a:ext>
            </a:extLst>
          </p:cNvPr>
          <p:cNvSpPr>
            <a:spLocks noGrp="1"/>
          </p:cNvSpPr>
          <p:nvPr>
            <p:ph type="ctrTitle"/>
          </p:nvPr>
        </p:nvSpPr>
        <p:spPr>
          <a:xfrm>
            <a:off x="-126609" y="1094227"/>
            <a:ext cx="10761784" cy="3984210"/>
          </a:xfrm>
        </p:spPr>
        <p:txBody>
          <a:bodyPr>
            <a:normAutofit/>
          </a:bodyPr>
          <a:lstStyle/>
          <a:p>
            <a:pPr algn="ctr"/>
            <a:r>
              <a:rPr lang="uk-UA" sz="11500" i="1" dirty="0">
                <a:solidFill>
                  <a:srgbClr val="055B17"/>
                </a:solidFill>
                <a:latin typeface="Arial Narrow" panose="020B0606020202030204" pitchFamily="34" charset="0"/>
                <a:ea typeface="Verdana" panose="020B0604030504040204" pitchFamily="34" charset="0"/>
              </a:rPr>
              <a:t>Розвиваємо </a:t>
            </a:r>
            <a:br>
              <a:rPr lang="uk-UA" sz="8800" i="1" dirty="0">
                <a:solidFill>
                  <a:srgbClr val="055B17"/>
                </a:solidFill>
                <a:latin typeface="Arial Narrow" panose="020B0606020202030204" pitchFamily="34" charset="0"/>
                <a:ea typeface="Verdana" panose="020B0604030504040204" pitchFamily="34" charset="0"/>
              </a:rPr>
            </a:br>
            <a:r>
              <a:rPr lang="uk-UA" sz="10700" i="1" dirty="0">
                <a:solidFill>
                  <a:srgbClr val="055B17"/>
                </a:solidFill>
                <a:latin typeface="Arial Narrow" panose="020B0606020202030204" pitchFamily="34" charset="0"/>
                <a:ea typeface="Verdana" panose="020B0604030504040204" pitchFamily="34" charset="0"/>
              </a:rPr>
              <a:t>стресостійкість</a:t>
            </a:r>
          </a:p>
        </p:txBody>
      </p:sp>
    </p:spTree>
    <p:extLst>
      <p:ext uri="{BB962C8B-B14F-4D97-AF65-F5344CB8AC3E}">
        <p14:creationId xmlns:p14="http://schemas.microsoft.com/office/powerpoint/2010/main" val="2314747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C08858-38B2-B047-8CD7-29CBF5AC996E}"/>
              </a:ext>
            </a:extLst>
          </p:cNvPr>
          <p:cNvSpPr>
            <a:spLocks noGrp="1"/>
          </p:cNvSpPr>
          <p:nvPr>
            <p:ph type="title"/>
          </p:nvPr>
        </p:nvSpPr>
        <p:spPr>
          <a:xfrm>
            <a:off x="489235" y="4162732"/>
            <a:ext cx="6840713" cy="1836174"/>
          </a:xfrm>
        </p:spPr>
        <p:txBody>
          <a:bodyPr>
            <a:noAutofit/>
          </a:bodyPr>
          <a:lstStyle/>
          <a:p>
            <a:r>
              <a:rPr lang="uk-UA" sz="4000" b="1" kern="100" dirty="0">
                <a:solidFill>
                  <a:srgbClr val="72AF2F"/>
                </a:solidFill>
                <a:effectLst/>
                <a:latin typeface="Times New Roman" panose="02020603050405020304" pitchFamily="18" charset="0"/>
                <a:ea typeface="Calibri" panose="020F0502020204030204" pitchFamily="34" charset="0"/>
                <a:cs typeface="Times New Roman" panose="02020603050405020304" pitchFamily="18" charset="0"/>
              </a:rPr>
              <a:t>Чому важливо розвивати </a:t>
            </a:r>
            <a:br>
              <a:rPr lang="uk-UA" sz="4000" b="1" kern="100" dirty="0">
                <a:solidFill>
                  <a:srgbClr val="72AF2F"/>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4000" b="1" kern="100" dirty="0">
                <a:solidFill>
                  <a:srgbClr val="72AF2F"/>
                </a:solidFill>
                <a:effectLst/>
                <a:latin typeface="Times New Roman" panose="02020603050405020304" pitchFamily="18" charset="0"/>
                <a:ea typeface="Calibri" panose="020F0502020204030204" pitchFamily="34" charset="0"/>
                <a:cs typeface="Times New Roman" panose="02020603050405020304" pitchFamily="18" charset="0"/>
              </a:rPr>
              <a:t>стресостійкість?</a:t>
            </a:r>
            <a:endParaRPr lang="uk-UA" dirty="0"/>
          </a:p>
        </p:txBody>
      </p:sp>
      <p:sp>
        <p:nvSpPr>
          <p:cNvPr id="3" name="Объект 2">
            <a:extLst>
              <a:ext uri="{FF2B5EF4-FFF2-40B4-BE49-F238E27FC236}">
                <a16:creationId xmlns:a16="http://schemas.microsoft.com/office/drawing/2014/main" id="{9891FCC1-2744-100C-2A98-A235D54B4D39}"/>
              </a:ext>
            </a:extLst>
          </p:cNvPr>
          <p:cNvSpPr>
            <a:spLocks noGrp="1"/>
          </p:cNvSpPr>
          <p:nvPr>
            <p:ph idx="1"/>
          </p:nvPr>
        </p:nvSpPr>
        <p:spPr>
          <a:xfrm>
            <a:off x="197689" y="416072"/>
            <a:ext cx="9324795" cy="3012928"/>
          </a:xfrm>
        </p:spPr>
        <p:txBody>
          <a:bodyPr>
            <a:normAutofit/>
          </a:bodyPr>
          <a:lstStyle/>
          <a:p>
            <a:pPr marL="0" indent="0" algn="ctr">
              <a:buNone/>
            </a:pPr>
            <a:r>
              <a:rPr lang="uk-UA" sz="44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Стресостійкість</a:t>
            </a:r>
            <a:r>
              <a:rPr lang="uk-UA" sz="4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це здатність людини справлятися з напругою та труднощами, зберігаючи емоційну рівновагу та ефективність. </a:t>
            </a:r>
            <a:endParaRPr lang="uk-UA" sz="4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pic>
        <p:nvPicPr>
          <p:cNvPr id="5" name="Рисунок 4">
            <a:extLst>
              <a:ext uri="{FF2B5EF4-FFF2-40B4-BE49-F238E27FC236}">
                <a16:creationId xmlns:a16="http://schemas.microsoft.com/office/drawing/2014/main" id="{8A52D56F-B264-3220-68D3-A938FF1C2D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9027" y="3303638"/>
            <a:ext cx="2623457" cy="3554361"/>
          </a:xfrm>
          <a:prstGeom prst="rect">
            <a:avLst/>
          </a:prstGeom>
        </p:spPr>
      </p:pic>
    </p:spTree>
    <p:extLst>
      <p:ext uri="{BB962C8B-B14F-4D97-AF65-F5344CB8AC3E}">
        <p14:creationId xmlns:p14="http://schemas.microsoft.com/office/powerpoint/2010/main" val="2046285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DA6675-6835-2B5D-2CA9-B930792CFA20}"/>
              </a:ext>
            </a:extLst>
          </p:cNvPr>
          <p:cNvSpPr>
            <a:spLocks noGrp="1"/>
          </p:cNvSpPr>
          <p:nvPr>
            <p:ph type="title"/>
          </p:nvPr>
        </p:nvSpPr>
        <p:spPr>
          <a:xfrm>
            <a:off x="677334" y="609600"/>
            <a:ext cx="8596668" cy="698695"/>
          </a:xfrm>
        </p:spPr>
        <p:txBody>
          <a:bodyPr>
            <a:normAutofit fontScale="90000"/>
          </a:bodyPr>
          <a:lstStyle/>
          <a:p>
            <a:r>
              <a:rPr lang="uk-UA" kern="100" dirty="0">
                <a:effectLst/>
                <a:latin typeface="Times New Roman" panose="02020603050405020304" pitchFamily="18" charset="0"/>
                <a:ea typeface="Calibri" panose="020F0502020204030204" pitchFamily="34" charset="0"/>
                <a:cs typeface="Times New Roman" panose="02020603050405020304" pitchFamily="18" charset="0"/>
              </a:rPr>
              <a:t>Це важливо з кількох причин:</a:t>
            </a:r>
            <a:br>
              <a:rPr lang="uk-UA"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uk-UA" dirty="0"/>
          </a:p>
        </p:txBody>
      </p:sp>
      <p:sp>
        <p:nvSpPr>
          <p:cNvPr id="3" name="Объект 2">
            <a:extLst>
              <a:ext uri="{FF2B5EF4-FFF2-40B4-BE49-F238E27FC236}">
                <a16:creationId xmlns:a16="http://schemas.microsoft.com/office/drawing/2014/main" id="{22267815-58D1-6CC5-1D3C-CF1D98A18ECC}"/>
              </a:ext>
            </a:extLst>
          </p:cNvPr>
          <p:cNvSpPr>
            <a:spLocks noGrp="1"/>
          </p:cNvSpPr>
          <p:nvPr>
            <p:ph idx="1"/>
          </p:nvPr>
        </p:nvSpPr>
        <p:spPr>
          <a:xfrm>
            <a:off x="677334" y="1856935"/>
            <a:ext cx="8596668" cy="4184427"/>
          </a:xfrm>
        </p:spPr>
        <p:txBody>
          <a:bodyPr>
            <a:normAutofit/>
          </a:bodyPr>
          <a:lstStyle/>
          <a:p>
            <a:r>
              <a:rPr lang="uk-UA" sz="4000" dirty="0">
                <a:solidFill>
                  <a:schemeClr val="tx1"/>
                </a:solidFill>
                <a:effectLst/>
                <a:latin typeface="Times New Roman" panose="02020603050405020304" pitchFamily="18" charset="0"/>
                <a:ea typeface="Calibri" panose="020F0502020204030204" pitchFamily="34" charset="0"/>
              </a:rPr>
              <a:t>Збереження здоров’я</a:t>
            </a:r>
          </a:p>
          <a:p>
            <a:r>
              <a:rPr lang="uk-UA" sz="4000" dirty="0">
                <a:solidFill>
                  <a:schemeClr val="tx1"/>
                </a:solidFill>
                <a:effectLst/>
                <a:latin typeface="Times New Roman" panose="02020603050405020304" pitchFamily="18" charset="0"/>
                <a:ea typeface="Calibri" panose="020F0502020204030204" pitchFamily="34" charset="0"/>
              </a:rPr>
              <a:t>Покращення продуктивності</a:t>
            </a:r>
            <a:endParaRPr lang="uk-UA" sz="4000" dirty="0">
              <a:solidFill>
                <a:schemeClr val="tx1"/>
              </a:solidFill>
              <a:latin typeface="Times New Roman" panose="02020603050405020304" pitchFamily="18" charset="0"/>
              <a:ea typeface="Calibri" panose="020F0502020204030204" pitchFamily="34" charset="0"/>
            </a:endParaRPr>
          </a:p>
          <a:p>
            <a:r>
              <a:rPr lang="uk-UA" sz="4000" dirty="0">
                <a:solidFill>
                  <a:schemeClr val="tx1"/>
                </a:solidFill>
                <a:effectLst/>
                <a:latin typeface="Times New Roman" panose="02020603050405020304" pitchFamily="18" charset="0"/>
                <a:ea typeface="Calibri" panose="020F0502020204030204" pitchFamily="34" charset="0"/>
              </a:rPr>
              <a:t>Психологічне благополуччя</a:t>
            </a:r>
          </a:p>
          <a:p>
            <a:r>
              <a:rPr lang="uk-UA" sz="4000" dirty="0">
                <a:solidFill>
                  <a:schemeClr val="tx1"/>
                </a:solidFill>
                <a:effectLst/>
                <a:latin typeface="Times New Roman" panose="02020603050405020304" pitchFamily="18" charset="0"/>
                <a:ea typeface="Calibri" panose="020F0502020204030204" pitchFamily="34" charset="0"/>
              </a:rPr>
              <a:t>Краще реагування на труднощі</a:t>
            </a:r>
            <a:endParaRPr lang="uk-UA" sz="4000" dirty="0">
              <a:solidFill>
                <a:schemeClr val="tx1"/>
              </a:solidFill>
              <a:latin typeface="Times New Roman" panose="02020603050405020304" pitchFamily="18" charset="0"/>
              <a:ea typeface="Calibri" panose="020F0502020204030204" pitchFamily="34" charset="0"/>
            </a:endParaRPr>
          </a:p>
          <a:p>
            <a:r>
              <a:rPr lang="uk-UA" sz="4000" dirty="0">
                <a:solidFill>
                  <a:schemeClr val="tx1"/>
                </a:solidFill>
                <a:effectLst/>
                <a:latin typeface="Times New Roman" panose="02020603050405020304" pitchFamily="18" charset="0"/>
                <a:ea typeface="Calibri" panose="020F0502020204030204" pitchFamily="34" charset="0"/>
              </a:rPr>
              <a:t>Забезпечення гармонії у житті</a:t>
            </a:r>
            <a:endParaRPr lang="uk-UA" sz="4000" dirty="0">
              <a:solidFill>
                <a:schemeClr val="tx1"/>
              </a:solidFill>
            </a:endParaRPr>
          </a:p>
        </p:txBody>
      </p:sp>
    </p:spTree>
    <p:extLst>
      <p:ext uri="{BB962C8B-B14F-4D97-AF65-F5344CB8AC3E}">
        <p14:creationId xmlns:p14="http://schemas.microsoft.com/office/powerpoint/2010/main" val="2040649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E75723D-E04B-B7E5-04E9-E0FB304DC063}"/>
              </a:ext>
            </a:extLst>
          </p:cNvPr>
          <p:cNvSpPr>
            <a:spLocks noGrp="1"/>
          </p:cNvSpPr>
          <p:nvPr>
            <p:ph idx="1"/>
          </p:nvPr>
        </p:nvSpPr>
        <p:spPr>
          <a:xfrm>
            <a:off x="677333" y="634181"/>
            <a:ext cx="9410563" cy="5407181"/>
          </a:xfrm>
        </p:spPr>
        <p:txBody>
          <a:bodyPr>
            <a:normAutofit/>
          </a:bodyPr>
          <a:lstStyle/>
          <a:p>
            <a:pPr marL="114300" indent="0" algn="ctr">
              <a:lnSpc>
                <a:spcPct val="107000"/>
              </a:lnSpc>
              <a:buNone/>
            </a:pPr>
            <a:r>
              <a:rPr lang="uk-UA" sz="6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Психологічний тест</a:t>
            </a:r>
          </a:p>
          <a:p>
            <a:pPr marL="114300" indent="0" algn="ctr">
              <a:lnSpc>
                <a:spcPct val="107000"/>
              </a:lnSpc>
              <a:buNone/>
            </a:pPr>
            <a:endParaRPr lang="uk-UA" sz="6600" kern="1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lgn="ctr">
              <a:lnSpc>
                <a:spcPct val="107000"/>
              </a:lnSpc>
              <a:spcAft>
                <a:spcPts val="800"/>
              </a:spcAft>
              <a:buNone/>
            </a:pPr>
            <a:r>
              <a:rPr lang="uk-UA" sz="66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66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Мій рівень стресостійкості»</a:t>
            </a:r>
            <a:endParaRPr lang="uk-UA" sz="6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5262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a:extLst>
              <a:ext uri="{FF2B5EF4-FFF2-40B4-BE49-F238E27FC236}">
                <a16:creationId xmlns:a16="http://schemas.microsoft.com/office/drawing/2014/main" id="{D5A8D5EC-80F9-FFFA-1076-C64BCD25ED1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0" cy="6858000"/>
          </a:xfrm>
        </p:spPr>
      </p:pic>
    </p:spTree>
    <p:extLst>
      <p:ext uri="{BB962C8B-B14F-4D97-AF65-F5344CB8AC3E}">
        <p14:creationId xmlns:p14="http://schemas.microsoft.com/office/powerpoint/2010/main" val="577747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751BFA-3C1B-8B74-8EA5-8F8B5008EF26}"/>
              </a:ext>
            </a:extLst>
          </p:cNvPr>
          <p:cNvSpPr>
            <a:spLocks noGrp="1"/>
          </p:cNvSpPr>
          <p:nvPr>
            <p:ph type="title"/>
          </p:nvPr>
        </p:nvSpPr>
        <p:spPr/>
        <p:txBody>
          <a:bodyPr/>
          <a:lstStyle/>
          <a:p>
            <a:endParaRPr lang="uk-UA"/>
          </a:p>
        </p:txBody>
      </p:sp>
      <p:pic>
        <p:nvPicPr>
          <p:cNvPr id="5" name="Объект 4">
            <a:extLst>
              <a:ext uri="{FF2B5EF4-FFF2-40B4-BE49-F238E27FC236}">
                <a16:creationId xmlns:a16="http://schemas.microsoft.com/office/drawing/2014/main" id="{2E2E18D7-1E2D-8DE8-570A-97DE65030E6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0" cy="6858000"/>
          </a:xfrm>
        </p:spPr>
      </p:pic>
    </p:spTree>
    <p:extLst>
      <p:ext uri="{BB962C8B-B14F-4D97-AF65-F5344CB8AC3E}">
        <p14:creationId xmlns:p14="http://schemas.microsoft.com/office/powerpoint/2010/main" val="3163063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848A8D3-8C10-A681-DC34-E8653E0AA253}"/>
              </a:ext>
            </a:extLst>
          </p:cNvPr>
          <p:cNvSpPr>
            <a:spLocks noGrp="1"/>
          </p:cNvSpPr>
          <p:nvPr>
            <p:ph idx="1"/>
          </p:nvPr>
        </p:nvSpPr>
        <p:spPr>
          <a:xfrm>
            <a:off x="323372" y="958645"/>
            <a:ext cx="9587543" cy="5259699"/>
          </a:xfrm>
        </p:spPr>
        <p:txBody>
          <a:bodyPr>
            <a:normAutofit/>
          </a:bodyPr>
          <a:lstStyle/>
          <a:p>
            <a:pPr algn="l">
              <a:spcAft>
                <a:spcPts val="2700"/>
              </a:spcAft>
            </a:pPr>
            <a:r>
              <a:rPr lang="uk-UA" sz="2800" b="0" i="0" dirty="0">
                <a:solidFill>
                  <a:srgbClr val="181C1C"/>
                </a:solidFill>
                <a:effectLst/>
                <a:latin typeface="Times New Roman" panose="02020603050405020304" pitchFamily="18" charset="0"/>
                <a:cs typeface="Times New Roman" panose="02020603050405020304" pitchFamily="18" charset="0"/>
              </a:rPr>
              <a:t>Якщо вам здається, що зображення </a:t>
            </a:r>
            <a:r>
              <a:rPr lang="uk-UA" sz="2800" b="1" i="0" dirty="0">
                <a:solidFill>
                  <a:srgbClr val="181C1C"/>
                </a:solidFill>
                <a:effectLst/>
                <a:latin typeface="Times New Roman" panose="02020603050405020304" pitchFamily="18" charset="0"/>
                <a:cs typeface="Times New Roman" panose="02020603050405020304" pitchFamily="18" charset="0"/>
              </a:rPr>
              <a:t>нерухомі,</a:t>
            </a:r>
            <a:r>
              <a:rPr lang="uk-UA" sz="2800" b="0" i="0" dirty="0">
                <a:solidFill>
                  <a:srgbClr val="181C1C"/>
                </a:solidFill>
                <a:effectLst/>
                <a:latin typeface="Times New Roman" panose="02020603050405020304" pitchFamily="18" charset="0"/>
                <a:cs typeface="Times New Roman" panose="02020603050405020304" pitchFamily="18" charset="0"/>
              </a:rPr>
              <a:t> рівень стресу у вас </a:t>
            </a:r>
            <a:r>
              <a:rPr lang="uk-UA" sz="2800" b="1" i="0" dirty="0">
                <a:solidFill>
                  <a:srgbClr val="181C1C"/>
                </a:solidFill>
                <a:effectLst/>
                <a:latin typeface="Times New Roman" panose="02020603050405020304" pitchFamily="18" charset="0"/>
                <a:cs typeface="Times New Roman" panose="02020603050405020304" pitchFamily="18" charset="0"/>
              </a:rPr>
              <a:t>низький</a:t>
            </a:r>
            <a:r>
              <a:rPr lang="uk-UA" sz="2800" b="0" i="0" dirty="0">
                <a:solidFill>
                  <a:srgbClr val="181C1C"/>
                </a:solidFill>
                <a:effectLst/>
                <a:latin typeface="Times New Roman" panose="02020603050405020304" pitchFamily="18" charset="0"/>
                <a:cs typeface="Times New Roman" panose="02020603050405020304" pitchFamily="18" charset="0"/>
              </a:rPr>
              <a:t>.</a:t>
            </a:r>
          </a:p>
          <a:p>
            <a:pPr algn="l">
              <a:spcAft>
                <a:spcPts val="2700"/>
              </a:spcAft>
            </a:pPr>
            <a:r>
              <a:rPr lang="uk-UA" sz="2800" b="0" i="0" dirty="0">
                <a:solidFill>
                  <a:srgbClr val="181C1C"/>
                </a:solidFill>
                <a:effectLst/>
                <a:latin typeface="Times New Roman" panose="02020603050405020304" pitchFamily="18" charset="0"/>
                <a:cs typeface="Times New Roman" panose="02020603050405020304" pitchFamily="18" charset="0"/>
              </a:rPr>
              <a:t>Якщо вам здається, що картинка </a:t>
            </a:r>
            <a:r>
              <a:rPr lang="uk-UA" sz="2800" b="1" i="0" dirty="0">
                <a:solidFill>
                  <a:srgbClr val="181C1C"/>
                </a:solidFill>
                <a:effectLst/>
                <a:latin typeface="Times New Roman" panose="02020603050405020304" pitchFamily="18" charset="0"/>
                <a:cs typeface="Times New Roman" panose="02020603050405020304" pitchFamily="18" charset="0"/>
              </a:rPr>
              <a:t>повільно рухається</a:t>
            </a:r>
            <a:r>
              <a:rPr lang="uk-UA" sz="2800" b="0" i="0" dirty="0">
                <a:solidFill>
                  <a:srgbClr val="181C1C"/>
                </a:solidFill>
                <a:effectLst/>
                <a:latin typeface="Times New Roman" panose="02020603050405020304" pitchFamily="18" charset="0"/>
                <a:cs typeface="Times New Roman" panose="02020603050405020304" pitchFamily="18" charset="0"/>
              </a:rPr>
              <a:t>, вам потрібен </a:t>
            </a:r>
            <a:r>
              <a:rPr lang="uk-UA" sz="2800" b="1" i="0" dirty="0">
                <a:solidFill>
                  <a:srgbClr val="181C1C"/>
                </a:solidFill>
                <a:effectLst/>
                <a:latin typeface="Times New Roman" panose="02020603050405020304" pitchFamily="18" charset="0"/>
                <a:cs typeface="Times New Roman" panose="02020603050405020304" pitchFamily="18" charset="0"/>
              </a:rPr>
              <a:t>відпочинок,</a:t>
            </a:r>
            <a:r>
              <a:rPr lang="uk-UA" sz="2800" b="0" i="0" dirty="0">
                <a:solidFill>
                  <a:srgbClr val="181C1C"/>
                </a:solidFill>
                <a:effectLst/>
                <a:latin typeface="Times New Roman" panose="02020603050405020304" pitchFamily="18" charset="0"/>
                <a:cs typeface="Times New Roman" panose="02020603050405020304" pitchFamily="18" charset="0"/>
              </a:rPr>
              <a:t> але ви непогано справляєтеся зі стресом.</a:t>
            </a:r>
          </a:p>
          <a:p>
            <a:pPr algn="l">
              <a:spcAft>
                <a:spcPts val="2700"/>
              </a:spcAft>
            </a:pPr>
            <a:r>
              <a:rPr lang="uk-UA" sz="2800" b="0" i="0" dirty="0">
                <a:solidFill>
                  <a:srgbClr val="181C1C"/>
                </a:solidFill>
                <a:effectLst/>
                <a:latin typeface="Times New Roman" panose="02020603050405020304" pitchFamily="18" charset="0"/>
                <a:cs typeface="Times New Roman" panose="02020603050405020304" pitchFamily="18" charset="0"/>
              </a:rPr>
              <a:t>Якщо ж зображення </a:t>
            </a:r>
            <a:r>
              <a:rPr lang="uk-UA" sz="2800" b="1" i="0" dirty="0">
                <a:solidFill>
                  <a:srgbClr val="181C1C"/>
                </a:solidFill>
                <a:effectLst/>
                <a:latin typeface="Times New Roman" panose="02020603050405020304" pitchFamily="18" charset="0"/>
                <a:cs typeface="Times New Roman" panose="02020603050405020304" pitchFamily="18" charset="0"/>
              </a:rPr>
              <a:t>рухається швидко</a:t>
            </a:r>
            <a:r>
              <a:rPr lang="uk-UA" sz="2800" b="0" i="0" dirty="0">
                <a:solidFill>
                  <a:srgbClr val="181C1C"/>
                </a:solidFill>
                <a:effectLst/>
                <a:latin typeface="Times New Roman" panose="02020603050405020304" pitchFamily="18" charset="0"/>
                <a:cs typeface="Times New Roman" panose="02020603050405020304" pitchFamily="18" charset="0"/>
              </a:rPr>
              <a:t>, вам терміново потрібна відпустка. Ваш рівень стресу </a:t>
            </a:r>
            <a:r>
              <a:rPr lang="uk-UA" sz="2800" b="1" i="0" dirty="0">
                <a:solidFill>
                  <a:srgbClr val="181C1C"/>
                </a:solidFill>
                <a:effectLst/>
                <a:latin typeface="Times New Roman" panose="02020603050405020304" pitchFamily="18" charset="0"/>
                <a:cs typeface="Times New Roman" panose="02020603050405020304" pitchFamily="18" charset="0"/>
              </a:rPr>
              <a:t>дуже високий</a:t>
            </a:r>
            <a:r>
              <a:rPr lang="uk-UA" sz="2800" b="0" i="0" dirty="0">
                <a:solidFill>
                  <a:srgbClr val="181C1C"/>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42674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516DE6-7E09-66CF-42CF-09400A0FB1E2}"/>
              </a:ext>
            </a:extLst>
          </p:cNvPr>
          <p:cNvSpPr>
            <a:spLocks noGrp="1"/>
          </p:cNvSpPr>
          <p:nvPr>
            <p:ph type="title"/>
          </p:nvPr>
        </p:nvSpPr>
        <p:spPr/>
        <p:txBody>
          <a:bodyPr/>
          <a:lstStyle/>
          <a:p>
            <a:endParaRPr lang="uk-UA"/>
          </a:p>
        </p:txBody>
      </p:sp>
      <p:pic>
        <p:nvPicPr>
          <p:cNvPr id="5" name="Объект 4">
            <a:extLst>
              <a:ext uri="{FF2B5EF4-FFF2-40B4-BE49-F238E27FC236}">
                <a16:creationId xmlns:a16="http://schemas.microsoft.com/office/drawing/2014/main" id="{54A557AB-DC41-08DB-D8B6-726CF56947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32" y="7374"/>
            <a:ext cx="12180868" cy="6850626"/>
          </a:xfrm>
        </p:spPr>
      </p:pic>
    </p:spTree>
    <p:extLst>
      <p:ext uri="{BB962C8B-B14F-4D97-AF65-F5344CB8AC3E}">
        <p14:creationId xmlns:p14="http://schemas.microsoft.com/office/powerpoint/2010/main" val="746340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a:extLst>
              <a:ext uri="{FF2B5EF4-FFF2-40B4-BE49-F238E27FC236}">
                <a16:creationId xmlns:a16="http://schemas.microsoft.com/office/drawing/2014/main" id="{F429F8E4-AA5A-0171-42BB-3E5CBE0F16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520504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CD0139-8CEA-478A-6EC7-3142FFB354F1}"/>
              </a:ext>
            </a:extLst>
          </p:cNvPr>
          <p:cNvSpPr>
            <a:spLocks noGrp="1"/>
          </p:cNvSpPr>
          <p:nvPr>
            <p:ph type="title"/>
          </p:nvPr>
        </p:nvSpPr>
        <p:spPr>
          <a:xfrm>
            <a:off x="677334" y="609600"/>
            <a:ext cx="8596668" cy="923778"/>
          </a:xfrm>
        </p:spPr>
        <p:txBody>
          <a:bodyPr>
            <a:normAutofit fontScale="90000"/>
          </a:bodyPr>
          <a:lstStyle/>
          <a:p>
            <a:pPr algn="ctr"/>
            <a:r>
              <a:rPr lang="uk-UA" b="1" kern="100" dirty="0">
                <a:solidFill>
                  <a:srgbClr val="72AF2F"/>
                </a:solidFill>
                <a:effectLst/>
                <a:latin typeface="Times New Roman" panose="02020603050405020304" pitchFamily="18" charset="0"/>
                <a:ea typeface="Calibri" panose="020F0502020204030204" pitchFamily="34" charset="0"/>
                <a:cs typeface="Times New Roman" panose="02020603050405020304" pitchFamily="18" charset="0"/>
              </a:rPr>
              <a:t>Як розвивати стресостійкість?</a:t>
            </a:r>
            <a:br>
              <a:rPr lang="uk-UA"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uk-UA" dirty="0"/>
          </a:p>
        </p:txBody>
      </p:sp>
      <p:sp>
        <p:nvSpPr>
          <p:cNvPr id="3" name="Объект 2">
            <a:extLst>
              <a:ext uri="{FF2B5EF4-FFF2-40B4-BE49-F238E27FC236}">
                <a16:creationId xmlns:a16="http://schemas.microsoft.com/office/drawing/2014/main" id="{6F56CB53-57EB-F59E-223A-2A81346D6455}"/>
              </a:ext>
            </a:extLst>
          </p:cNvPr>
          <p:cNvSpPr>
            <a:spLocks noGrp="1"/>
          </p:cNvSpPr>
          <p:nvPr>
            <p:ph idx="1"/>
          </p:nvPr>
        </p:nvSpPr>
        <p:spPr>
          <a:xfrm>
            <a:off x="677334" y="1533379"/>
            <a:ext cx="8596668" cy="4507984"/>
          </a:xfrm>
        </p:spPr>
        <p:txBody>
          <a:bodyPr>
            <a:normAutofit/>
          </a:bodyPr>
          <a:lstStyle/>
          <a:p>
            <a:pPr lvl="0" algn="just">
              <a:lnSpc>
                <a:spcPct val="107000"/>
              </a:lnSpc>
              <a:spcAft>
                <a:spcPts val="800"/>
              </a:spcAft>
              <a:buSzPts val="1000"/>
              <a:buFont typeface="Wingdings" panose="05000000000000000000" pitchFamily="2" charset="2"/>
              <a:buChar char="v"/>
              <a:tabLst>
                <a:tab pos="457200" algn="l"/>
              </a:tabLst>
            </a:pPr>
            <a:r>
              <a:rPr lang="uk-UA"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Фізична активність</a:t>
            </a:r>
            <a:r>
              <a:rPr lang="uk-UA"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Регулярні тренування знижують рівень </a:t>
            </a:r>
            <a:r>
              <a:rPr lang="uk-UA" sz="20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кортизолу</a:t>
            </a:r>
            <a:r>
              <a:rPr lang="uk-UA"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(гормону стресу) і сприяють виробленню ендорфінів — гормонів щастя.</a:t>
            </a:r>
            <a:endParaRPr lang="uk-UA"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buSzPts val="1000"/>
              <a:buFont typeface="Wingdings" panose="05000000000000000000" pitchFamily="2" charset="2"/>
              <a:buChar char="v"/>
              <a:tabLst>
                <a:tab pos="457200" algn="l"/>
              </a:tabLst>
            </a:pPr>
            <a:r>
              <a:rPr lang="uk-UA"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Техніки релаксації</a:t>
            </a:r>
            <a:r>
              <a:rPr lang="uk-UA"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Медитація, дихальні вправи, йога допомагають знизити рівень тривоги і заспокоїти нервову систему.</a:t>
            </a:r>
            <a:endParaRPr lang="uk-UA"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buSzPts val="1000"/>
              <a:buFont typeface="Wingdings" panose="05000000000000000000" pitchFamily="2" charset="2"/>
              <a:buChar char="v"/>
              <a:tabLst>
                <a:tab pos="457200" algn="l"/>
              </a:tabLst>
            </a:pPr>
            <a:r>
              <a:rPr lang="uk-UA"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Позитивне мислення</a:t>
            </a:r>
            <a:r>
              <a:rPr lang="uk-UA"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Заміна негативних переконань на більш конструктивні та оптимістичні.</a:t>
            </a:r>
            <a:endParaRPr lang="uk-UA"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buSzPts val="1000"/>
              <a:buFont typeface="Wingdings" panose="05000000000000000000" pitchFamily="2" charset="2"/>
              <a:buChar char="v"/>
              <a:tabLst>
                <a:tab pos="457200" algn="l"/>
              </a:tabLst>
            </a:pPr>
            <a:r>
              <a:rPr lang="uk-UA"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Підтримка соціальних </a:t>
            </a:r>
            <a:r>
              <a:rPr lang="uk-UA" sz="2000" b="1"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зв’язків</a:t>
            </a:r>
            <a:r>
              <a:rPr lang="uk-UA"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Зміцнення відносин із близькими людьми та друзями дозволяє отримувати підтримку у важкі моменти.</a:t>
            </a:r>
            <a:endParaRPr lang="uk-UA"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buSzPts val="1000"/>
              <a:buFont typeface="Wingdings" panose="05000000000000000000" pitchFamily="2" charset="2"/>
              <a:buChar char="v"/>
              <a:tabLst>
                <a:tab pos="457200" algn="l"/>
              </a:tabLst>
            </a:pPr>
            <a:r>
              <a:rPr lang="uk-UA"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Планування та організація</a:t>
            </a:r>
            <a:r>
              <a:rPr lang="uk-UA"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Раціональне розподілення часу та завдань допомагає уникати перевантаження та тривалих стресових ситуацій.</a:t>
            </a:r>
            <a:endParaRPr lang="uk-UA" sz="2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2429060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52C0437-A2B3-1B41-D119-416DBC7BD98F}"/>
              </a:ext>
            </a:extLst>
          </p:cNvPr>
          <p:cNvSpPr>
            <a:spLocks noGrp="1"/>
          </p:cNvSpPr>
          <p:nvPr>
            <p:ph idx="1"/>
          </p:nvPr>
        </p:nvSpPr>
        <p:spPr>
          <a:xfrm>
            <a:off x="719536" y="1055079"/>
            <a:ext cx="9170051" cy="5295774"/>
          </a:xfrm>
        </p:spPr>
        <p:txBody>
          <a:bodyPr/>
          <a:lstStyle/>
          <a:p>
            <a:pPr algn="ctr"/>
            <a:r>
              <a:rPr lang="uk-UA" sz="4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Розвиваючи стресостійкість, ми не лише знижуємо негативні наслідки стресу, а й можемо ефективно вирішувати проблеми, залишаючись спокійними і врівноваженими.</a:t>
            </a:r>
            <a:endParaRPr lang="uk-UA" sz="4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1734257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EA1D8DC-DEB8-087A-5369-1474283D7E4E}"/>
              </a:ext>
            </a:extLst>
          </p:cNvPr>
          <p:cNvSpPr>
            <a:spLocks noGrp="1"/>
          </p:cNvSpPr>
          <p:nvPr>
            <p:ph idx="1"/>
          </p:nvPr>
        </p:nvSpPr>
        <p:spPr>
          <a:xfrm>
            <a:off x="677334" y="1378635"/>
            <a:ext cx="9184118" cy="4178104"/>
          </a:xfrm>
        </p:spPr>
        <p:txBody>
          <a:bodyPr>
            <a:normAutofit/>
          </a:bodyPr>
          <a:lstStyle/>
          <a:p>
            <a:pPr algn="just"/>
            <a:r>
              <a:rPr lang="uk-UA" sz="40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Мета тренінгу</a:t>
            </a:r>
            <a:r>
              <a:rPr lang="uk-UA" sz="40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4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допомогти учасникам зрозуміти природу стресу, розвинути стресостійкість, навчитися ефективним методам управління стресом, зберігати емоційну стабільність та психологічну гнучкість в складних ситуаціях</a:t>
            </a:r>
            <a:r>
              <a:rPr lang="uk-UA" sz="40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uk-UA" sz="4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uk-UA" dirty="0"/>
          </a:p>
        </p:txBody>
      </p:sp>
    </p:spTree>
    <p:extLst>
      <p:ext uri="{BB962C8B-B14F-4D97-AF65-F5344CB8AC3E}">
        <p14:creationId xmlns:p14="http://schemas.microsoft.com/office/powerpoint/2010/main" val="162388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27F2A86-194E-901F-54B1-DDE7F09F94C9}"/>
              </a:ext>
            </a:extLst>
          </p:cNvPr>
          <p:cNvSpPr>
            <a:spLocks noGrp="1"/>
          </p:cNvSpPr>
          <p:nvPr>
            <p:ph idx="1"/>
          </p:nvPr>
        </p:nvSpPr>
        <p:spPr>
          <a:xfrm>
            <a:off x="677333" y="703385"/>
            <a:ext cx="9043441" cy="5337977"/>
          </a:xfrm>
        </p:spPr>
        <p:txBody>
          <a:bodyPr/>
          <a:lstStyle/>
          <a:p>
            <a:pPr marL="0" lvl="0" indent="0" algn="just">
              <a:lnSpc>
                <a:spcPct val="107000"/>
              </a:lnSpc>
              <a:spcAft>
                <a:spcPts val="800"/>
              </a:spcAft>
              <a:buNone/>
              <a:tabLst>
                <a:tab pos="457200" algn="l"/>
              </a:tabLst>
            </a:pPr>
            <a:r>
              <a:rPr lang="uk-UA" sz="28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Розвиток стресостійкості: Практичні методи</a:t>
            </a:r>
          </a:p>
          <a:p>
            <a:pPr marL="0" lvl="0" indent="0" algn="just">
              <a:lnSpc>
                <a:spcPct val="107000"/>
              </a:lnSpc>
              <a:spcAft>
                <a:spcPts val="800"/>
              </a:spcAft>
              <a:buNone/>
              <a:tabLst>
                <a:tab pos="457200" algn="l"/>
              </a:tabLst>
            </a:pPr>
            <a:endParaRPr lang="uk-UA"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28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Ціль</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Ознайомлення з техніками та вправами для розвитку стресостійкості</a:t>
            </a:r>
            <a:r>
              <a:rPr lang="uk-UA" sz="1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pic>
        <p:nvPicPr>
          <p:cNvPr id="5" name="Рисунок 4">
            <a:extLst>
              <a:ext uri="{FF2B5EF4-FFF2-40B4-BE49-F238E27FC236}">
                <a16:creationId xmlns:a16="http://schemas.microsoft.com/office/drawing/2014/main" id="{9BE75737-BE13-326E-66A4-2964AB0003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3" y="3010486"/>
            <a:ext cx="8572500" cy="3847514"/>
          </a:xfrm>
          <a:prstGeom prst="rect">
            <a:avLst/>
          </a:prstGeom>
        </p:spPr>
      </p:pic>
    </p:spTree>
    <p:extLst>
      <p:ext uri="{BB962C8B-B14F-4D97-AF65-F5344CB8AC3E}">
        <p14:creationId xmlns:p14="http://schemas.microsoft.com/office/powerpoint/2010/main" val="4284381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D0196BC-6B28-4A45-7AAE-AAAF8A87FDF2}"/>
              </a:ext>
            </a:extLst>
          </p:cNvPr>
          <p:cNvSpPr>
            <a:spLocks noGrp="1"/>
          </p:cNvSpPr>
          <p:nvPr>
            <p:ph idx="1"/>
          </p:nvPr>
        </p:nvSpPr>
        <p:spPr>
          <a:xfrm>
            <a:off x="677334" y="801858"/>
            <a:ext cx="8596668" cy="5584873"/>
          </a:xfrm>
        </p:spPr>
        <p:txBody>
          <a:bodyPr>
            <a:normAutofit lnSpcReduction="10000"/>
          </a:bodyPr>
          <a:lstStyle/>
          <a:p>
            <a:pPr marL="342900" lvl="0" indent="-342900" algn="ctr">
              <a:lnSpc>
                <a:spcPct val="107000"/>
              </a:lnSpc>
              <a:spcAft>
                <a:spcPts val="800"/>
              </a:spcAft>
              <a:buSzPts val="1000"/>
              <a:buFont typeface="Symbol" panose="05050102010706020507" pitchFamily="18" charset="2"/>
              <a:buChar char=""/>
              <a:tabLst>
                <a:tab pos="457200" algn="l"/>
              </a:tabLst>
            </a:pPr>
            <a:r>
              <a:rPr lang="uk-UA" sz="2800" b="1" u="sng" kern="100" dirty="0">
                <a:solidFill>
                  <a:srgbClr val="007BB8"/>
                </a:solidFill>
                <a:effectLst/>
                <a:latin typeface="Times New Roman" panose="02020603050405020304" pitchFamily="18" charset="0"/>
                <a:ea typeface="Calibri" panose="020F0502020204030204" pitchFamily="34" charset="0"/>
                <a:cs typeface="Times New Roman" panose="02020603050405020304" pitchFamily="18" charset="0"/>
              </a:rPr>
              <a:t>Вправа "Глибоке дихання"</a:t>
            </a:r>
            <a:r>
              <a:rPr lang="uk-UA" sz="2800" u="sng" kern="100" dirty="0">
                <a:solidFill>
                  <a:srgbClr val="007BB8"/>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2000" kern="100" dirty="0">
              <a:solidFill>
                <a:srgbClr val="007BB8"/>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ctr">
              <a:lnSpc>
                <a:spcPct val="107000"/>
              </a:lnSpc>
              <a:spcAft>
                <a:spcPts val="800"/>
              </a:spcAft>
              <a:buSzPts val="1000"/>
              <a:buFont typeface="Courier New" panose="02070309020205020404" pitchFamily="49" charset="0"/>
              <a:buChar char="o"/>
              <a:tabLst>
                <a:tab pos="914400" algn="l"/>
              </a:tabLst>
            </a:pP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Практикуємо дихання через ніс: вдих на 4 секунди, затримка на 4 секунди, видих на 6 секунд.</a:t>
            </a:r>
          </a:p>
          <a:p>
            <a:pPr marL="742950" lvl="1" indent="-285750" algn="just">
              <a:lnSpc>
                <a:spcPct val="107000"/>
              </a:lnSpc>
              <a:spcAft>
                <a:spcPts val="800"/>
              </a:spcAft>
              <a:buSzPts val="1000"/>
              <a:buFont typeface="Courier New" panose="02070309020205020404" pitchFamily="49" charset="0"/>
              <a:buChar char="o"/>
              <a:tabLst>
                <a:tab pos="914400" algn="l"/>
              </a:tabLst>
            </a:pPr>
            <a:endParaRPr lang="uk-UA"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Повільне і глибоке дихання сприяє зниженню рівня </a:t>
            </a:r>
            <a:r>
              <a:rPr lang="uk-UA" sz="28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кортизолу</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гормону стресу, який вивільняється під час стресових ситуацій. </a:t>
            </a:r>
            <a:b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Коли ми дихаємо правильно, </a:t>
            </a:r>
            <a:b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організм отримує сигнал, </a:t>
            </a:r>
            <a:b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що він може розслабитися</a:t>
            </a:r>
            <a:b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і знизити активність </a:t>
            </a:r>
            <a:b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стресових систем.</a:t>
            </a:r>
            <a:r>
              <a:rPr lang="uk-UA" sz="28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a:p>
            <a:endParaRPr lang="uk-UA" dirty="0"/>
          </a:p>
        </p:txBody>
      </p:sp>
      <p:pic>
        <p:nvPicPr>
          <p:cNvPr id="5" name="Рисунок 4">
            <a:extLst>
              <a:ext uri="{FF2B5EF4-FFF2-40B4-BE49-F238E27FC236}">
                <a16:creationId xmlns:a16="http://schemas.microsoft.com/office/drawing/2014/main" id="{A65DFC46-D6AF-A696-09A0-8D6140F890DD}"/>
              </a:ext>
            </a:extLst>
          </p:cNvPr>
          <p:cNvPicPr>
            <a:picLocks noChangeAspect="1"/>
          </p:cNvPicPr>
          <p:nvPr/>
        </p:nvPicPr>
        <p:blipFill>
          <a:blip r:embed="rId2">
            <a:extLst>
              <a:ext uri="{28A0092B-C50C-407E-A947-70E740481C1C}">
                <a14:useLocalDpi xmlns:a14="http://schemas.microsoft.com/office/drawing/2010/main" val="0"/>
              </a:ext>
            </a:extLst>
          </a:blip>
          <a:srcRect l="13118" t="14699" r="8894" b="11057"/>
          <a:stretch/>
        </p:blipFill>
        <p:spPr>
          <a:xfrm>
            <a:off x="5724785" y="3953020"/>
            <a:ext cx="3689894" cy="2433711"/>
          </a:xfrm>
          <a:prstGeom prst="rect">
            <a:avLst/>
          </a:prstGeom>
        </p:spPr>
      </p:pic>
    </p:spTree>
    <p:extLst>
      <p:ext uri="{BB962C8B-B14F-4D97-AF65-F5344CB8AC3E}">
        <p14:creationId xmlns:p14="http://schemas.microsoft.com/office/powerpoint/2010/main" val="1661672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06A386-E8D0-D0B7-2EC9-4F9CEF913987}"/>
              </a:ext>
            </a:extLst>
          </p:cNvPr>
          <p:cNvSpPr>
            <a:spLocks noGrp="1"/>
          </p:cNvSpPr>
          <p:nvPr>
            <p:ph type="title"/>
          </p:nvPr>
        </p:nvSpPr>
        <p:spPr/>
        <p:txBody>
          <a:bodyPr/>
          <a:lstStyle/>
          <a:p>
            <a:br>
              <a:rPr lang="uk-UA"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uk-UA" dirty="0"/>
          </a:p>
        </p:txBody>
      </p:sp>
      <p:sp>
        <p:nvSpPr>
          <p:cNvPr id="3" name="Объект 2">
            <a:extLst>
              <a:ext uri="{FF2B5EF4-FFF2-40B4-BE49-F238E27FC236}">
                <a16:creationId xmlns:a16="http://schemas.microsoft.com/office/drawing/2014/main" id="{3765851B-3FD0-CA20-D542-5A52A9B301AA}"/>
              </a:ext>
            </a:extLst>
          </p:cNvPr>
          <p:cNvSpPr>
            <a:spLocks noGrp="1"/>
          </p:cNvSpPr>
          <p:nvPr>
            <p:ph idx="1"/>
          </p:nvPr>
        </p:nvSpPr>
        <p:spPr>
          <a:xfrm>
            <a:off x="677334" y="1294227"/>
            <a:ext cx="9127848" cy="4747135"/>
          </a:xfrm>
        </p:spPr>
        <p:txBody>
          <a:bodyPr>
            <a:normAutofit/>
          </a:bodyPr>
          <a:lstStyle/>
          <a:p>
            <a:pPr algn="just"/>
            <a:r>
              <a:rPr lang="uk-UA" sz="32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Правильне дихання </a:t>
            </a:r>
            <a:r>
              <a:rPr lang="uk-UA" sz="32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це потужний інструмент для управління стресом. Використовуючи техніки дихання, можна швидко знизити рівень тривоги, відновити спокій та покращити фізіологічний стан. Тому варто практикувати глибоке дихання як засіб боротьби зі стресом, адже це безпечний і доступний метод, який можна застосовувати у будь-який момент.</a:t>
            </a:r>
            <a:endParaRPr lang="uk-UA"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uk-UA" dirty="0"/>
          </a:p>
        </p:txBody>
      </p:sp>
    </p:spTree>
    <p:extLst>
      <p:ext uri="{BB962C8B-B14F-4D97-AF65-F5344CB8AC3E}">
        <p14:creationId xmlns:p14="http://schemas.microsoft.com/office/powerpoint/2010/main" val="585541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30F627-065A-ADC1-C05B-FA7260212F42}"/>
              </a:ext>
            </a:extLst>
          </p:cNvPr>
          <p:cNvSpPr>
            <a:spLocks noGrp="1"/>
          </p:cNvSpPr>
          <p:nvPr>
            <p:ph type="title"/>
          </p:nvPr>
        </p:nvSpPr>
        <p:spPr>
          <a:xfrm>
            <a:off x="677334" y="609599"/>
            <a:ext cx="8596668" cy="1486488"/>
          </a:xfrm>
        </p:spPr>
        <p:txBody>
          <a:bodyPr>
            <a:normAutofit fontScale="90000"/>
          </a:bodyPr>
          <a:lstStyle/>
          <a:p>
            <a:pPr marL="342900" lvl="0" indent="-342900" algn="ctr">
              <a:spcAft>
                <a:spcPts val="800"/>
              </a:spcAft>
              <a:tabLst>
                <a:tab pos="457200" algn="l"/>
              </a:tabLst>
            </a:pPr>
            <a:r>
              <a:rPr lang="uk-UA" sz="3100" b="1" u="sng" kern="100" dirty="0">
                <a:solidFill>
                  <a:srgbClr val="007BB8"/>
                </a:solidFill>
                <a:effectLst/>
                <a:latin typeface="Times New Roman" panose="02020603050405020304" pitchFamily="18" charset="0"/>
                <a:ea typeface="Calibri" panose="020F0502020204030204" pitchFamily="34" charset="0"/>
                <a:cs typeface="Times New Roman" panose="02020603050405020304" pitchFamily="18" charset="0"/>
              </a:rPr>
              <a:t>Вправа "Зупинись і зосередься"</a:t>
            </a:r>
            <a:r>
              <a:rPr lang="uk-UA" sz="3100" u="sng" kern="100" dirty="0">
                <a:solidFill>
                  <a:srgbClr val="007BB8"/>
                </a:solidFill>
                <a:effectLst/>
                <a:latin typeface="Times New Roman" panose="02020603050405020304" pitchFamily="18" charset="0"/>
                <a:ea typeface="Calibri" panose="020F0502020204030204" pitchFamily="34" charset="0"/>
                <a:cs typeface="Times New Roman" panose="02020603050405020304" pitchFamily="18" charset="0"/>
              </a:rPr>
              <a:t>:</a:t>
            </a:r>
            <a:br>
              <a:rPr lang="uk-UA" sz="3100" u="sng" kern="100" dirty="0">
                <a:solidFill>
                  <a:srgbClr val="007BB8"/>
                </a:solidFill>
                <a:effectLst/>
                <a:latin typeface="Times New Roman" panose="02020603050405020304" pitchFamily="18" charset="0"/>
                <a:ea typeface="Calibri" panose="020F0502020204030204" pitchFamily="34" charset="0"/>
                <a:cs typeface="Times New Roman" panose="02020603050405020304" pitchFamily="18" charset="0"/>
              </a:rPr>
            </a:br>
            <a:br>
              <a:rPr lang="uk-UA" sz="1800" kern="100" dirty="0">
                <a:solidFill>
                  <a:srgbClr val="007BB8"/>
                </a:solidFill>
                <a:effectLst/>
                <a:latin typeface="Calibri" panose="020F0502020204030204" pitchFamily="34" charset="0"/>
                <a:ea typeface="Calibri" panose="020F0502020204030204" pitchFamily="34" charset="0"/>
                <a:cs typeface="Times New Roman" panose="02020603050405020304" pitchFamily="18" charset="0"/>
              </a:rPr>
            </a:br>
            <a:r>
              <a:rPr lang="uk-UA" sz="27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Коротка медитація на 5 хвилин, орієнтована на усвідомлене </a:t>
            </a:r>
            <a:br>
              <a:rPr lang="uk-UA" sz="27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27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сприйняття своїх </a:t>
            </a:r>
            <a:r>
              <a:rPr lang="uk-UA" sz="27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відчуттів</a:t>
            </a:r>
            <a:r>
              <a:rPr lang="uk-UA" sz="27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і дихання</a:t>
            </a:r>
            <a:r>
              <a:rPr lang="uk-UA" sz="2700" kern="100" dirty="0">
                <a:effectLst/>
                <a:latin typeface="Times New Roman" panose="02020603050405020304" pitchFamily="18" charset="0"/>
                <a:ea typeface="Calibri" panose="020F0502020204030204" pitchFamily="34" charset="0"/>
                <a:cs typeface="Times New Roman" panose="02020603050405020304" pitchFamily="18" charset="0"/>
              </a:rPr>
              <a:t>.</a:t>
            </a:r>
            <a:br>
              <a:rPr lang="uk-UA" sz="2700" kern="100" dirty="0">
                <a:effectLst/>
                <a:latin typeface="Times New Roman" panose="02020603050405020304" pitchFamily="18" charset="0"/>
                <a:ea typeface="Calibri" panose="020F0502020204030204" pitchFamily="34" charset="0"/>
                <a:cs typeface="Times New Roman" panose="02020603050405020304" pitchFamily="18" charset="0"/>
              </a:rPr>
            </a:br>
            <a:endParaRPr lang="uk-UA" sz="12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D573DF3F-643C-4384-A00F-EA820D494032}"/>
              </a:ext>
            </a:extLst>
          </p:cNvPr>
          <p:cNvSpPr>
            <a:spLocks noGrp="1"/>
          </p:cNvSpPr>
          <p:nvPr>
            <p:ph idx="1"/>
          </p:nvPr>
        </p:nvSpPr>
        <p:spPr>
          <a:xfrm>
            <a:off x="677333" y="2096087"/>
            <a:ext cx="9661285" cy="4560352"/>
          </a:xfrm>
        </p:spPr>
        <p:txBody>
          <a:bodyPr>
            <a:normAutofit/>
          </a:bodyPr>
          <a:lstStyle/>
          <a:p>
            <a:pPr marL="0" indent="0" algn="just">
              <a:lnSpc>
                <a:spcPct val="107000"/>
              </a:lnSpc>
              <a:spcAft>
                <a:spcPts val="800"/>
              </a:spcAft>
              <a:buNone/>
              <a:tabLst>
                <a:tab pos="180340" algn="l"/>
              </a:tabLst>
            </a:pPr>
            <a:r>
              <a:rPr lang="uk-UA" sz="1800" b="1" i="1" kern="1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1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400" i="1" kern="100"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t>Сядьте зручніше.</a:t>
            </a:r>
            <a:endParaRPr lang="uk-UA"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tabLst>
                <a:tab pos="180340" algn="l"/>
              </a:tabLst>
            </a:pPr>
            <a:r>
              <a:rPr lang="uk-UA" sz="2400" i="1" kern="100"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t>- Зосередьтесь на своєму диханні, відчуваючи, як повітря входить і виходить з вашого тіла.</a:t>
            </a:r>
            <a:endParaRPr lang="uk-UA"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tabLst>
                <a:tab pos="180340" algn="l"/>
              </a:tabLst>
            </a:pPr>
            <a:r>
              <a:rPr lang="uk-UA" sz="2400" i="1" kern="100"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t>- Приділяйте увагу фізичним відчуттям у вашому тілі (наприклад, як ноги торкаються підлоги або як ваші руки відчувають поверхню).</a:t>
            </a:r>
            <a:endParaRPr lang="uk-UA"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1430338" indent="0" algn="just">
              <a:lnSpc>
                <a:spcPct val="107000"/>
              </a:lnSpc>
              <a:spcAft>
                <a:spcPts val="800"/>
              </a:spcAft>
              <a:buNone/>
              <a:tabLst>
                <a:tab pos="180340" algn="l"/>
              </a:tabLst>
            </a:pPr>
            <a:r>
              <a:rPr lang="uk-UA" sz="2400" i="1" kern="100"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t>- Якщо помічаєте напругу, біль чи інші відчуття, не намагайтеся їх змінити, просто спостерігайте за ними.</a:t>
            </a:r>
            <a:endParaRPr lang="uk-UA"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pic>
        <p:nvPicPr>
          <p:cNvPr id="5" name="Рисунок 4">
            <a:extLst>
              <a:ext uri="{FF2B5EF4-FFF2-40B4-BE49-F238E27FC236}">
                <a16:creationId xmlns:a16="http://schemas.microsoft.com/office/drawing/2014/main" id="{773277F3-6C7E-BE90-1399-1CB0C0B5FF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716" y="4572000"/>
            <a:ext cx="1819105" cy="2286875"/>
          </a:xfrm>
          <a:prstGeom prst="rect">
            <a:avLst/>
          </a:prstGeom>
        </p:spPr>
      </p:pic>
    </p:spTree>
    <p:extLst>
      <p:ext uri="{BB962C8B-B14F-4D97-AF65-F5344CB8AC3E}">
        <p14:creationId xmlns:p14="http://schemas.microsoft.com/office/powerpoint/2010/main" val="87026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B1CD390-E8EF-DDEA-6C33-4298A7AC9CCB}"/>
              </a:ext>
            </a:extLst>
          </p:cNvPr>
          <p:cNvSpPr>
            <a:spLocks noGrp="1"/>
          </p:cNvSpPr>
          <p:nvPr>
            <p:ph idx="1"/>
          </p:nvPr>
        </p:nvSpPr>
        <p:spPr>
          <a:xfrm>
            <a:off x="677334" y="1012875"/>
            <a:ext cx="9212254" cy="5028488"/>
          </a:xfrm>
        </p:spPr>
        <p:txBody>
          <a:bodyPr>
            <a:normAutofit lnSpcReduction="10000"/>
          </a:bodyPr>
          <a:lstStyle/>
          <a:p>
            <a:pPr algn="ctr">
              <a:lnSpc>
                <a:spcPct val="107000"/>
              </a:lnSpc>
              <a:spcAft>
                <a:spcPts val="800"/>
              </a:spcAft>
            </a:pPr>
            <a:r>
              <a:rPr lang="uk-UA" sz="2800" b="1" i="1" u="sng"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Що може змінитися завдяки цій вправі</a:t>
            </a:r>
            <a:endParaRPr lang="uk-UA"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pPr>
            <a:r>
              <a:rPr lang="uk-UA" sz="28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Підвищення стресостійкості</a:t>
            </a:r>
            <a:r>
              <a:rPr lang="uk-UA" sz="280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Ви швидше відновлюєте спокій після емоційних потрясінь.</a:t>
            </a:r>
            <a:endParaRPr lang="uk-UA"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pPr>
            <a:r>
              <a:rPr lang="uk-UA" sz="28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Гармонія з собою</a:t>
            </a:r>
            <a:r>
              <a:rPr lang="uk-UA" sz="280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З’являється більше прийняття себе та інших.</a:t>
            </a:r>
            <a:endParaRPr lang="uk-UA"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pPr>
            <a:r>
              <a:rPr lang="uk-UA" sz="28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Краща продуктивність</a:t>
            </a:r>
            <a:r>
              <a:rPr lang="uk-UA" sz="280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Завдяки концентрації на теперішньому моменті ви менше відволікаєтесь.</a:t>
            </a:r>
            <a:endParaRPr lang="uk-UA"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pPr>
            <a:r>
              <a:rPr lang="uk-UA" sz="28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Поліпшення якості життя</a:t>
            </a:r>
            <a:r>
              <a:rPr lang="uk-UA" sz="280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Усвідомленість дає змогу цінувати щоденні моменти.</a:t>
            </a:r>
            <a:endParaRPr lang="uk-UA"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3572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3D6430-6831-E1EB-2148-E34F3F5A870D}"/>
              </a:ext>
            </a:extLst>
          </p:cNvPr>
          <p:cNvSpPr>
            <a:spLocks noGrp="1"/>
          </p:cNvSpPr>
          <p:nvPr>
            <p:ph type="title"/>
          </p:nvPr>
        </p:nvSpPr>
        <p:spPr/>
        <p:txBody>
          <a:bodyPr>
            <a:normAutofit fontScale="90000"/>
          </a:bodyPr>
          <a:lstStyle/>
          <a:p>
            <a:pPr algn="ctr"/>
            <a:r>
              <a:rPr lang="uk-UA" b="1" u="sng" kern="100" spc="-25" dirty="0">
                <a:solidFill>
                  <a:srgbClr val="007BB8"/>
                </a:solidFill>
                <a:effectLst/>
                <a:latin typeface="Times New Roman" panose="02020603050405020304" pitchFamily="18" charset="0"/>
                <a:ea typeface="Calibri" panose="020F0502020204030204" pitchFamily="34" charset="0"/>
                <a:cs typeface="Times New Roman" panose="02020603050405020304" pitchFamily="18" charset="0"/>
              </a:rPr>
              <a:t>Вправа </a:t>
            </a:r>
            <a:r>
              <a:rPr lang="uk-UA" b="1" u="sng" kern="100" spc="-30" dirty="0">
                <a:solidFill>
                  <a:srgbClr val="007BB8"/>
                </a:solidFill>
                <a:effectLst/>
                <a:latin typeface="Times New Roman" panose="02020603050405020304" pitchFamily="18" charset="0"/>
                <a:ea typeface="Calibri" panose="020F0502020204030204" pitchFamily="34" charset="0"/>
                <a:cs typeface="Times New Roman" panose="02020603050405020304" pitchFamily="18" charset="0"/>
              </a:rPr>
              <a:t>«Камінчик»</a:t>
            </a:r>
            <a:br>
              <a:rPr lang="uk-UA" b="1" u="sng" kern="100" spc="-30" dirty="0">
                <a:solidFill>
                  <a:srgbClr val="007BB8"/>
                </a:solidFill>
                <a:effectLst/>
                <a:latin typeface="Times New Roman" panose="02020603050405020304" pitchFamily="18" charset="0"/>
                <a:ea typeface="Calibri" panose="020F0502020204030204" pitchFamily="34" charset="0"/>
                <a:cs typeface="Times New Roman" panose="02020603050405020304" pitchFamily="18" charset="0"/>
              </a:rPr>
            </a:br>
            <a:br>
              <a:rPr lang="uk-UA"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uk-UA" dirty="0"/>
          </a:p>
        </p:txBody>
      </p:sp>
      <p:sp>
        <p:nvSpPr>
          <p:cNvPr id="3" name="Объект 2">
            <a:extLst>
              <a:ext uri="{FF2B5EF4-FFF2-40B4-BE49-F238E27FC236}">
                <a16:creationId xmlns:a16="http://schemas.microsoft.com/office/drawing/2014/main" id="{6D37216D-1A3D-F3E4-10F0-A66B9E850868}"/>
              </a:ext>
            </a:extLst>
          </p:cNvPr>
          <p:cNvSpPr>
            <a:spLocks noGrp="1"/>
          </p:cNvSpPr>
          <p:nvPr>
            <p:ph idx="1"/>
          </p:nvPr>
        </p:nvSpPr>
        <p:spPr>
          <a:xfrm>
            <a:off x="677334" y="1758461"/>
            <a:ext cx="9015306" cy="4282901"/>
          </a:xfrm>
        </p:spPr>
        <p:txBody>
          <a:bodyPr/>
          <a:lstStyle/>
          <a:p>
            <a:pPr marL="0" indent="0">
              <a:buNone/>
            </a:pPr>
            <a:r>
              <a:rPr lang="uk-UA" sz="24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Стисніть руки міцно в кулаки. Наче це два камінчики. Потримай так секунд 7-10.</a:t>
            </a:r>
          </a:p>
          <a:p>
            <a:pPr marL="0" indent="0">
              <a:buNone/>
            </a:pPr>
            <a:r>
              <a:rPr lang="uk-UA" sz="24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Після цього розслабте їх на 15-20 секунд. Тепер так само напруж усе тіло.</a:t>
            </a:r>
          </a:p>
          <a:p>
            <a:pPr marL="0" indent="0">
              <a:buNone/>
            </a:pPr>
            <a:r>
              <a:rPr lang="uk-UA" sz="24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Ти — один великий камінчик. Через декілька секунд розслабтесь.</a:t>
            </a:r>
          </a:p>
          <a:p>
            <a:pPr marL="0" indent="0">
              <a:buNone/>
            </a:pPr>
            <a:r>
              <a:rPr lang="uk-UA" sz="24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Зверніть увагу, чи не залишилися напруженими якісь окремі м’язи.</a:t>
            </a:r>
          </a:p>
          <a:p>
            <a:pPr marL="0" indent="0">
              <a:buNone/>
            </a:pPr>
            <a:r>
              <a:rPr lang="uk-UA" sz="24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Якщо так, зроби вправу конкретно з ними.</a:t>
            </a:r>
          </a:p>
          <a:p>
            <a:pPr marL="0" indent="0">
              <a:buNone/>
            </a:pPr>
            <a:r>
              <a:rPr lang="uk-UA" sz="2400" dirty="0">
                <a:solidFill>
                  <a:schemeClr val="tx1"/>
                </a:solidFill>
                <a:effectLst/>
                <a:latin typeface="Times New Roman" panose="02020603050405020304" pitchFamily="18" charset="0"/>
                <a:ea typeface="Tahoma" panose="020B0604030504040204" pitchFamily="34" charset="0"/>
                <a:cs typeface="Times New Roman" panose="02020603050405020304" pitchFamily="18" charset="0"/>
              </a:rPr>
              <a:t>А в кінці повністю розслабся.</a:t>
            </a:r>
          </a:p>
          <a:p>
            <a:endParaRPr lang="uk-UA" dirty="0"/>
          </a:p>
        </p:txBody>
      </p:sp>
      <p:pic>
        <p:nvPicPr>
          <p:cNvPr id="6" name="Рисунок 5">
            <a:extLst>
              <a:ext uri="{FF2B5EF4-FFF2-40B4-BE49-F238E27FC236}">
                <a16:creationId xmlns:a16="http://schemas.microsoft.com/office/drawing/2014/main" id="{D7F7A595-E965-48BE-002F-3B01F2A9E8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3683" y="4636677"/>
            <a:ext cx="2875597" cy="1791086"/>
          </a:xfrm>
          <a:prstGeom prst="rect">
            <a:avLst/>
          </a:prstGeom>
          <a:effectLst>
            <a:reflection blurRad="6350" stA="52000" endA="300" endPos="35000" dir="5400000" sy="-100000" algn="bl" rotWithShape="0"/>
          </a:effectLst>
        </p:spPr>
      </p:pic>
      <p:sp>
        <p:nvSpPr>
          <p:cNvPr id="8" name="TextBox 7">
            <a:extLst>
              <a:ext uri="{FF2B5EF4-FFF2-40B4-BE49-F238E27FC236}">
                <a16:creationId xmlns:a16="http://schemas.microsoft.com/office/drawing/2014/main" id="{B1EE7B0F-0FC7-E160-3942-90304FC1D5BC}"/>
              </a:ext>
            </a:extLst>
          </p:cNvPr>
          <p:cNvSpPr txBox="1"/>
          <p:nvPr/>
        </p:nvSpPr>
        <p:spPr>
          <a:xfrm>
            <a:off x="339090" y="5564308"/>
            <a:ext cx="6264593" cy="954107"/>
          </a:xfrm>
          <a:prstGeom prst="rect">
            <a:avLst/>
          </a:prstGeom>
          <a:noFill/>
        </p:spPr>
        <p:txBody>
          <a:bodyPr wrap="square">
            <a:spAutoFit/>
          </a:bodyPr>
          <a:lstStyle/>
          <a:p>
            <a:pPr algn="ctr"/>
            <a:r>
              <a:rPr lang="uk-UA" sz="2800" b="1" i="1" dirty="0">
                <a:solidFill>
                  <a:schemeClr val="accent2"/>
                </a:solidFill>
                <a:effectLst/>
                <a:latin typeface="Times New Roman" panose="02020603050405020304" pitchFamily="18" charset="0"/>
                <a:ea typeface="Tahoma" panose="020B0604030504040204" pitchFamily="34" charset="0"/>
              </a:rPr>
              <a:t>Спробуй відчути, як по всьому </a:t>
            </a:r>
            <a:br>
              <a:rPr lang="uk-UA" sz="2800" b="1" i="1" dirty="0">
                <a:solidFill>
                  <a:schemeClr val="accent2"/>
                </a:solidFill>
                <a:effectLst/>
                <a:latin typeface="Times New Roman" panose="02020603050405020304" pitchFamily="18" charset="0"/>
                <a:ea typeface="Tahoma" panose="020B0604030504040204" pitchFamily="34" charset="0"/>
              </a:rPr>
            </a:br>
            <a:r>
              <a:rPr lang="uk-UA" sz="2800" b="1" i="1" dirty="0">
                <a:solidFill>
                  <a:schemeClr val="accent2"/>
                </a:solidFill>
                <a:effectLst/>
                <a:latin typeface="Times New Roman" panose="02020603050405020304" pitchFamily="18" charset="0"/>
                <a:ea typeface="Tahoma" panose="020B0604030504040204" pitchFamily="34" charset="0"/>
              </a:rPr>
              <a:t>тілу розливається хвиля </a:t>
            </a:r>
            <a:r>
              <a:rPr lang="uk-UA" sz="2800" b="1" i="1" dirty="0" err="1">
                <a:solidFill>
                  <a:schemeClr val="accent2"/>
                </a:solidFill>
                <a:effectLst/>
                <a:latin typeface="Times New Roman" panose="02020603050405020304" pitchFamily="18" charset="0"/>
                <a:ea typeface="Tahoma" panose="020B0604030504040204" pitchFamily="34" charset="0"/>
              </a:rPr>
              <a:t>релаксу</a:t>
            </a:r>
            <a:r>
              <a:rPr lang="uk-UA" sz="2800" b="1" i="1" dirty="0">
                <a:solidFill>
                  <a:schemeClr val="accent2"/>
                </a:solidFill>
                <a:effectLst/>
                <a:latin typeface="Times New Roman" panose="02020603050405020304" pitchFamily="18" charset="0"/>
                <a:ea typeface="Tahoma" panose="020B0604030504040204" pitchFamily="34" charset="0"/>
              </a:rPr>
              <a:t>.</a:t>
            </a:r>
            <a:endParaRPr lang="uk-UA" sz="3600" b="1" i="1" dirty="0">
              <a:solidFill>
                <a:schemeClr val="accent2"/>
              </a:solidFill>
              <a:effectLst/>
              <a:latin typeface="Tahoma" panose="020B0604030504040204" pitchFamily="34" charset="0"/>
              <a:ea typeface="Tahoma" panose="020B0604030504040204" pitchFamily="34" charset="0"/>
            </a:endParaRPr>
          </a:p>
        </p:txBody>
      </p:sp>
    </p:spTree>
    <p:extLst>
      <p:ext uri="{BB962C8B-B14F-4D97-AF65-F5344CB8AC3E}">
        <p14:creationId xmlns:p14="http://schemas.microsoft.com/office/powerpoint/2010/main" val="80988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5BDCEBE8-F8DF-72EA-1EFE-A9C7036A586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5762" y="380029"/>
            <a:ext cx="9070677" cy="5810903"/>
          </a:xfrm>
          <a:prstGeom prst="rect">
            <a:avLst/>
          </a:prstGeom>
          <a:ln>
            <a:noFill/>
          </a:ln>
          <a:effectLst>
            <a:softEdge rad="112500"/>
          </a:effectLst>
        </p:spPr>
      </p:pic>
    </p:spTree>
    <p:extLst>
      <p:ext uri="{BB962C8B-B14F-4D97-AF65-F5344CB8AC3E}">
        <p14:creationId xmlns:p14="http://schemas.microsoft.com/office/powerpoint/2010/main" val="199411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кругленные углы 3">
            <a:extLst>
              <a:ext uri="{FF2B5EF4-FFF2-40B4-BE49-F238E27FC236}">
                <a16:creationId xmlns:a16="http://schemas.microsoft.com/office/drawing/2014/main" id="{F9FD15C6-398B-243F-4671-56051F076E16}"/>
              </a:ext>
            </a:extLst>
          </p:cNvPr>
          <p:cNvSpPr/>
          <p:nvPr/>
        </p:nvSpPr>
        <p:spPr>
          <a:xfrm>
            <a:off x="6530340" y="511837"/>
            <a:ext cx="4465320" cy="609599"/>
          </a:xfrm>
          <a:prstGeom prst="roundRect">
            <a:avLst/>
          </a:prstGeom>
          <a:ln w="66675"/>
        </p:spPr>
        <p:style>
          <a:lnRef idx="2">
            <a:schemeClr val="accent1"/>
          </a:lnRef>
          <a:fillRef idx="1">
            <a:schemeClr val="lt1"/>
          </a:fillRef>
          <a:effectRef idx="0">
            <a:schemeClr val="accent1"/>
          </a:effectRef>
          <a:fontRef idx="minor">
            <a:schemeClr val="dk1"/>
          </a:fontRef>
        </p:style>
        <p:txBody>
          <a:bodyPr rtlCol="0" anchor="ctr"/>
          <a:lstStyle/>
          <a:p>
            <a:pPr algn="ctr"/>
            <a:r>
              <a:rPr lang="uk-UA" sz="32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Calibri" panose="020F0502020204030204" pitchFamily="34" charset="0"/>
              </a:rPr>
              <a:t>фізіологічний</a:t>
            </a:r>
            <a:endParaRPr lang="uk-UA" dirty="0"/>
          </a:p>
        </p:txBody>
      </p:sp>
      <p:sp>
        <p:nvSpPr>
          <p:cNvPr id="10" name="Прямоугольник: скругленные углы 9">
            <a:extLst>
              <a:ext uri="{FF2B5EF4-FFF2-40B4-BE49-F238E27FC236}">
                <a16:creationId xmlns:a16="http://schemas.microsoft.com/office/drawing/2014/main" id="{6F00307D-A261-F22C-52A7-5E331D9B9009}"/>
              </a:ext>
            </a:extLst>
          </p:cNvPr>
          <p:cNvSpPr/>
          <p:nvPr/>
        </p:nvSpPr>
        <p:spPr>
          <a:xfrm>
            <a:off x="6096000" y="1304925"/>
            <a:ext cx="4465320" cy="609599"/>
          </a:xfrm>
          <a:prstGeom prst="roundRect">
            <a:avLst/>
          </a:prstGeom>
          <a:ln w="66675"/>
        </p:spPr>
        <p:style>
          <a:lnRef idx="2">
            <a:schemeClr val="accent1"/>
          </a:lnRef>
          <a:fillRef idx="1">
            <a:schemeClr val="lt1"/>
          </a:fillRef>
          <a:effectRef idx="0">
            <a:schemeClr val="accent1"/>
          </a:effectRef>
          <a:fontRef idx="minor">
            <a:schemeClr val="dk1"/>
          </a:fontRef>
        </p:style>
        <p:txBody>
          <a:bodyPr rtlCol="0" anchor="ctr"/>
          <a:lstStyle/>
          <a:p>
            <a:pPr algn="ctr"/>
            <a:r>
              <a:rPr lang="uk-UA" sz="3600" dirty="0">
                <a:solidFill>
                  <a:srgbClr val="000000"/>
                </a:solidFill>
                <a:latin typeface="Times New Roman" panose="02020603050405020304" pitchFamily="18" charset="0"/>
                <a:ea typeface="Calibri" panose="020F0502020204030204" pitchFamily="34" charset="0"/>
              </a:rPr>
              <a:t>психологічний </a:t>
            </a:r>
            <a:endParaRPr lang="uk-UA" sz="3600" dirty="0"/>
          </a:p>
        </p:txBody>
      </p:sp>
      <p:sp>
        <p:nvSpPr>
          <p:cNvPr id="11" name="Прямоугольник: скругленные углы 10">
            <a:extLst>
              <a:ext uri="{FF2B5EF4-FFF2-40B4-BE49-F238E27FC236}">
                <a16:creationId xmlns:a16="http://schemas.microsoft.com/office/drawing/2014/main" id="{69F902A5-A8CD-E60A-7944-76B51EBD8819}"/>
              </a:ext>
            </a:extLst>
          </p:cNvPr>
          <p:cNvSpPr/>
          <p:nvPr/>
        </p:nvSpPr>
        <p:spPr>
          <a:xfrm>
            <a:off x="5158548" y="2098013"/>
            <a:ext cx="4465320" cy="609599"/>
          </a:xfrm>
          <a:prstGeom prst="roundRect">
            <a:avLst/>
          </a:prstGeom>
          <a:ln w="66675"/>
        </p:spPr>
        <p:style>
          <a:lnRef idx="2">
            <a:schemeClr val="accent1"/>
          </a:lnRef>
          <a:fillRef idx="1">
            <a:schemeClr val="lt1"/>
          </a:fillRef>
          <a:effectRef idx="0">
            <a:schemeClr val="accent1"/>
          </a:effectRef>
          <a:fontRef idx="minor">
            <a:schemeClr val="dk1"/>
          </a:fontRef>
        </p:style>
        <p:txBody>
          <a:bodyPr rtlCol="0" anchor="ctr"/>
          <a:lstStyle/>
          <a:p>
            <a:pPr algn="ctr"/>
            <a:r>
              <a:rPr lang="uk-UA" sz="3600" dirty="0">
                <a:solidFill>
                  <a:srgbClr val="000000"/>
                </a:solidFill>
                <a:latin typeface="Times New Roman" panose="02020603050405020304" pitchFamily="18" charset="0"/>
                <a:ea typeface="Calibri" panose="020F0502020204030204" pitchFamily="34" charset="0"/>
              </a:rPr>
              <a:t>емоційний </a:t>
            </a:r>
            <a:endParaRPr lang="uk-UA" sz="3600" dirty="0"/>
          </a:p>
        </p:txBody>
      </p:sp>
      <p:sp>
        <p:nvSpPr>
          <p:cNvPr id="12" name="Прямоугольник: скругленные углы 11">
            <a:extLst>
              <a:ext uri="{FF2B5EF4-FFF2-40B4-BE49-F238E27FC236}">
                <a16:creationId xmlns:a16="http://schemas.microsoft.com/office/drawing/2014/main" id="{87954613-8B8B-E43A-7FAD-709149A5D281}"/>
              </a:ext>
            </a:extLst>
          </p:cNvPr>
          <p:cNvSpPr/>
          <p:nvPr/>
        </p:nvSpPr>
        <p:spPr>
          <a:xfrm>
            <a:off x="4297680" y="2889196"/>
            <a:ext cx="4465320" cy="609599"/>
          </a:xfrm>
          <a:prstGeom prst="roundRect">
            <a:avLst/>
          </a:prstGeom>
          <a:ln w="66675"/>
        </p:spPr>
        <p:style>
          <a:lnRef idx="2">
            <a:schemeClr val="accent1"/>
          </a:lnRef>
          <a:fillRef idx="1">
            <a:schemeClr val="lt1"/>
          </a:fillRef>
          <a:effectRef idx="0">
            <a:schemeClr val="accent1"/>
          </a:effectRef>
          <a:fontRef idx="minor">
            <a:schemeClr val="dk1"/>
          </a:fontRef>
        </p:style>
        <p:txBody>
          <a:bodyPr rtlCol="0" anchor="ctr"/>
          <a:lstStyle/>
          <a:p>
            <a:pPr algn="ctr"/>
            <a:r>
              <a:rPr lang="uk-UA" sz="3600" dirty="0">
                <a:solidFill>
                  <a:srgbClr val="000000"/>
                </a:solidFill>
                <a:latin typeface="Times New Roman" panose="02020603050405020304" pitchFamily="18" charset="0"/>
                <a:ea typeface="Calibri" panose="020F0502020204030204" pitchFamily="34" charset="0"/>
              </a:rPr>
              <a:t>соціальний </a:t>
            </a:r>
            <a:endParaRPr lang="uk-UA" sz="3600" dirty="0"/>
          </a:p>
        </p:txBody>
      </p:sp>
      <p:sp>
        <p:nvSpPr>
          <p:cNvPr id="13" name="Прямоугольник: скругленные углы 12">
            <a:extLst>
              <a:ext uri="{FF2B5EF4-FFF2-40B4-BE49-F238E27FC236}">
                <a16:creationId xmlns:a16="http://schemas.microsoft.com/office/drawing/2014/main" id="{0A998A38-B481-842A-1BCF-D4F90C6DFB58}"/>
              </a:ext>
            </a:extLst>
          </p:cNvPr>
          <p:cNvSpPr/>
          <p:nvPr/>
        </p:nvSpPr>
        <p:spPr>
          <a:xfrm>
            <a:off x="3436851" y="3674096"/>
            <a:ext cx="4465320" cy="609599"/>
          </a:xfrm>
          <a:prstGeom prst="roundRect">
            <a:avLst/>
          </a:prstGeom>
          <a:ln w="66675"/>
        </p:spPr>
        <p:style>
          <a:lnRef idx="2">
            <a:schemeClr val="accent1"/>
          </a:lnRef>
          <a:fillRef idx="1">
            <a:schemeClr val="lt1"/>
          </a:fillRef>
          <a:effectRef idx="0">
            <a:schemeClr val="accent1"/>
          </a:effectRef>
          <a:fontRef idx="minor">
            <a:schemeClr val="dk1"/>
          </a:fontRef>
        </p:style>
        <p:txBody>
          <a:bodyPr rtlCol="0" anchor="ctr"/>
          <a:lstStyle/>
          <a:p>
            <a:pPr algn="ctr"/>
            <a:r>
              <a:rPr lang="uk-UA" sz="3200" dirty="0">
                <a:solidFill>
                  <a:srgbClr val="000000"/>
                </a:solidFill>
                <a:latin typeface="Times New Roman" panose="02020603050405020304" pitchFamily="18" charset="0"/>
                <a:ea typeface="Calibri" panose="020F0502020204030204" pitchFamily="34" charset="0"/>
              </a:rPr>
              <a:t>когнітивний </a:t>
            </a:r>
            <a:endParaRPr lang="uk-UA" sz="3200" dirty="0"/>
          </a:p>
        </p:txBody>
      </p:sp>
      <p:sp>
        <p:nvSpPr>
          <p:cNvPr id="14" name="Прямоугольник: скругленные углы 13">
            <a:extLst>
              <a:ext uri="{FF2B5EF4-FFF2-40B4-BE49-F238E27FC236}">
                <a16:creationId xmlns:a16="http://schemas.microsoft.com/office/drawing/2014/main" id="{C7BBC4A2-7103-9D52-ECCD-5EE03BE434CA}"/>
              </a:ext>
            </a:extLst>
          </p:cNvPr>
          <p:cNvSpPr/>
          <p:nvPr/>
        </p:nvSpPr>
        <p:spPr>
          <a:xfrm>
            <a:off x="2453640" y="4469090"/>
            <a:ext cx="4465320" cy="609599"/>
          </a:xfrm>
          <a:prstGeom prst="roundRect">
            <a:avLst/>
          </a:prstGeom>
          <a:ln w="66675"/>
        </p:spPr>
        <p:style>
          <a:lnRef idx="2">
            <a:schemeClr val="accent1"/>
          </a:lnRef>
          <a:fillRef idx="1">
            <a:schemeClr val="lt1"/>
          </a:fillRef>
          <a:effectRef idx="0">
            <a:schemeClr val="accent1"/>
          </a:effectRef>
          <a:fontRef idx="minor">
            <a:schemeClr val="dk1"/>
          </a:fontRef>
        </p:style>
        <p:txBody>
          <a:bodyPr rtlCol="0" anchor="ctr"/>
          <a:lstStyle/>
          <a:p>
            <a:pPr algn="ctr"/>
            <a:r>
              <a:rPr lang="uk-UA" sz="3200" dirty="0">
                <a:solidFill>
                  <a:srgbClr val="000000"/>
                </a:solidFill>
                <a:latin typeface="Times New Roman" panose="02020603050405020304" pitchFamily="18" charset="0"/>
                <a:ea typeface="Calibri" panose="020F0502020204030204" pitchFamily="34" charset="0"/>
              </a:rPr>
              <a:t>індивідуальний</a:t>
            </a:r>
            <a:endParaRPr lang="uk-UA" sz="3200" dirty="0"/>
          </a:p>
        </p:txBody>
      </p:sp>
      <p:sp>
        <p:nvSpPr>
          <p:cNvPr id="15" name="Прямоугольник: скругленные углы 14">
            <a:extLst>
              <a:ext uri="{FF2B5EF4-FFF2-40B4-BE49-F238E27FC236}">
                <a16:creationId xmlns:a16="http://schemas.microsoft.com/office/drawing/2014/main" id="{13DD341E-5C40-0F3D-6AB2-32F99ADBD6AE}"/>
              </a:ext>
            </a:extLst>
          </p:cNvPr>
          <p:cNvSpPr/>
          <p:nvPr/>
        </p:nvSpPr>
        <p:spPr>
          <a:xfrm>
            <a:off x="1744980" y="5264084"/>
            <a:ext cx="4465320" cy="609599"/>
          </a:xfrm>
          <a:prstGeom prst="roundRect">
            <a:avLst/>
          </a:prstGeom>
          <a:ln w="66675"/>
        </p:spPr>
        <p:style>
          <a:lnRef idx="2">
            <a:schemeClr val="accent1"/>
          </a:lnRef>
          <a:fillRef idx="1">
            <a:schemeClr val="lt1"/>
          </a:fillRef>
          <a:effectRef idx="0">
            <a:schemeClr val="accent1"/>
          </a:effectRef>
          <a:fontRef idx="minor">
            <a:schemeClr val="dk1"/>
          </a:fontRef>
        </p:style>
        <p:txBody>
          <a:bodyPr rtlCol="0" anchor="ctr"/>
          <a:lstStyle/>
          <a:p>
            <a:pPr algn="ctr"/>
            <a:r>
              <a:rPr lang="uk-UA" sz="3200" dirty="0">
                <a:solidFill>
                  <a:srgbClr val="000000"/>
                </a:solidFill>
                <a:latin typeface="Times New Roman" panose="02020603050405020304" pitchFamily="18" charset="0"/>
                <a:ea typeface="Calibri" panose="020F0502020204030204" pitchFamily="34" charset="0"/>
              </a:rPr>
              <a:t>професійний</a:t>
            </a:r>
            <a:endParaRPr lang="uk-UA" sz="3200" dirty="0"/>
          </a:p>
        </p:txBody>
      </p:sp>
      <p:sp>
        <p:nvSpPr>
          <p:cNvPr id="17" name="Прямоугольник: скругленные углы 16">
            <a:extLst>
              <a:ext uri="{FF2B5EF4-FFF2-40B4-BE49-F238E27FC236}">
                <a16:creationId xmlns:a16="http://schemas.microsoft.com/office/drawing/2014/main" id="{C3AD589B-7135-3DE2-B15B-275A3F83FD67}"/>
              </a:ext>
            </a:extLst>
          </p:cNvPr>
          <p:cNvSpPr/>
          <p:nvPr/>
        </p:nvSpPr>
        <p:spPr>
          <a:xfrm>
            <a:off x="327468" y="461049"/>
            <a:ext cx="3658062" cy="1560845"/>
          </a:xfrm>
          <a:prstGeom prst="roundRect">
            <a:avLst/>
          </a:prstGeom>
          <a:ln w="66675"/>
        </p:spPr>
        <p:style>
          <a:lnRef idx="2">
            <a:schemeClr val="accent1"/>
          </a:lnRef>
          <a:fillRef idx="1">
            <a:schemeClr val="lt1"/>
          </a:fillRef>
          <a:effectRef idx="0">
            <a:schemeClr val="accent1"/>
          </a:effectRef>
          <a:fontRef idx="minor">
            <a:schemeClr val="dk1"/>
          </a:fontRef>
        </p:style>
        <p:txBody>
          <a:bodyPr rtlCol="0" anchor="ctr"/>
          <a:lstStyle/>
          <a:p>
            <a:pPr algn="ctr"/>
            <a:r>
              <a:rPr lang="uk-UA" sz="3600" b="1" dirty="0">
                <a:solidFill>
                  <a:srgbClr val="000000"/>
                </a:solidFill>
                <a:latin typeface="Times New Roman" panose="02020603050405020304" pitchFamily="18" charset="0"/>
                <a:ea typeface="Calibri" panose="020F0502020204030204" pitchFamily="34" charset="0"/>
              </a:rPr>
              <a:t> Існують </a:t>
            </a:r>
            <a:br>
              <a:rPr lang="uk-UA" sz="3600" b="1" dirty="0">
                <a:solidFill>
                  <a:srgbClr val="000000"/>
                </a:solidFill>
                <a:latin typeface="Times New Roman" panose="02020603050405020304" pitchFamily="18" charset="0"/>
                <a:ea typeface="Calibri" panose="020F0502020204030204" pitchFamily="34" charset="0"/>
              </a:rPr>
            </a:br>
            <a:r>
              <a:rPr lang="uk-UA" sz="3600" b="1" dirty="0">
                <a:solidFill>
                  <a:srgbClr val="000000"/>
                </a:solidFill>
                <a:latin typeface="Times New Roman" panose="02020603050405020304" pitchFamily="18" charset="0"/>
                <a:ea typeface="Calibri" panose="020F0502020204030204" pitchFamily="34" charset="0"/>
              </a:rPr>
              <a:t>різні типи стресостійкості</a:t>
            </a:r>
            <a:endParaRPr lang="uk-UA" sz="3600" b="1" dirty="0"/>
          </a:p>
        </p:txBody>
      </p:sp>
      <p:cxnSp>
        <p:nvCxnSpPr>
          <p:cNvPr id="19" name="Прямая со стрелкой 18">
            <a:extLst>
              <a:ext uri="{FF2B5EF4-FFF2-40B4-BE49-F238E27FC236}">
                <a16:creationId xmlns:a16="http://schemas.microsoft.com/office/drawing/2014/main" id="{92A7BC1B-3F45-126C-DBB9-168F8ED3A027}"/>
              </a:ext>
            </a:extLst>
          </p:cNvPr>
          <p:cNvCxnSpPr>
            <a:cxnSpLocks/>
          </p:cNvCxnSpPr>
          <p:nvPr/>
        </p:nvCxnSpPr>
        <p:spPr>
          <a:xfrm flipV="1">
            <a:off x="4175760" y="896339"/>
            <a:ext cx="2034540" cy="646186"/>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a:extLst>
              <a:ext uri="{FF2B5EF4-FFF2-40B4-BE49-F238E27FC236}">
                <a16:creationId xmlns:a16="http://schemas.microsoft.com/office/drawing/2014/main" id="{662B3BDD-A8AB-A41D-CD46-9EFFB04B5C4E}"/>
              </a:ext>
            </a:extLst>
          </p:cNvPr>
          <p:cNvCxnSpPr>
            <a:cxnSpLocks/>
          </p:cNvCxnSpPr>
          <p:nvPr/>
        </p:nvCxnSpPr>
        <p:spPr>
          <a:xfrm flipV="1">
            <a:off x="4122420" y="1564694"/>
            <a:ext cx="1684020" cy="187905"/>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a:extLst>
              <a:ext uri="{FF2B5EF4-FFF2-40B4-BE49-F238E27FC236}">
                <a16:creationId xmlns:a16="http://schemas.microsoft.com/office/drawing/2014/main" id="{5BBAC0FB-180D-A8D0-8ECB-07BE308F92E8}"/>
              </a:ext>
            </a:extLst>
          </p:cNvPr>
          <p:cNvCxnSpPr>
            <a:cxnSpLocks/>
          </p:cNvCxnSpPr>
          <p:nvPr/>
        </p:nvCxnSpPr>
        <p:spPr>
          <a:xfrm>
            <a:off x="4061460" y="1985753"/>
            <a:ext cx="982980" cy="268512"/>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a:extLst>
              <a:ext uri="{FF2B5EF4-FFF2-40B4-BE49-F238E27FC236}">
                <a16:creationId xmlns:a16="http://schemas.microsoft.com/office/drawing/2014/main" id="{B688C81D-9FF3-0533-20C6-C669140D06FD}"/>
              </a:ext>
            </a:extLst>
          </p:cNvPr>
          <p:cNvCxnSpPr>
            <a:cxnSpLocks/>
          </p:cNvCxnSpPr>
          <p:nvPr/>
        </p:nvCxnSpPr>
        <p:spPr>
          <a:xfrm>
            <a:off x="3814080" y="2175572"/>
            <a:ext cx="925695" cy="561224"/>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a:extLst>
              <a:ext uri="{FF2B5EF4-FFF2-40B4-BE49-F238E27FC236}">
                <a16:creationId xmlns:a16="http://schemas.microsoft.com/office/drawing/2014/main" id="{2838D871-7068-C689-866E-D25EF5570B07}"/>
              </a:ext>
            </a:extLst>
          </p:cNvPr>
          <p:cNvCxnSpPr>
            <a:cxnSpLocks/>
          </p:cNvCxnSpPr>
          <p:nvPr/>
        </p:nvCxnSpPr>
        <p:spPr>
          <a:xfrm>
            <a:off x="3509241" y="2254265"/>
            <a:ext cx="315999" cy="1302937"/>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a:extLst>
              <a:ext uri="{FF2B5EF4-FFF2-40B4-BE49-F238E27FC236}">
                <a16:creationId xmlns:a16="http://schemas.microsoft.com/office/drawing/2014/main" id="{72C458EA-CDCB-B5AC-161F-26CBD65D74C7}"/>
              </a:ext>
            </a:extLst>
          </p:cNvPr>
          <p:cNvCxnSpPr>
            <a:cxnSpLocks/>
          </p:cNvCxnSpPr>
          <p:nvPr/>
        </p:nvCxnSpPr>
        <p:spPr>
          <a:xfrm flipH="1">
            <a:off x="3044460" y="2283962"/>
            <a:ext cx="182802" cy="1999733"/>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a:extLst>
              <a:ext uri="{FF2B5EF4-FFF2-40B4-BE49-F238E27FC236}">
                <a16:creationId xmlns:a16="http://schemas.microsoft.com/office/drawing/2014/main" id="{694789AF-F3EE-C91B-8136-67D66BAEDFC6}"/>
              </a:ext>
            </a:extLst>
          </p:cNvPr>
          <p:cNvCxnSpPr>
            <a:cxnSpLocks/>
          </p:cNvCxnSpPr>
          <p:nvPr/>
        </p:nvCxnSpPr>
        <p:spPr>
          <a:xfrm flipH="1">
            <a:off x="2011680" y="2319986"/>
            <a:ext cx="975360" cy="2758703"/>
          </a:xfrm>
          <a:prstGeom prst="straightConnector1">
            <a:avLst/>
          </a:prstGeom>
          <a:ln w="476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8153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952089-D583-E14A-188B-2B588579C355}"/>
              </a:ext>
            </a:extLst>
          </p:cNvPr>
          <p:cNvSpPr>
            <a:spLocks noGrp="1"/>
          </p:cNvSpPr>
          <p:nvPr>
            <p:ph type="title"/>
          </p:nvPr>
        </p:nvSpPr>
        <p:spPr>
          <a:xfrm>
            <a:off x="677334" y="609600"/>
            <a:ext cx="8596668" cy="701040"/>
          </a:xfrm>
        </p:spPr>
        <p:txBody>
          <a:bodyPr>
            <a:normAutofit/>
          </a:bodyPr>
          <a:lstStyle/>
          <a:p>
            <a:r>
              <a:rPr lang="uk-UA" b="1" dirty="0">
                <a:solidFill>
                  <a:srgbClr val="72AF2F"/>
                </a:solidFill>
                <a:effectLst/>
                <a:latin typeface="Times New Roman" panose="02020603050405020304" pitchFamily="18" charset="0"/>
                <a:ea typeface="Calibri" panose="020F0502020204030204" pitchFamily="34" charset="0"/>
              </a:rPr>
              <a:t>Фізіологічна стресостійкість</a:t>
            </a:r>
            <a:endParaRPr lang="uk-UA" sz="6000" dirty="0">
              <a:solidFill>
                <a:srgbClr val="72AF2F"/>
              </a:solidFill>
            </a:endParaRPr>
          </a:p>
        </p:txBody>
      </p:sp>
      <p:sp>
        <p:nvSpPr>
          <p:cNvPr id="3" name="Объект 2">
            <a:extLst>
              <a:ext uri="{FF2B5EF4-FFF2-40B4-BE49-F238E27FC236}">
                <a16:creationId xmlns:a16="http://schemas.microsoft.com/office/drawing/2014/main" id="{C76409C1-C652-67BD-8B45-3046A6737A0D}"/>
              </a:ext>
            </a:extLst>
          </p:cNvPr>
          <p:cNvSpPr>
            <a:spLocks noGrp="1"/>
          </p:cNvSpPr>
          <p:nvPr>
            <p:ph idx="1"/>
          </p:nvPr>
        </p:nvSpPr>
        <p:spPr>
          <a:xfrm>
            <a:off x="677334" y="1746278"/>
            <a:ext cx="9289626" cy="4502122"/>
          </a:xfrm>
        </p:spPr>
        <p:txBody>
          <a:bodyPr/>
          <a:lstStyle/>
          <a:p>
            <a:pPr indent="-285750" algn="just">
              <a:lnSpc>
                <a:spcPct val="107000"/>
              </a:lnSpc>
              <a:spcAft>
                <a:spcPts val="800"/>
              </a:spcAft>
              <a:buSzPts val="1000"/>
              <a:buFont typeface="Courier New" panose="02070309020205020404" pitchFamily="49" charset="0"/>
              <a:buChar char="o"/>
              <a:tabLst>
                <a:tab pos="914400" algn="l"/>
              </a:tabLst>
            </a:pPr>
            <a:r>
              <a:rPr lang="uk-UA" sz="3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Це здатність організму адаптуватися до фізичних стресових факторів, таких як втома, недосипання, перенапруження або хвороби.</a:t>
            </a:r>
            <a:endParaRPr lang="uk-UA" sz="3000" kern="100" dirty="0">
              <a:effectLst/>
              <a:latin typeface="Calibri" panose="020F0502020204030204" pitchFamily="34" charset="0"/>
              <a:ea typeface="Calibri" panose="020F0502020204030204" pitchFamily="34" charset="0"/>
              <a:cs typeface="Times New Roman" panose="02020603050405020304" pitchFamily="18" charset="0"/>
            </a:endParaRPr>
          </a:p>
          <a:p>
            <a:pPr indent="-285750" algn="just">
              <a:lnSpc>
                <a:spcPct val="107000"/>
              </a:lnSpc>
              <a:spcAft>
                <a:spcPts val="800"/>
              </a:spcAft>
              <a:buSzPts val="1000"/>
              <a:buFont typeface="Courier New" panose="02070309020205020404" pitchFamily="49" charset="0"/>
              <a:buChar char="o"/>
              <a:tabLst>
                <a:tab pos="914400" algn="l"/>
              </a:tabLst>
            </a:pPr>
            <a:r>
              <a:rPr lang="uk-UA" sz="3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Люди з високою фізіологічною </a:t>
            </a:r>
            <a:r>
              <a:rPr lang="uk-UA" sz="30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стресостійкістю</a:t>
            </a:r>
            <a:r>
              <a:rPr lang="uk-UA" sz="3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зазвичай мають добре розвинену витривалість, здатність відновлюватися після фізичних навантажень і </a:t>
            </a:r>
            <a:r>
              <a:rPr lang="uk-UA" sz="30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хвороб</a:t>
            </a:r>
            <a:r>
              <a:rPr lang="uk-UA" sz="3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3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1365832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2BDE88-7559-AEC9-FE3E-F29BD3C1B0A2}"/>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946C5D-19B6-A168-72E4-1D212153AF50}"/>
              </a:ext>
            </a:extLst>
          </p:cNvPr>
          <p:cNvSpPr>
            <a:spLocks noGrp="1"/>
          </p:cNvSpPr>
          <p:nvPr>
            <p:ph type="title"/>
          </p:nvPr>
        </p:nvSpPr>
        <p:spPr>
          <a:xfrm>
            <a:off x="677334" y="609600"/>
            <a:ext cx="8596668" cy="701040"/>
          </a:xfrm>
        </p:spPr>
        <p:txBody>
          <a:bodyPr>
            <a:normAutofit/>
          </a:bodyPr>
          <a:lstStyle/>
          <a:p>
            <a:r>
              <a:rPr lang="uk-UA" b="1" dirty="0">
                <a:solidFill>
                  <a:srgbClr val="72AF2F"/>
                </a:solidFill>
                <a:effectLst/>
                <a:latin typeface="Times New Roman" panose="02020603050405020304" pitchFamily="18" charset="0"/>
                <a:ea typeface="Calibri" panose="020F0502020204030204" pitchFamily="34" charset="0"/>
              </a:rPr>
              <a:t>Психологічна стресостійкість</a:t>
            </a:r>
            <a:endParaRPr lang="uk-UA" sz="9600" dirty="0">
              <a:solidFill>
                <a:srgbClr val="72AF2F"/>
              </a:solidFill>
            </a:endParaRPr>
          </a:p>
        </p:txBody>
      </p:sp>
      <p:sp>
        <p:nvSpPr>
          <p:cNvPr id="3" name="Объект 2">
            <a:extLst>
              <a:ext uri="{FF2B5EF4-FFF2-40B4-BE49-F238E27FC236}">
                <a16:creationId xmlns:a16="http://schemas.microsoft.com/office/drawing/2014/main" id="{C2AF2B21-A40A-46EB-F6B0-4DE2AE06A7BE}"/>
              </a:ext>
            </a:extLst>
          </p:cNvPr>
          <p:cNvSpPr>
            <a:spLocks noGrp="1"/>
          </p:cNvSpPr>
          <p:nvPr>
            <p:ph idx="1"/>
          </p:nvPr>
        </p:nvSpPr>
        <p:spPr>
          <a:xfrm>
            <a:off x="677334" y="1746278"/>
            <a:ext cx="9289626" cy="4502122"/>
          </a:xfrm>
        </p:spPr>
        <p:txBody>
          <a:bodyPr/>
          <a:lstStyle/>
          <a:p>
            <a:pPr indent="-285750" algn="just">
              <a:lnSpc>
                <a:spcPct val="107000"/>
              </a:lnSpc>
              <a:spcAft>
                <a:spcPts val="800"/>
              </a:spcAft>
              <a:buSzPts val="1000"/>
              <a:buFont typeface="Courier New" panose="02070309020205020404" pitchFamily="49" charset="0"/>
              <a:buChar char="o"/>
              <a:tabLst>
                <a:tab pos="914400" algn="l"/>
              </a:tabLst>
            </a:pPr>
            <a:r>
              <a:rPr lang="uk-UA" sz="3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Вона характеризується здатністю людини контролювати свої емоції, не піддаватися паніці, тривозі або депресії в стресових ситуаціях.</a:t>
            </a:r>
            <a:endParaRPr lang="uk-UA" sz="3200" kern="100" dirty="0">
              <a:effectLst/>
              <a:latin typeface="Calibri" panose="020F0502020204030204" pitchFamily="34" charset="0"/>
              <a:ea typeface="Calibri" panose="020F0502020204030204" pitchFamily="34" charset="0"/>
              <a:cs typeface="Times New Roman" panose="02020603050405020304" pitchFamily="18" charset="0"/>
            </a:endParaRPr>
          </a:p>
          <a:p>
            <a:pPr indent="-285750" algn="just">
              <a:lnSpc>
                <a:spcPct val="107000"/>
              </a:lnSpc>
              <a:spcAft>
                <a:spcPts val="800"/>
              </a:spcAft>
              <a:buSzPts val="1000"/>
              <a:buFont typeface="Courier New" panose="02070309020205020404" pitchFamily="49" charset="0"/>
              <a:buChar char="o"/>
              <a:tabLst>
                <a:tab pos="914400" algn="l"/>
              </a:tabLst>
            </a:pPr>
            <a:r>
              <a:rPr lang="uk-UA" sz="3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Люди з високою психологічною </a:t>
            </a:r>
            <a:r>
              <a:rPr lang="uk-UA" sz="32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стресостійкістю</a:t>
            </a:r>
            <a:r>
              <a:rPr lang="uk-UA" sz="3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вміють зберігати спокій, раціонально мислити і знаходити вихід із складних ситуацій.</a:t>
            </a:r>
            <a:endParaRPr lang="uk-UA"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709475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716653-37B0-CD96-5A62-AB1D6643B132}"/>
              </a:ext>
            </a:extLst>
          </p:cNvPr>
          <p:cNvSpPr>
            <a:spLocks noGrp="1"/>
          </p:cNvSpPr>
          <p:nvPr>
            <p:ph type="title"/>
          </p:nvPr>
        </p:nvSpPr>
        <p:spPr/>
        <p:txBody>
          <a:bodyPr>
            <a:normAutofit/>
          </a:bodyPr>
          <a:lstStyle/>
          <a:p>
            <a:pPr algn="ctr"/>
            <a:r>
              <a:rPr lang="uk-UA" sz="4400" dirty="0"/>
              <a:t>Причини стресу</a:t>
            </a:r>
          </a:p>
        </p:txBody>
      </p:sp>
      <p:sp>
        <p:nvSpPr>
          <p:cNvPr id="4" name="Rectangle 1">
            <a:extLst>
              <a:ext uri="{FF2B5EF4-FFF2-40B4-BE49-F238E27FC236}">
                <a16:creationId xmlns:a16="http://schemas.microsoft.com/office/drawing/2014/main" id="{8D2F29D8-CB72-6453-DEB1-10B0428D6018}"/>
              </a:ext>
            </a:extLst>
          </p:cNvPr>
          <p:cNvSpPr>
            <a:spLocks noGrp="1" noChangeArrowheads="1"/>
          </p:cNvSpPr>
          <p:nvPr>
            <p:ph idx="1"/>
          </p:nvPr>
        </p:nvSpPr>
        <p:spPr bwMode="auto">
          <a:xfrm>
            <a:off x="1119786" y="1752285"/>
            <a:ext cx="89309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uk-UA" altLang="uk-UA" sz="32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Велика кількість дітей</a:t>
            </a:r>
          </a:p>
          <a:p>
            <a:pPr marL="0" indent="0" defTabSz="914400" eaLnBrk="0" fontAlgn="base" hangingPunct="0">
              <a:spcBef>
                <a:spcPct val="0"/>
              </a:spcBef>
              <a:spcAft>
                <a:spcPct val="0"/>
              </a:spcAft>
              <a:buClrTx/>
              <a:buSzTx/>
              <a:buFontTx/>
              <a:buChar char="•"/>
            </a:pPr>
            <a:r>
              <a:rPr lang="uk-UA" altLang="uk-UA" sz="3200" dirty="0">
                <a:solidFill>
                  <a:schemeClr val="tx1"/>
                </a:solidFill>
                <a:latin typeface="Times New Roman" panose="02020603050405020304" pitchFamily="18" charset="0"/>
                <a:cs typeface="Times New Roman" panose="02020603050405020304" pitchFamily="18" charset="0"/>
              </a:rPr>
              <a:t>Необхідність дотримання нормативів та планів:</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altLang="uk-UA" sz="32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Незадоволеність батьків</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altLang="uk-UA" sz="32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Недостатнє фінансування та ресурси: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altLang="uk-UA" sz="32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Психологічне навантаження:</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altLang="uk-UA" sz="32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Конфлікти серед колег</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altLang="uk-UA" sz="32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Високі емоційні вимоги.</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altLang="uk-UA" sz="32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Відсутність підтримки.</a:t>
            </a:r>
            <a:endParaRPr kumimoji="0" lang="uk-UA" altLang="uk-UA" sz="180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F3D7E49F-E556-BD36-4372-7C8A8DAAE8A3}"/>
              </a:ext>
            </a:extLst>
          </p:cNvPr>
          <p:cNvPicPr>
            <a:picLocks noChangeAspect="1"/>
          </p:cNvPicPr>
          <p:nvPr/>
        </p:nvPicPr>
        <p:blipFill>
          <a:blip r:embed="rId2">
            <a:extLst>
              <a:ext uri="{28A0092B-C50C-407E-A947-70E740481C1C}">
                <a14:useLocalDpi xmlns:a14="http://schemas.microsoft.com/office/drawing/2010/main" val="0"/>
              </a:ext>
            </a:extLst>
          </a:blip>
          <a:srcRect l="17725" t="11517" r="18466" b="2826"/>
          <a:stretch/>
        </p:blipFill>
        <p:spPr>
          <a:xfrm flipH="1">
            <a:off x="8273845" y="3103510"/>
            <a:ext cx="3918155" cy="3934505"/>
          </a:xfrm>
          <a:prstGeom prst="rect">
            <a:avLst/>
          </a:prstGeom>
        </p:spPr>
      </p:pic>
    </p:spTree>
    <p:extLst>
      <p:ext uri="{BB962C8B-B14F-4D97-AF65-F5344CB8AC3E}">
        <p14:creationId xmlns:p14="http://schemas.microsoft.com/office/powerpoint/2010/main" val="7779465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A1BD7D-51EA-741C-0916-00D85D6DD0FF}"/>
              </a:ext>
            </a:extLst>
          </p:cNvPr>
          <p:cNvSpPr>
            <a:spLocks noGrp="1"/>
          </p:cNvSpPr>
          <p:nvPr>
            <p:ph type="title"/>
          </p:nvPr>
        </p:nvSpPr>
        <p:spPr/>
        <p:txBody>
          <a:bodyPr/>
          <a:lstStyle/>
          <a:p>
            <a:r>
              <a:rPr lang="uk-UA" b="1" kern="100" dirty="0">
                <a:solidFill>
                  <a:srgbClr val="72AF2F"/>
                </a:solidFill>
                <a:effectLst/>
                <a:latin typeface="Times New Roman" panose="02020603050405020304" pitchFamily="18" charset="0"/>
                <a:ea typeface="Calibri" panose="020F0502020204030204" pitchFamily="34" charset="0"/>
                <a:cs typeface="Times New Roman" panose="02020603050405020304" pitchFamily="18" charset="0"/>
              </a:rPr>
              <a:t>Емоційна стресостійкість</a:t>
            </a:r>
            <a:r>
              <a:rPr lang="uk-UA" kern="100" dirty="0">
                <a:solidFill>
                  <a:srgbClr val="72AF2F"/>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6000" dirty="0">
              <a:solidFill>
                <a:srgbClr val="72AF2F"/>
              </a:solidFill>
            </a:endParaRPr>
          </a:p>
        </p:txBody>
      </p:sp>
      <p:sp>
        <p:nvSpPr>
          <p:cNvPr id="3" name="Объект 2">
            <a:extLst>
              <a:ext uri="{FF2B5EF4-FFF2-40B4-BE49-F238E27FC236}">
                <a16:creationId xmlns:a16="http://schemas.microsoft.com/office/drawing/2014/main" id="{CE5765FF-884D-4311-4909-0F76C34164F5}"/>
              </a:ext>
            </a:extLst>
          </p:cNvPr>
          <p:cNvSpPr>
            <a:spLocks noGrp="1"/>
          </p:cNvSpPr>
          <p:nvPr>
            <p:ph idx="1"/>
          </p:nvPr>
        </p:nvSpPr>
        <p:spPr>
          <a:xfrm>
            <a:off x="677334" y="1930400"/>
            <a:ext cx="8596668" cy="4165600"/>
          </a:xfrm>
        </p:spPr>
        <p:txBody>
          <a:bodyPr>
            <a:normAutofit fontScale="92500"/>
          </a:bodyPr>
          <a:lstStyle/>
          <a:p>
            <a:pPr indent="-285750" algn="just">
              <a:lnSpc>
                <a:spcPct val="107000"/>
              </a:lnSpc>
              <a:spcAft>
                <a:spcPts val="800"/>
              </a:spcAft>
              <a:buSzPts val="1000"/>
              <a:buFont typeface="Courier New" panose="02070309020205020404" pitchFamily="49" charset="0"/>
              <a:buChar char="o"/>
              <a:tabLst>
                <a:tab pos="914400" algn="l"/>
              </a:tabLst>
            </a:pPr>
            <a:r>
              <a:rPr lang="uk-UA" sz="3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Включає здатність керувати своїми емоціями під час стресу, уникати негативних емоційних реакцій, таких як агресія, занепокоєння чи розчарування.</a:t>
            </a:r>
            <a:endParaRPr lang="uk-UA" sz="3200" kern="100" dirty="0">
              <a:effectLst/>
              <a:latin typeface="Calibri" panose="020F0502020204030204" pitchFamily="34" charset="0"/>
              <a:ea typeface="Calibri" panose="020F0502020204030204" pitchFamily="34" charset="0"/>
              <a:cs typeface="Times New Roman" panose="02020603050405020304" pitchFamily="18" charset="0"/>
            </a:endParaRPr>
          </a:p>
          <a:p>
            <a:pPr indent="-285750" algn="just">
              <a:lnSpc>
                <a:spcPct val="107000"/>
              </a:lnSpc>
              <a:spcAft>
                <a:spcPts val="800"/>
              </a:spcAft>
              <a:buSzPts val="1000"/>
              <a:buFont typeface="Courier New" panose="02070309020205020404" pitchFamily="49" charset="0"/>
              <a:buChar char="o"/>
              <a:tabLst>
                <a:tab pos="914400" algn="l"/>
              </a:tabLst>
            </a:pPr>
            <a:r>
              <a:rPr lang="uk-UA" sz="3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Висока емоційна стресостійкість дозволяє людині швидко відновлювати емоційний баланс і зберігати позитивне ставлення до життя.</a:t>
            </a:r>
            <a:endParaRPr lang="uk-UA"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27639467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9CAC9C3-0BBA-2DBC-5040-58895026CB43}"/>
              </a:ext>
            </a:extLst>
          </p:cNvPr>
          <p:cNvSpPr>
            <a:spLocks noGrp="1"/>
          </p:cNvSpPr>
          <p:nvPr>
            <p:ph idx="1"/>
          </p:nvPr>
        </p:nvSpPr>
        <p:spPr>
          <a:xfrm>
            <a:off x="0" y="520860"/>
            <a:ext cx="9901571" cy="5816279"/>
          </a:xfrm>
        </p:spPr>
        <p:txBody>
          <a:bodyPr>
            <a:normAutofit/>
          </a:bodyPr>
          <a:lstStyle/>
          <a:p>
            <a:pPr marL="914400" algn="ctr">
              <a:spcAft>
                <a:spcPts val="800"/>
              </a:spcAft>
            </a:pPr>
            <a:r>
              <a:rPr lang="uk-UA" sz="2400" b="1" u="sng" kern="100" spc="-25" dirty="0">
                <a:solidFill>
                  <a:srgbClr val="007BB8"/>
                </a:solidFill>
                <a:effectLst/>
                <a:latin typeface="Times New Roman" panose="02020603050405020304" pitchFamily="18" charset="0"/>
                <a:ea typeface="Calibri" panose="020F0502020204030204" pitchFamily="34" charset="0"/>
                <a:cs typeface="Times New Roman" panose="02020603050405020304" pitchFamily="18" charset="0"/>
              </a:rPr>
              <a:t>Вправа </a:t>
            </a:r>
            <a:r>
              <a:rPr lang="uk-UA" sz="2400" b="1" u="sng" kern="100" spc="-30" dirty="0">
                <a:solidFill>
                  <a:srgbClr val="007BB8"/>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2400" b="1" u="sng" kern="100" dirty="0">
                <a:solidFill>
                  <a:srgbClr val="009EDE"/>
                </a:solidFill>
                <a:effectLst/>
                <a:latin typeface="Times New Roman" panose="02020603050405020304" pitchFamily="18" charset="0"/>
                <a:ea typeface="Calibri" panose="020F0502020204030204" pitchFamily="34" charset="0"/>
                <a:cs typeface="Times New Roman" panose="02020603050405020304" pitchFamily="18" charset="0"/>
              </a:rPr>
              <a:t>Метод 5-4-3-2-1</a:t>
            </a:r>
            <a:r>
              <a:rPr lang="uk-UA" sz="2400" b="1" u="sng" kern="100" spc="-30" dirty="0">
                <a:solidFill>
                  <a:srgbClr val="009EDE"/>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ctr">
              <a:spcBef>
                <a:spcPts val="0"/>
              </a:spcBef>
            </a:pPr>
            <a:r>
              <a:rPr lang="uk-UA"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Мета:</a:t>
            </a:r>
            <a:r>
              <a:rPr lang="uk-UA"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переключення уваги та заспокоєння.</a:t>
            </a:r>
          </a:p>
          <a:p>
            <a:pPr marL="457200" algn="ctr">
              <a:spcBef>
                <a:spcPts val="0"/>
              </a:spcBef>
            </a:pPr>
            <a:endParaRPr lang="uk-UA"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ctr">
              <a:spcBef>
                <a:spcPts val="0"/>
              </a:spcBef>
            </a:pPr>
            <a:r>
              <a:rPr lang="uk-UA"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Опис: </a:t>
            </a:r>
            <a:r>
              <a:rPr lang="uk-UA"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Це вправа на заземлення, яка допомагає повернутися до теперішнього моменту та знизити тривогу. </a:t>
            </a:r>
            <a:br>
              <a:rPr lang="uk-UA"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Уважно подивіться навколо себе і назвіть:</a:t>
            </a:r>
          </a:p>
          <a:p>
            <a:pPr marL="114300" indent="0">
              <a:spcBef>
                <a:spcPts val="0"/>
              </a:spcBef>
              <a:buNone/>
            </a:pPr>
            <a:endParaRPr lang="uk-UA"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1">
              <a:spcBef>
                <a:spcPts val="0"/>
              </a:spcBef>
              <a:buSzPts val="1000"/>
              <a:buFont typeface="Wingdings" panose="05000000000000000000" pitchFamily="2" charset="2"/>
              <a:buChar char="q"/>
              <a:tabLst>
                <a:tab pos="914400" algn="l"/>
              </a:tabLst>
            </a:pPr>
            <a:r>
              <a:rPr lang="uk-UA"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предметів, які ви бачите;</a:t>
            </a:r>
          </a:p>
          <a:p>
            <a:pPr lvl="1">
              <a:spcBef>
                <a:spcPts val="0"/>
              </a:spcBef>
              <a:buSzPts val="1000"/>
              <a:buFont typeface="Wingdings" panose="05000000000000000000" pitchFamily="2" charset="2"/>
              <a:buChar char="q"/>
              <a:tabLst>
                <a:tab pos="914400" algn="l"/>
              </a:tabLst>
            </a:pPr>
            <a:r>
              <a:rPr lang="uk-UA"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звуки, які ви чуєте;</a:t>
            </a:r>
          </a:p>
          <a:p>
            <a:pPr lvl="1">
              <a:spcBef>
                <a:spcPts val="0"/>
              </a:spcBef>
              <a:buSzPts val="1000"/>
              <a:buFont typeface="Wingdings" panose="05000000000000000000" pitchFamily="2" charset="2"/>
              <a:buChar char="q"/>
              <a:tabLst>
                <a:tab pos="914400" algn="l"/>
              </a:tabLst>
            </a:pPr>
            <a:r>
              <a:rPr lang="uk-UA"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речі, які ви можете відчути (наприклад, текстуру на шкірі, температуру в кімнаті);</a:t>
            </a:r>
          </a:p>
          <a:p>
            <a:pPr lvl="1">
              <a:spcBef>
                <a:spcPts val="0"/>
              </a:spcBef>
              <a:buSzPts val="1000"/>
              <a:buFont typeface="Wingdings" panose="05000000000000000000" pitchFamily="2" charset="2"/>
              <a:buChar char="q"/>
              <a:tabLst>
                <a:tab pos="914400" algn="l"/>
              </a:tabLst>
            </a:pPr>
            <a:r>
              <a:rPr lang="uk-UA"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запахи, які ви можете вловити;</a:t>
            </a:r>
          </a:p>
          <a:p>
            <a:pPr lvl="1">
              <a:spcBef>
                <a:spcPts val="0"/>
              </a:spcBef>
              <a:buSzPts val="1000"/>
              <a:buFont typeface="Wingdings" panose="05000000000000000000" pitchFamily="2" charset="2"/>
              <a:buChar char="q"/>
              <a:tabLst>
                <a:tab pos="914400" algn="l"/>
              </a:tabLst>
            </a:pPr>
            <a:r>
              <a:rPr lang="uk-UA"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смак (якщо можливо).Це вправи допомагають швидко переключити увагу та зняти емоційну напругу.</a:t>
            </a:r>
          </a:p>
          <a:p>
            <a:endParaRPr lang="uk-UA" dirty="0"/>
          </a:p>
        </p:txBody>
      </p:sp>
    </p:spTree>
    <p:extLst>
      <p:ext uri="{BB962C8B-B14F-4D97-AF65-F5344CB8AC3E}">
        <p14:creationId xmlns:p14="http://schemas.microsoft.com/office/powerpoint/2010/main" val="13299555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548868-CB95-E3DB-00E8-2C3B065DE9CA}"/>
              </a:ext>
            </a:extLst>
          </p:cNvPr>
          <p:cNvSpPr>
            <a:spLocks noGrp="1"/>
          </p:cNvSpPr>
          <p:nvPr>
            <p:ph type="title"/>
          </p:nvPr>
        </p:nvSpPr>
        <p:spPr/>
        <p:txBody>
          <a:bodyPr>
            <a:normAutofit/>
          </a:bodyPr>
          <a:lstStyle/>
          <a:p>
            <a:r>
              <a:rPr lang="uk-UA" b="1" kern="100" dirty="0">
                <a:solidFill>
                  <a:srgbClr val="72AF2F"/>
                </a:solidFill>
                <a:effectLst/>
                <a:latin typeface="Times New Roman" panose="02020603050405020304" pitchFamily="18" charset="0"/>
                <a:ea typeface="Calibri" panose="020F0502020204030204" pitchFamily="34" charset="0"/>
                <a:cs typeface="Times New Roman" panose="02020603050405020304" pitchFamily="18" charset="0"/>
              </a:rPr>
              <a:t>Соціальна стресостійкість</a:t>
            </a:r>
            <a:r>
              <a:rPr lang="uk-UA" kern="100" dirty="0">
                <a:solidFill>
                  <a:srgbClr val="72AF2F"/>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6000" dirty="0">
              <a:solidFill>
                <a:srgbClr val="72AF2F"/>
              </a:solidFill>
            </a:endParaRPr>
          </a:p>
        </p:txBody>
      </p:sp>
      <p:sp>
        <p:nvSpPr>
          <p:cNvPr id="3" name="Объект 2">
            <a:extLst>
              <a:ext uri="{FF2B5EF4-FFF2-40B4-BE49-F238E27FC236}">
                <a16:creationId xmlns:a16="http://schemas.microsoft.com/office/drawing/2014/main" id="{A0DF2048-14ED-30ED-C5AF-7FB269D3953F}"/>
              </a:ext>
            </a:extLst>
          </p:cNvPr>
          <p:cNvSpPr>
            <a:spLocks noGrp="1"/>
          </p:cNvSpPr>
          <p:nvPr>
            <p:ph idx="1"/>
          </p:nvPr>
        </p:nvSpPr>
        <p:spPr>
          <a:xfrm>
            <a:off x="677334" y="1813561"/>
            <a:ext cx="9030546" cy="4227802"/>
          </a:xfrm>
        </p:spPr>
        <p:txBody>
          <a:bodyPr>
            <a:normAutofit fontScale="92500" lnSpcReduction="10000"/>
          </a:bodyPr>
          <a:lstStyle/>
          <a:p>
            <a:pPr indent="-285750" algn="just">
              <a:lnSpc>
                <a:spcPct val="107000"/>
              </a:lnSpc>
              <a:spcAft>
                <a:spcPts val="800"/>
              </a:spcAft>
              <a:buSzPts val="1000"/>
              <a:buFont typeface="Courier New" panose="02070309020205020404" pitchFamily="49" charset="0"/>
              <a:buChar char="o"/>
              <a:tabLst>
                <a:tab pos="914400" algn="l"/>
              </a:tabLst>
            </a:pPr>
            <a:r>
              <a:rPr lang="uk-UA" sz="3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Це здатність підтримувати стабільні стосунки з іншими людьми навіть у стресових ситуаціях. Включає вміння звертатися за підтримкою до близьких, друзів або колег, а також давати підтримку іншим.</a:t>
            </a:r>
            <a:endParaRPr lang="uk-UA" sz="3400" kern="100" dirty="0">
              <a:effectLst/>
              <a:latin typeface="Calibri" panose="020F0502020204030204" pitchFamily="34" charset="0"/>
              <a:ea typeface="Calibri" panose="020F0502020204030204" pitchFamily="34" charset="0"/>
              <a:cs typeface="Times New Roman" panose="02020603050405020304" pitchFamily="18" charset="0"/>
            </a:endParaRPr>
          </a:p>
          <a:p>
            <a:pPr indent="-285750" algn="just">
              <a:lnSpc>
                <a:spcPct val="107000"/>
              </a:lnSpc>
              <a:spcAft>
                <a:spcPts val="800"/>
              </a:spcAft>
              <a:buSzPts val="1000"/>
              <a:buFont typeface="Courier New" panose="02070309020205020404" pitchFamily="49" charset="0"/>
              <a:buChar char="o"/>
              <a:tabLst>
                <a:tab pos="914400" algn="l"/>
              </a:tabLst>
            </a:pPr>
            <a:r>
              <a:rPr lang="uk-UA" sz="3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Люди з високою соціальною </a:t>
            </a:r>
            <a:r>
              <a:rPr lang="uk-UA" sz="3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стресостійкістю</a:t>
            </a:r>
            <a:r>
              <a:rPr lang="uk-UA" sz="3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здатні зберігати добрі стосунки та ефективно співпрацювати в складних умовах.</a:t>
            </a:r>
            <a:endParaRPr lang="uk-UA" sz="3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19910108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5B0067-C0E5-21EF-F74E-D8ED1321134D}"/>
              </a:ext>
            </a:extLst>
          </p:cNvPr>
          <p:cNvSpPr>
            <a:spLocks noGrp="1"/>
          </p:cNvSpPr>
          <p:nvPr>
            <p:ph type="title"/>
          </p:nvPr>
        </p:nvSpPr>
        <p:spPr>
          <a:xfrm>
            <a:off x="677334" y="609600"/>
            <a:ext cx="8596668" cy="1036320"/>
          </a:xfrm>
        </p:spPr>
        <p:txBody>
          <a:bodyPr/>
          <a:lstStyle/>
          <a:p>
            <a:r>
              <a:rPr lang="uk-UA" b="1" kern="100" dirty="0">
                <a:solidFill>
                  <a:srgbClr val="72AF2F"/>
                </a:solidFill>
                <a:effectLst/>
                <a:latin typeface="Times New Roman" panose="02020603050405020304" pitchFamily="18" charset="0"/>
                <a:ea typeface="Calibri" panose="020F0502020204030204" pitchFamily="34" charset="0"/>
                <a:cs typeface="Times New Roman" panose="02020603050405020304" pitchFamily="18" charset="0"/>
              </a:rPr>
              <a:t>Когнітивна стресостійкість</a:t>
            </a:r>
            <a:r>
              <a:rPr lang="uk-UA" kern="100" dirty="0">
                <a:solidFill>
                  <a:srgbClr val="72AF2F"/>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dirty="0"/>
          </a:p>
        </p:txBody>
      </p:sp>
      <p:sp>
        <p:nvSpPr>
          <p:cNvPr id="3" name="Объект 2">
            <a:extLst>
              <a:ext uri="{FF2B5EF4-FFF2-40B4-BE49-F238E27FC236}">
                <a16:creationId xmlns:a16="http://schemas.microsoft.com/office/drawing/2014/main" id="{1E3A1A37-984C-26BB-27B5-18D78E168A18}"/>
              </a:ext>
            </a:extLst>
          </p:cNvPr>
          <p:cNvSpPr>
            <a:spLocks noGrp="1"/>
          </p:cNvSpPr>
          <p:nvPr>
            <p:ph idx="1"/>
          </p:nvPr>
        </p:nvSpPr>
        <p:spPr>
          <a:xfrm>
            <a:off x="677334" y="1798321"/>
            <a:ext cx="9000066" cy="4243042"/>
          </a:xfrm>
        </p:spPr>
        <p:txBody>
          <a:bodyPr/>
          <a:lstStyle/>
          <a:p>
            <a:pPr indent="-285750" algn="just">
              <a:lnSpc>
                <a:spcPct val="107000"/>
              </a:lnSpc>
              <a:spcAft>
                <a:spcPts val="800"/>
              </a:spcAft>
              <a:buSzPts val="1000"/>
              <a:buFont typeface="Courier New" panose="02070309020205020404" pitchFamily="49" charset="0"/>
              <a:buChar char="o"/>
              <a:tabLst>
                <a:tab pos="914400" algn="l"/>
              </a:tabLst>
            </a:pPr>
            <a:r>
              <a:rPr lang="uk-UA" sz="3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Вона проявляється в здатності ефективно обробляти інформацію та приймати рішення під час стресу.</a:t>
            </a:r>
            <a:endParaRPr lang="uk-UA" sz="3200" kern="100" dirty="0">
              <a:effectLst/>
              <a:latin typeface="Calibri" panose="020F0502020204030204" pitchFamily="34" charset="0"/>
              <a:ea typeface="Calibri" panose="020F0502020204030204" pitchFamily="34" charset="0"/>
              <a:cs typeface="Times New Roman" panose="02020603050405020304" pitchFamily="18" charset="0"/>
            </a:endParaRPr>
          </a:p>
          <a:p>
            <a:pPr indent="-285750" algn="just">
              <a:lnSpc>
                <a:spcPct val="107000"/>
              </a:lnSpc>
              <a:spcAft>
                <a:spcPts val="800"/>
              </a:spcAft>
              <a:buSzPts val="1000"/>
              <a:buFont typeface="Courier New" panose="02070309020205020404" pitchFamily="49" charset="0"/>
              <a:buChar char="o"/>
              <a:tabLst>
                <a:tab pos="914400" algn="l"/>
              </a:tabLst>
            </a:pPr>
            <a:r>
              <a:rPr lang="uk-UA" sz="3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Люди з високою когнітивною </a:t>
            </a:r>
            <a:r>
              <a:rPr lang="uk-UA" sz="32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стресостійкістю</a:t>
            </a:r>
            <a:r>
              <a:rPr lang="uk-UA" sz="3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можуть зберігати ясність мислення і фокусуватися на вирішенні проблем навіть у надзвичайних обставинах.</a:t>
            </a:r>
            <a:endParaRPr lang="uk-UA"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35416317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CF8C79B-D76F-8E22-FDB5-3E266607BC30}"/>
              </a:ext>
            </a:extLst>
          </p:cNvPr>
          <p:cNvSpPr>
            <a:spLocks noGrp="1"/>
          </p:cNvSpPr>
          <p:nvPr>
            <p:ph idx="1"/>
          </p:nvPr>
        </p:nvSpPr>
        <p:spPr>
          <a:xfrm>
            <a:off x="677333" y="492369"/>
            <a:ext cx="9507675" cy="6055915"/>
          </a:xfrm>
        </p:spPr>
        <p:txBody>
          <a:bodyPr>
            <a:normAutofit/>
          </a:bodyPr>
          <a:lstStyle/>
          <a:p>
            <a:pPr algn="ctr"/>
            <a:r>
              <a:rPr lang="uk-UA" sz="2400" b="1" u="sng" dirty="0">
                <a:solidFill>
                  <a:srgbClr val="00B0F0"/>
                </a:solidFill>
                <a:latin typeface="Times New Roman" panose="02020603050405020304" pitchFamily="18" charset="0"/>
                <a:cs typeface="Times New Roman" panose="02020603050405020304" pitchFamily="18" charset="0"/>
              </a:rPr>
              <a:t>Вправа "5 запитань"</a:t>
            </a:r>
          </a:p>
          <a:p>
            <a:pPr>
              <a:buFont typeface="Arial" panose="020B0604020202020204" pitchFamily="34" charset="0"/>
              <a:buChar char="•"/>
            </a:pPr>
            <a:r>
              <a:rPr lang="uk-UA" sz="2400" b="1" dirty="0">
                <a:solidFill>
                  <a:schemeClr val="tx1"/>
                </a:solidFill>
                <a:latin typeface="Times New Roman" panose="02020603050405020304" pitchFamily="18" charset="0"/>
                <a:cs typeface="Times New Roman" panose="02020603050405020304" pitchFamily="18" charset="0"/>
              </a:rPr>
              <a:t>Мета:</a:t>
            </a:r>
            <a:r>
              <a:rPr lang="uk-UA" sz="2400" dirty="0">
                <a:solidFill>
                  <a:schemeClr val="tx1"/>
                </a:solidFill>
                <a:latin typeface="Times New Roman" panose="02020603050405020304" pitchFamily="18" charset="0"/>
                <a:cs typeface="Times New Roman" panose="02020603050405020304" pitchFamily="18" charset="0"/>
              </a:rPr>
              <a:t> усвідомити ситуацію і зменшити емоційну напругу.</a:t>
            </a:r>
          </a:p>
          <a:p>
            <a:pPr>
              <a:buFont typeface="Arial" panose="020B0604020202020204" pitchFamily="34" charset="0"/>
              <a:buChar char="•"/>
            </a:pPr>
            <a:r>
              <a:rPr lang="uk-UA" sz="2400" b="1" dirty="0">
                <a:solidFill>
                  <a:schemeClr val="tx1"/>
                </a:solidFill>
                <a:latin typeface="Times New Roman" panose="02020603050405020304" pitchFamily="18" charset="0"/>
                <a:cs typeface="Times New Roman" panose="02020603050405020304" pitchFamily="18" charset="0"/>
              </a:rPr>
              <a:t>Опис:</a:t>
            </a:r>
            <a:br>
              <a:rPr lang="uk-UA" sz="2400" dirty="0">
                <a:solidFill>
                  <a:schemeClr val="tx1"/>
                </a:solidFill>
                <a:latin typeface="Times New Roman" panose="02020603050405020304" pitchFamily="18" charset="0"/>
                <a:cs typeface="Times New Roman" panose="02020603050405020304" pitchFamily="18" charset="0"/>
              </a:rPr>
            </a:br>
            <a:r>
              <a:rPr lang="uk-UA" sz="2400" dirty="0">
                <a:solidFill>
                  <a:schemeClr val="tx1"/>
                </a:solidFill>
                <a:latin typeface="Times New Roman" panose="02020603050405020304" pitchFamily="18" charset="0"/>
                <a:cs typeface="Times New Roman" panose="02020603050405020304" pitchFamily="18" charset="0"/>
              </a:rPr>
              <a:t>Якщо ви відчуваєте, що ситуація виходить з-під контролю, запитайте себе:</a:t>
            </a:r>
          </a:p>
          <a:p>
            <a:pPr marL="742950" lvl="1" indent="-285750">
              <a:buFont typeface="Arial" panose="020B0604020202020204" pitchFamily="34" charset="0"/>
              <a:buChar char="•"/>
            </a:pPr>
            <a:r>
              <a:rPr lang="uk-UA" sz="2000" b="1" dirty="0">
                <a:solidFill>
                  <a:schemeClr val="tx1"/>
                </a:solidFill>
                <a:latin typeface="Times New Roman" panose="02020603050405020304" pitchFamily="18" charset="0"/>
                <a:cs typeface="Times New Roman" panose="02020603050405020304" pitchFamily="18" charset="0"/>
              </a:rPr>
              <a:t>Що насправді відбувається?</a:t>
            </a:r>
            <a:r>
              <a:rPr lang="uk-UA" sz="2000" dirty="0">
                <a:solidFill>
                  <a:schemeClr val="tx1"/>
                </a:solidFill>
                <a:latin typeface="Times New Roman" panose="02020603050405020304" pitchFamily="18" charset="0"/>
                <a:cs typeface="Times New Roman" panose="02020603050405020304" pitchFamily="18" charset="0"/>
              </a:rPr>
              <a:t> (Чітке розуміння ситуації)</a:t>
            </a:r>
          </a:p>
          <a:p>
            <a:pPr marL="742950" lvl="1" indent="-285750">
              <a:buFont typeface="Arial" panose="020B0604020202020204" pitchFamily="34" charset="0"/>
              <a:buChar char="•"/>
            </a:pPr>
            <a:r>
              <a:rPr lang="uk-UA" sz="2000" b="1" dirty="0">
                <a:solidFill>
                  <a:schemeClr val="tx1"/>
                </a:solidFill>
                <a:latin typeface="Times New Roman" panose="02020603050405020304" pitchFamily="18" charset="0"/>
                <a:cs typeface="Times New Roman" panose="02020603050405020304" pitchFamily="18" charset="0"/>
              </a:rPr>
              <a:t>Які мої емоції зараз?</a:t>
            </a:r>
            <a:r>
              <a:rPr lang="uk-UA" sz="2000" dirty="0">
                <a:solidFill>
                  <a:schemeClr val="tx1"/>
                </a:solidFill>
                <a:latin typeface="Times New Roman" panose="02020603050405020304" pitchFamily="18" charset="0"/>
                <a:cs typeface="Times New Roman" panose="02020603050405020304" pitchFamily="18" charset="0"/>
              </a:rPr>
              <a:t> (Визначте свої почуття)</a:t>
            </a:r>
          </a:p>
          <a:p>
            <a:pPr marL="742950" lvl="1" indent="-285750">
              <a:buFont typeface="Arial" panose="020B0604020202020204" pitchFamily="34" charset="0"/>
              <a:buChar char="•"/>
            </a:pPr>
            <a:r>
              <a:rPr lang="uk-UA" sz="2000" b="1" dirty="0">
                <a:solidFill>
                  <a:schemeClr val="tx1"/>
                </a:solidFill>
                <a:latin typeface="Times New Roman" panose="02020603050405020304" pitchFamily="18" charset="0"/>
                <a:cs typeface="Times New Roman" panose="02020603050405020304" pitchFamily="18" charset="0"/>
              </a:rPr>
              <a:t>Що найгірше може статися?</a:t>
            </a:r>
            <a:r>
              <a:rPr lang="uk-UA" sz="2000" dirty="0">
                <a:solidFill>
                  <a:schemeClr val="tx1"/>
                </a:solidFill>
                <a:latin typeface="Times New Roman" panose="02020603050405020304" pitchFamily="18" charset="0"/>
                <a:cs typeface="Times New Roman" panose="02020603050405020304" pitchFamily="18" charset="0"/>
              </a:rPr>
              <a:t> (Об'єктивне оцінювання наслідків)</a:t>
            </a:r>
          </a:p>
          <a:p>
            <a:pPr marL="742950" lvl="1" indent="-285750">
              <a:buFont typeface="Arial" panose="020B0604020202020204" pitchFamily="34" charset="0"/>
              <a:buChar char="•"/>
            </a:pPr>
            <a:r>
              <a:rPr lang="uk-UA" sz="2000" b="1" dirty="0">
                <a:solidFill>
                  <a:schemeClr val="tx1"/>
                </a:solidFill>
                <a:latin typeface="Times New Roman" panose="02020603050405020304" pitchFamily="18" charset="0"/>
                <a:cs typeface="Times New Roman" panose="02020603050405020304" pitchFamily="18" charset="0"/>
              </a:rPr>
              <a:t>Що я можу зробити прямо зараз?</a:t>
            </a:r>
            <a:r>
              <a:rPr lang="uk-UA" sz="2000" dirty="0">
                <a:solidFill>
                  <a:schemeClr val="tx1"/>
                </a:solidFill>
                <a:latin typeface="Times New Roman" panose="02020603050405020304" pitchFamily="18" charset="0"/>
                <a:cs typeface="Times New Roman" panose="02020603050405020304" pitchFamily="18" charset="0"/>
              </a:rPr>
              <a:t> (План дій)</a:t>
            </a:r>
          </a:p>
          <a:p>
            <a:pPr marL="722313" lvl="1">
              <a:buFont typeface="Arial" panose="020B0604020202020204" pitchFamily="34" charset="0"/>
              <a:buChar char="•"/>
            </a:pPr>
            <a:r>
              <a:rPr lang="uk-UA" sz="2000" b="1" dirty="0">
                <a:solidFill>
                  <a:schemeClr val="tx1"/>
                </a:solidFill>
                <a:latin typeface="Times New Roman" panose="02020603050405020304" pitchFamily="18" charset="0"/>
                <a:cs typeface="Times New Roman" panose="02020603050405020304" pitchFamily="18" charset="0"/>
              </a:rPr>
              <a:t>Як я буду себе почувати через кілька днів чи тижнів, коли це закінчиться?</a:t>
            </a:r>
            <a:r>
              <a:rPr lang="uk-UA" sz="2000" dirty="0">
                <a:solidFill>
                  <a:schemeClr val="tx1"/>
                </a:solidFill>
                <a:latin typeface="Times New Roman" panose="02020603050405020304" pitchFamily="18" charset="0"/>
                <a:cs typeface="Times New Roman" panose="02020603050405020304" pitchFamily="18" charset="0"/>
              </a:rPr>
              <a:t> (Перспективне мислення)</a:t>
            </a:r>
          </a:p>
          <a:p>
            <a:pPr marL="68263" lvl="1" indent="0">
              <a:buNone/>
            </a:pPr>
            <a:br>
              <a:rPr lang="uk-UA" sz="2000" dirty="0">
                <a:solidFill>
                  <a:schemeClr val="tx1"/>
                </a:solidFill>
                <a:latin typeface="Times New Roman" panose="02020603050405020304" pitchFamily="18" charset="0"/>
                <a:cs typeface="Times New Roman" panose="02020603050405020304" pitchFamily="18" charset="0"/>
              </a:rPr>
            </a:br>
            <a:r>
              <a:rPr lang="uk-UA" sz="2000" i="1" dirty="0">
                <a:solidFill>
                  <a:schemeClr val="tx1"/>
                </a:solidFill>
                <a:latin typeface="Times New Roman" panose="02020603050405020304" pitchFamily="18" charset="0"/>
                <a:cs typeface="Times New Roman" panose="02020603050405020304" pitchFamily="18" charset="0"/>
              </a:rPr>
              <a:t>Ця вправа дозволяє знизити емоційну реакцію і почати бачити стресову ситуацію більш об'єктивно, що покращує когнітивну стресостійкість.</a:t>
            </a:r>
          </a:p>
          <a:p>
            <a:endParaRPr lang="uk-UA" dirty="0"/>
          </a:p>
        </p:txBody>
      </p:sp>
    </p:spTree>
    <p:extLst>
      <p:ext uri="{BB962C8B-B14F-4D97-AF65-F5344CB8AC3E}">
        <p14:creationId xmlns:p14="http://schemas.microsoft.com/office/powerpoint/2010/main" val="19671247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FF8999-9A77-CB55-5A04-0C6AF31CA6AD}"/>
              </a:ext>
            </a:extLst>
          </p:cNvPr>
          <p:cNvSpPr>
            <a:spLocks noGrp="1"/>
          </p:cNvSpPr>
          <p:nvPr>
            <p:ph type="title"/>
          </p:nvPr>
        </p:nvSpPr>
        <p:spPr>
          <a:xfrm>
            <a:off x="677334" y="609600"/>
            <a:ext cx="8596668" cy="899160"/>
          </a:xfrm>
        </p:spPr>
        <p:txBody>
          <a:bodyPr/>
          <a:lstStyle/>
          <a:p>
            <a:r>
              <a:rPr lang="uk-UA" b="1" kern="100" dirty="0">
                <a:solidFill>
                  <a:srgbClr val="72AF2F"/>
                </a:solidFill>
                <a:effectLst/>
                <a:latin typeface="Times New Roman" panose="02020603050405020304" pitchFamily="18" charset="0"/>
                <a:ea typeface="Calibri" panose="020F0502020204030204" pitchFamily="34" charset="0"/>
                <a:cs typeface="Times New Roman" panose="02020603050405020304" pitchFamily="18" charset="0"/>
              </a:rPr>
              <a:t>Індивідуальна стресостійкість</a:t>
            </a:r>
            <a:r>
              <a:rPr lang="uk-UA" kern="100" dirty="0">
                <a:solidFill>
                  <a:srgbClr val="72AF2F"/>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dirty="0"/>
          </a:p>
        </p:txBody>
      </p:sp>
      <p:sp>
        <p:nvSpPr>
          <p:cNvPr id="3" name="Объект 2">
            <a:extLst>
              <a:ext uri="{FF2B5EF4-FFF2-40B4-BE49-F238E27FC236}">
                <a16:creationId xmlns:a16="http://schemas.microsoft.com/office/drawing/2014/main" id="{50D8B428-5B87-584D-AE6C-4CA31CD9A685}"/>
              </a:ext>
            </a:extLst>
          </p:cNvPr>
          <p:cNvSpPr>
            <a:spLocks noGrp="1"/>
          </p:cNvSpPr>
          <p:nvPr>
            <p:ph idx="1"/>
          </p:nvPr>
        </p:nvSpPr>
        <p:spPr/>
        <p:txBody>
          <a:bodyPr/>
          <a:lstStyle/>
          <a:p>
            <a:pPr indent="-285750" algn="just">
              <a:lnSpc>
                <a:spcPct val="107000"/>
              </a:lnSpc>
              <a:spcAft>
                <a:spcPts val="800"/>
              </a:spcAft>
              <a:buSzPts val="1000"/>
              <a:buFont typeface="Courier New" panose="02070309020205020404" pitchFamily="49" charset="0"/>
              <a:buChar char="o"/>
              <a:tabLst>
                <a:tab pos="914400" algn="l"/>
              </a:tabLst>
            </a:pPr>
            <a:r>
              <a:rPr lang="uk-UA"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Це сукупність усіх вищезгаданих типів стресостійкості, які залежать від особистісних якостей людини, таких як впертість, рішучість, адаптивність та здатність до самоконтролю.</a:t>
            </a:r>
            <a:endParaRPr lang="uk-UA" sz="2800" kern="100" dirty="0">
              <a:effectLst/>
              <a:latin typeface="Calibri" panose="020F0502020204030204" pitchFamily="34" charset="0"/>
              <a:ea typeface="Calibri" panose="020F0502020204030204" pitchFamily="34" charset="0"/>
              <a:cs typeface="Times New Roman" panose="02020603050405020304" pitchFamily="18" charset="0"/>
            </a:endParaRPr>
          </a:p>
          <a:p>
            <a:pPr indent="-285750" algn="just">
              <a:lnSpc>
                <a:spcPct val="107000"/>
              </a:lnSpc>
              <a:spcAft>
                <a:spcPts val="800"/>
              </a:spcAft>
              <a:buSzPts val="1000"/>
              <a:buFont typeface="Courier New" panose="02070309020205020404" pitchFamily="49" charset="0"/>
              <a:buChar char="o"/>
              <a:tabLst>
                <a:tab pos="914400" algn="l"/>
              </a:tabLst>
            </a:pPr>
            <a:r>
              <a:rPr lang="uk-UA"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Особи з високою індивідуальною </a:t>
            </a:r>
            <a:r>
              <a:rPr lang="uk-UA"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стресостійкістю</a:t>
            </a:r>
            <a:r>
              <a:rPr lang="uk-UA"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можуть швидко адаптуватися до будь-яких змін і труднощів у житті.</a:t>
            </a:r>
            <a:endParaRPr lang="uk-UA"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9080695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4BB3782C-2194-4FB4-E564-5BABFF7D038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9715" y="309715"/>
            <a:ext cx="8332840" cy="6238569"/>
          </a:xfrm>
        </p:spPr>
      </p:pic>
      <p:sp>
        <p:nvSpPr>
          <p:cNvPr id="6" name="Прямоугольник 5">
            <a:extLst>
              <a:ext uri="{FF2B5EF4-FFF2-40B4-BE49-F238E27FC236}">
                <a16:creationId xmlns:a16="http://schemas.microsoft.com/office/drawing/2014/main" id="{BA804FBF-660D-C063-96B7-F9208CB52D8C}"/>
              </a:ext>
            </a:extLst>
          </p:cNvPr>
          <p:cNvSpPr/>
          <p:nvPr/>
        </p:nvSpPr>
        <p:spPr>
          <a:xfrm>
            <a:off x="8642555" y="501445"/>
            <a:ext cx="3387214" cy="604683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uk-UA" sz="2800" u="sng"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Вправа парасолька</a:t>
            </a:r>
          </a:p>
          <a:p>
            <a:pPr algn="ctr"/>
            <a:endParaRPr lang="uk-UA" sz="2800" u="sng"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r>
              <a:rPr lang="uk-UA"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 наш неспокійний час для кожного з вас важливо відчувати себе у безпеці. Саме ця вправа навчить допомагати собі в непростих ситуаціях або відновити свій внутрішніх стан.</a:t>
            </a:r>
            <a:endParaRPr lang="uk-UA"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uk-UA" dirty="0"/>
          </a:p>
        </p:txBody>
      </p:sp>
    </p:spTree>
    <p:extLst>
      <p:ext uri="{BB962C8B-B14F-4D97-AF65-F5344CB8AC3E}">
        <p14:creationId xmlns:p14="http://schemas.microsoft.com/office/powerpoint/2010/main" val="30327753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5427BC2D-54E9-BC52-1E47-A85D840DC078}"/>
              </a:ext>
            </a:extLst>
          </p:cNvPr>
          <p:cNvSpPr>
            <a:spLocks noGrp="1" noChangeArrowheads="1"/>
          </p:cNvSpPr>
          <p:nvPr>
            <p:ph idx="1"/>
          </p:nvPr>
        </p:nvSpPr>
        <p:spPr bwMode="auto">
          <a:xfrm>
            <a:off x="382896" y="409583"/>
            <a:ext cx="9705002" cy="6038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a:lnSpc>
                <a:spcPct val="107000"/>
              </a:lnSpc>
              <a:spcAft>
                <a:spcPts val="800"/>
              </a:spcAft>
            </a:pPr>
            <a:r>
              <a:rPr lang="uk-UA" sz="3200" b="1" u="sng"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Перший етап.</a:t>
            </a:r>
            <a:r>
              <a:rPr lang="uk-UA" sz="32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3200" kern="100" dirty="0">
                <a:effectLst/>
                <a:latin typeface="Times New Roman" panose="02020603050405020304" pitchFamily="18" charset="0"/>
                <a:ea typeface="Calibri" panose="020F0502020204030204" pitchFamily="34" charset="0"/>
                <a:cs typeface="Times New Roman" panose="02020603050405020304" pitchFamily="18" charset="0"/>
              </a:rPr>
              <a:t>Намалюйте  посередині аркуша ближче до верху таку  парасольку, яка  могла б захистити вас від будь-яких зовнішніх негараздів. Розфарбуйте її тими кольорами, які вам подобаються.</a:t>
            </a:r>
            <a:endParaRPr lang="uk-UA"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uk-UA" sz="32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32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3200" b="1" u="sng"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Другий етап.</a:t>
            </a:r>
            <a:r>
              <a:rPr lang="uk-UA" sz="32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3200" kern="100" dirty="0">
                <a:effectLst/>
                <a:latin typeface="Times New Roman" panose="02020603050405020304" pitchFamily="18" charset="0"/>
                <a:ea typeface="Calibri" panose="020F0502020204030204" pitchFamily="34" charset="0"/>
                <a:cs typeface="Times New Roman" panose="02020603050405020304" pitchFamily="18" charset="0"/>
              </a:rPr>
              <a:t>Намалюйте  себе або фігурку дівчинки чи   хлопчика (проекція себе) під парасолькою так, щоб відчувати себе максимально захищеним від впливу  навколишнього світу.</a:t>
            </a:r>
            <a:endParaRPr lang="uk-UA"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07491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863559D-EDF0-EFAA-24CD-8346A27DDA30}"/>
              </a:ext>
            </a:extLst>
          </p:cNvPr>
          <p:cNvSpPr>
            <a:spLocks noGrp="1"/>
          </p:cNvSpPr>
          <p:nvPr>
            <p:ph idx="1"/>
          </p:nvPr>
        </p:nvSpPr>
        <p:spPr>
          <a:xfrm>
            <a:off x="529850" y="781665"/>
            <a:ext cx="8596668" cy="5643156"/>
          </a:xfrm>
        </p:spPr>
        <p:txBody>
          <a:bodyPr>
            <a:normAutofit lnSpcReduction="10000"/>
          </a:bodyPr>
          <a:lstStyle/>
          <a:p>
            <a:pPr algn="just">
              <a:lnSpc>
                <a:spcPct val="107000"/>
              </a:lnSpc>
              <a:spcAft>
                <a:spcPts val="800"/>
              </a:spcAft>
            </a:pPr>
            <a:r>
              <a:rPr lang="uk-UA" sz="3200" b="1" u="sng"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Третій етап</a:t>
            </a:r>
            <a:r>
              <a:rPr lang="uk-UA" sz="32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Намалюйте кордони захисту парасольки. За потреби, виділіть той простір, який вона буде закривати собою від </a:t>
            </a:r>
            <a:r>
              <a:rPr lang="uk-UA" sz="32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неприємостей</a:t>
            </a:r>
            <a:r>
              <a:rPr lang="uk-UA" sz="32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uk-UA"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uk-UA" sz="320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uk-UA"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uk-UA" sz="32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3200" b="1" u="sng"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Четвертий етап.</a:t>
            </a:r>
            <a:r>
              <a:rPr lang="uk-UA" sz="32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32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Уявіть, що парасолька не тільки захищає, а ще й має чарівну особливість: при відкриванні з неї </a:t>
            </a:r>
            <a:r>
              <a:rPr lang="uk-UA" sz="32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висипаються</a:t>
            </a:r>
            <a:r>
              <a:rPr lang="uk-UA" sz="32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різні радощі і задоволення. Намалюйте їх. </a:t>
            </a:r>
            <a:endParaRPr lang="uk-UA" sz="3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3582550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F46CF70-8F4A-3753-D665-65BB249AECAF}"/>
              </a:ext>
            </a:extLst>
          </p:cNvPr>
          <p:cNvSpPr>
            <a:spLocks noGrp="1"/>
          </p:cNvSpPr>
          <p:nvPr>
            <p:ph idx="1"/>
          </p:nvPr>
        </p:nvSpPr>
        <p:spPr>
          <a:xfrm>
            <a:off x="677334" y="707923"/>
            <a:ext cx="8776382" cy="5333439"/>
          </a:xfrm>
        </p:spPr>
        <p:txBody>
          <a:bodyPr/>
          <a:lstStyle/>
          <a:p>
            <a:pPr marL="0" indent="0" algn="ctr">
              <a:buNone/>
            </a:pPr>
            <a:r>
              <a:rPr lang="uk-UA" sz="4000" kern="100" dirty="0">
                <a:solidFill>
                  <a:schemeClr val="tx1"/>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Радощі, які ви намалювали, і є тими рятівними речами, котрі допомагають позбутися суму, страху або поганого настрою. Варто просто в такі моменти підійти до своєї парасольки і скористатися  однією з намальованих вами підказок. Нехай над кожним із вас буде чарівна захисна парасолька</a:t>
            </a:r>
            <a:r>
              <a:rPr lang="uk-UA"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uk-U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3984706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803C9DD-94CE-04BD-D985-4AA4CE1F6C8B}"/>
              </a:ext>
            </a:extLst>
          </p:cNvPr>
          <p:cNvSpPr>
            <a:spLocks noGrp="1"/>
          </p:cNvSpPr>
          <p:nvPr>
            <p:ph idx="1"/>
          </p:nvPr>
        </p:nvSpPr>
        <p:spPr>
          <a:xfrm>
            <a:off x="234881" y="1135627"/>
            <a:ext cx="9631789" cy="4979478"/>
          </a:xfrm>
        </p:spPr>
        <p:txBody>
          <a:bodyPr/>
          <a:lstStyle/>
          <a:p>
            <a:pPr algn="ctr"/>
            <a:r>
              <a:rPr lang="uk-UA" sz="6000" b="1" kern="100" dirty="0">
                <a:solidFill>
                  <a:srgbClr val="055B17"/>
                </a:solidFill>
                <a:effectLst/>
                <a:latin typeface="Times New Roman" panose="02020603050405020304" pitchFamily="18" charset="0"/>
                <a:ea typeface="Calibri" panose="020F0502020204030204" pitchFamily="34" charset="0"/>
                <a:cs typeface="Times New Roman" panose="02020603050405020304" pitchFamily="18" charset="0"/>
              </a:rPr>
              <a:t>Розпізнавання та аналіз стресових ситуацій</a:t>
            </a:r>
          </a:p>
          <a:p>
            <a:pPr marL="0" indent="0" algn="ctr">
              <a:buNone/>
            </a:pPr>
            <a:endParaRPr lang="uk-UA" sz="6000" kern="100" dirty="0">
              <a:solidFill>
                <a:srgbClr val="055B17"/>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uk-UA" sz="28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Ціль</a:t>
            </a:r>
            <a:r>
              <a:rPr lang="uk-UA"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Навчитися ідентифікувати стресові ситуації і розуміти їх вплив на себе.</a:t>
            </a:r>
            <a:endParaRPr lang="uk-UA"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28412133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C06FC5-BD34-2703-CF0D-590E183AEC91}"/>
              </a:ext>
            </a:extLst>
          </p:cNvPr>
          <p:cNvSpPr>
            <a:spLocks noGrp="1"/>
          </p:cNvSpPr>
          <p:nvPr>
            <p:ph type="title"/>
          </p:nvPr>
        </p:nvSpPr>
        <p:spPr>
          <a:xfrm>
            <a:off x="677334" y="609600"/>
            <a:ext cx="8596668" cy="899160"/>
          </a:xfrm>
        </p:spPr>
        <p:txBody>
          <a:bodyPr>
            <a:normAutofit fontScale="90000"/>
          </a:bodyPr>
          <a:lstStyle/>
          <a:p>
            <a:r>
              <a:rPr lang="uk-UA" b="1" kern="100" dirty="0">
                <a:solidFill>
                  <a:srgbClr val="72AF2F"/>
                </a:solidFill>
                <a:effectLst/>
                <a:latin typeface="Times New Roman" panose="02020603050405020304" pitchFamily="18" charset="0"/>
                <a:ea typeface="Calibri" panose="020F0502020204030204" pitchFamily="34" charset="0"/>
                <a:cs typeface="Times New Roman" panose="02020603050405020304" pitchFamily="18" charset="0"/>
              </a:rPr>
              <a:t>Професійна стресостійкість</a:t>
            </a:r>
            <a:r>
              <a:rPr lang="uk-UA" kern="100" dirty="0">
                <a:solidFill>
                  <a:srgbClr val="72AF2F"/>
                </a:solidFill>
                <a:effectLst/>
                <a:latin typeface="Times New Roman" panose="02020603050405020304" pitchFamily="18" charset="0"/>
                <a:ea typeface="Calibri" panose="020F0502020204030204" pitchFamily="34" charset="0"/>
                <a:cs typeface="Times New Roman" panose="02020603050405020304" pitchFamily="18" charset="0"/>
              </a:rPr>
              <a:t>:</a:t>
            </a:r>
            <a:br>
              <a:rPr lang="uk-UA"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uk-UA" dirty="0"/>
          </a:p>
        </p:txBody>
      </p:sp>
      <p:sp>
        <p:nvSpPr>
          <p:cNvPr id="3" name="Объект 2">
            <a:extLst>
              <a:ext uri="{FF2B5EF4-FFF2-40B4-BE49-F238E27FC236}">
                <a16:creationId xmlns:a16="http://schemas.microsoft.com/office/drawing/2014/main" id="{EBE13F95-6217-F91F-DF54-3E59CC2D0E3E}"/>
              </a:ext>
            </a:extLst>
          </p:cNvPr>
          <p:cNvSpPr>
            <a:spLocks noGrp="1"/>
          </p:cNvSpPr>
          <p:nvPr>
            <p:ph idx="1"/>
          </p:nvPr>
        </p:nvSpPr>
        <p:spPr>
          <a:xfrm>
            <a:off x="677334" y="1615441"/>
            <a:ext cx="8954346" cy="4425922"/>
          </a:xfrm>
        </p:spPr>
        <p:txBody>
          <a:bodyPr>
            <a:normAutofit fontScale="92500"/>
          </a:bodyPr>
          <a:lstStyle/>
          <a:p>
            <a:pPr indent="-285750" algn="just">
              <a:lnSpc>
                <a:spcPct val="107000"/>
              </a:lnSpc>
              <a:spcAft>
                <a:spcPts val="800"/>
              </a:spcAft>
              <a:buSzPts val="1000"/>
              <a:buFont typeface="Courier New" panose="02070309020205020404" pitchFamily="49" charset="0"/>
              <a:buChar char="o"/>
              <a:tabLst>
                <a:tab pos="914400" algn="l"/>
              </a:tabLst>
            </a:pPr>
            <a:r>
              <a:rPr lang="uk-UA" sz="3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Це здатність ефективно справлятися з професійними стресами, такими як високі вимоги на роботі, напруженість у стосунках з колегами чи дітьми, а також стресові ситуації на робочому місці.</a:t>
            </a:r>
            <a:endParaRPr lang="uk-UA" sz="3200" kern="100" dirty="0">
              <a:effectLst/>
              <a:latin typeface="Calibri" panose="020F0502020204030204" pitchFamily="34" charset="0"/>
              <a:ea typeface="Calibri" panose="020F0502020204030204" pitchFamily="34" charset="0"/>
              <a:cs typeface="Times New Roman" panose="02020603050405020304" pitchFamily="18" charset="0"/>
            </a:endParaRPr>
          </a:p>
          <a:p>
            <a:pPr indent="-285750" algn="just">
              <a:lnSpc>
                <a:spcPct val="107000"/>
              </a:lnSpc>
              <a:spcAft>
                <a:spcPts val="800"/>
              </a:spcAft>
              <a:buSzPts val="1000"/>
              <a:buFont typeface="Courier New" panose="02070309020205020404" pitchFamily="49" charset="0"/>
              <a:buChar char="o"/>
              <a:tabLst>
                <a:tab pos="914400" algn="l"/>
              </a:tabLst>
            </a:pPr>
            <a:r>
              <a:rPr lang="uk-UA" sz="32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Вихователі, лікарі, психологи та інші професіонали, які працюють у стресових умовах, часто розвивають цей тип стресостійкості.</a:t>
            </a:r>
            <a:endParaRPr lang="uk-UA"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6932678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10B2B46-B51E-F288-0FC3-BE1D295AE205}"/>
              </a:ext>
            </a:extLst>
          </p:cNvPr>
          <p:cNvSpPr>
            <a:spLocks noGrp="1"/>
          </p:cNvSpPr>
          <p:nvPr>
            <p:ph idx="1"/>
          </p:nvPr>
        </p:nvSpPr>
        <p:spPr>
          <a:xfrm>
            <a:off x="677334" y="762001"/>
            <a:ext cx="9533466" cy="5279362"/>
          </a:xfrm>
        </p:spPr>
        <p:txBody>
          <a:bodyPr>
            <a:normAutofit/>
          </a:bodyPr>
          <a:lstStyle/>
          <a:p>
            <a:pPr marL="0" indent="0" algn="ctr">
              <a:buNone/>
            </a:pPr>
            <a:r>
              <a:rPr lang="uk-UA" sz="40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Кожен з цих типів стресостійкості може по-різному проявлятися в різних ситуаціях, і люди можуть мати різний рівень стресостійкості в кожній з цих категорій. Розвиток стресостійкості допомагає знижувати негативний вплив стресу на здоров'я і підвищує ефективність діяльності в умовах напруги.</a:t>
            </a:r>
            <a:endParaRPr lang="uk-UA"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29892477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36EB48-83B5-56D7-4E31-BDBF47AB5051}"/>
            </a:ext>
          </a:extLst>
        </p:cNvPr>
        <p:cNvGrpSpPr/>
        <p:nvPr/>
      </p:nvGrpSpPr>
      <p:grpSpPr>
        <a:xfrm>
          <a:off x="0" y="0"/>
          <a:ext cx="0" cy="0"/>
          <a:chOff x="0" y="0"/>
          <a:chExt cx="0" cy="0"/>
        </a:xfrm>
      </p:grpSpPr>
      <p:pic>
        <p:nvPicPr>
          <p:cNvPr id="5" name="Объект 4">
            <a:extLst>
              <a:ext uri="{FF2B5EF4-FFF2-40B4-BE49-F238E27FC236}">
                <a16:creationId xmlns:a16="http://schemas.microsoft.com/office/drawing/2014/main" id="{2BE01270-B61C-0998-BD39-B8949903695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5762" y="380029"/>
            <a:ext cx="9070677" cy="5810903"/>
          </a:xfrm>
          <a:prstGeom prst="rect">
            <a:avLst/>
          </a:prstGeom>
          <a:ln>
            <a:noFill/>
          </a:ln>
          <a:effectLst>
            <a:softEdge rad="112500"/>
          </a:effectLst>
        </p:spPr>
      </p:pic>
    </p:spTree>
    <p:extLst>
      <p:ext uri="{BB962C8B-B14F-4D97-AF65-F5344CB8AC3E}">
        <p14:creationId xmlns:p14="http://schemas.microsoft.com/office/powerpoint/2010/main" val="33888421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BC5E6D5-9ADC-26DA-0256-E401B4D9A0A1}"/>
              </a:ext>
            </a:extLst>
          </p:cNvPr>
          <p:cNvSpPr>
            <a:spLocks noGrp="1"/>
          </p:cNvSpPr>
          <p:nvPr>
            <p:ph idx="1"/>
          </p:nvPr>
        </p:nvSpPr>
        <p:spPr>
          <a:xfrm>
            <a:off x="677334" y="640081"/>
            <a:ext cx="8832426" cy="5401282"/>
          </a:xfrm>
        </p:spPr>
        <p:txBody>
          <a:bodyPr/>
          <a:lstStyle/>
          <a:p>
            <a:pPr marL="0" indent="0" algn="ctr">
              <a:lnSpc>
                <a:spcPct val="90000"/>
              </a:lnSpc>
              <a:buNone/>
            </a:pPr>
            <a:r>
              <a:rPr lang="uk-UA" sz="6000" b="1" dirty="0">
                <a:solidFill>
                  <a:srgbClr val="72AF2F"/>
                </a:solidFill>
                <a:effectLst/>
                <a:latin typeface="Times New Roman" panose="02020603050405020304" pitchFamily="18" charset="0"/>
                <a:ea typeface="Tahoma" panose="020B0604030504040204" pitchFamily="34" charset="0"/>
              </a:rPr>
              <a:t>Не</a:t>
            </a:r>
            <a:r>
              <a:rPr lang="uk-UA" sz="6000" b="1" spc="305" dirty="0">
                <a:solidFill>
                  <a:srgbClr val="72AF2F"/>
                </a:solidFill>
                <a:effectLst/>
                <a:latin typeface="Times New Roman" panose="02020603050405020304" pitchFamily="18" charset="0"/>
                <a:ea typeface="Tahoma" panose="020B0604030504040204" pitchFamily="34" charset="0"/>
              </a:rPr>
              <a:t> </a:t>
            </a:r>
            <a:r>
              <a:rPr lang="uk-UA" sz="6000" b="1" dirty="0">
                <a:solidFill>
                  <a:srgbClr val="72AF2F"/>
                </a:solidFill>
                <a:effectLst/>
                <a:latin typeface="Times New Roman" panose="02020603050405020304" pitchFamily="18" charset="0"/>
                <a:ea typeface="Tahoma" panose="020B0604030504040204" pitchFamily="34" charset="0"/>
              </a:rPr>
              <a:t>потрібно</a:t>
            </a:r>
            <a:r>
              <a:rPr lang="uk-UA" sz="6000" b="1" spc="305" dirty="0">
                <a:solidFill>
                  <a:srgbClr val="72AF2F"/>
                </a:solidFill>
                <a:effectLst/>
                <a:latin typeface="Times New Roman" panose="02020603050405020304" pitchFamily="18" charset="0"/>
                <a:ea typeface="Tahoma" panose="020B0604030504040204" pitchFamily="34" charset="0"/>
              </a:rPr>
              <a:t> </a:t>
            </a:r>
            <a:r>
              <a:rPr lang="uk-UA" sz="6000" b="1" dirty="0">
                <a:solidFill>
                  <a:srgbClr val="72AF2F"/>
                </a:solidFill>
                <a:effectLst/>
                <a:latin typeface="Times New Roman" panose="02020603050405020304" pitchFamily="18" charset="0"/>
                <a:ea typeface="Tahoma" panose="020B0604030504040204" pitchFamily="34" charset="0"/>
              </a:rPr>
              <a:t>бути</a:t>
            </a:r>
            <a:r>
              <a:rPr lang="uk-UA" sz="6000" b="1" spc="310" dirty="0">
                <a:solidFill>
                  <a:srgbClr val="72AF2F"/>
                </a:solidFill>
                <a:effectLst/>
                <a:latin typeface="Times New Roman" panose="02020603050405020304" pitchFamily="18" charset="0"/>
                <a:ea typeface="Tahoma" panose="020B0604030504040204" pitchFamily="34" charset="0"/>
              </a:rPr>
              <a:t> </a:t>
            </a:r>
            <a:r>
              <a:rPr lang="uk-UA" sz="6000" b="1" dirty="0">
                <a:solidFill>
                  <a:srgbClr val="72AF2F"/>
                </a:solidFill>
                <a:effectLst/>
                <a:latin typeface="Times New Roman" panose="02020603050405020304" pitchFamily="18" charset="0"/>
                <a:ea typeface="Tahoma" panose="020B0604030504040204" pitchFamily="34" charset="0"/>
              </a:rPr>
              <a:t>лікарем,</a:t>
            </a:r>
            <a:r>
              <a:rPr lang="uk-UA" sz="6000" b="1" spc="305" dirty="0">
                <a:solidFill>
                  <a:srgbClr val="72AF2F"/>
                </a:solidFill>
                <a:effectLst/>
                <a:latin typeface="Times New Roman" panose="02020603050405020304" pitchFamily="18" charset="0"/>
                <a:ea typeface="Tahoma" panose="020B0604030504040204" pitchFamily="34" charset="0"/>
              </a:rPr>
              <a:t> </a:t>
            </a:r>
          </a:p>
          <a:p>
            <a:pPr marL="0" indent="0" algn="ctr">
              <a:lnSpc>
                <a:spcPct val="90000"/>
              </a:lnSpc>
              <a:buNone/>
            </a:pPr>
            <a:r>
              <a:rPr lang="uk-UA" sz="6000" b="1" dirty="0">
                <a:solidFill>
                  <a:srgbClr val="72AF2F"/>
                </a:solidFill>
                <a:effectLst/>
                <a:latin typeface="Times New Roman" panose="02020603050405020304" pitchFamily="18" charset="0"/>
                <a:ea typeface="Tahoma" panose="020B0604030504040204" pitchFamily="34" charset="0"/>
              </a:rPr>
              <a:t>щоб</a:t>
            </a:r>
            <a:r>
              <a:rPr lang="uk-UA" sz="6000" b="1" spc="310" dirty="0">
                <a:solidFill>
                  <a:srgbClr val="72AF2F"/>
                </a:solidFill>
                <a:effectLst/>
                <a:latin typeface="Times New Roman" panose="02020603050405020304" pitchFamily="18" charset="0"/>
                <a:ea typeface="Tahoma" panose="020B0604030504040204" pitchFamily="34" charset="0"/>
              </a:rPr>
              <a:t> </a:t>
            </a:r>
            <a:r>
              <a:rPr lang="uk-UA" sz="6000" b="1" spc="-10" dirty="0">
                <a:solidFill>
                  <a:srgbClr val="72AF2F"/>
                </a:solidFill>
                <a:effectLst/>
                <a:latin typeface="Times New Roman" panose="02020603050405020304" pitchFamily="18" charset="0"/>
                <a:ea typeface="Tahoma" panose="020B0604030504040204" pitchFamily="34" charset="0"/>
              </a:rPr>
              <a:t>побачити</a:t>
            </a:r>
            <a:endParaRPr lang="uk-UA" sz="6000" dirty="0">
              <a:solidFill>
                <a:srgbClr val="72AF2F"/>
              </a:solidFill>
              <a:effectLst/>
              <a:latin typeface="Tahoma" panose="020B0604030504040204" pitchFamily="34" charset="0"/>
              <a:ea typeface="Tahoma" panose="020B0604030504040204" pitchFamily="34" charset="0"/>
            </a:endParaRPr>
          </a:p>
          <a:p>
            <a:pPr marL="0" indent="0" algn="ctr">
              <a:lnSpc>
                <a:spcPct val="90000"/>
              </a:lnSpc>
              <a:buNone/>
            </a:pPr>
            <a:r>
              <a:rPr lang="uk-UA" sz="6000" b="1" dirty="0">
                <a:solidFill>
                  <a:srgbClr val="72AF2F"/>
                </a:solidFill>
                <a:effectLst/>
                <a:latin typeface="Times New Roman" panose="02020603050405020304" pitchFamily="18" charset="0"/>
                <a:ea typeface="Tahoma" panose="020B0604030504040204" pitchFamily="34" charset="0"/>
              </a:rPr>
              <a:t>«тривожні</a:t>
            </a:r>
            <a:r>
              <a:rPr lang="uk-UA" sz="6000" b="1" spc="-5" dirty="0">
                <a:solidFill>
                  <a:srgbClr val="72AF2F"/>
                </a:solidFill>
                <a:effectLst/>
                <a:latin typeface="Times New Roman" panose="02020603050405020304" pitchFamily="18" charset="0"/>
                <a:ea typeface="Tahoma" panose="020B0604030504040204" pitchFamily="34" charset="0"/>
              </a:rPr>
              <a:t> </a:t>
            </a:r>
            <a:r>
              <a:rPr lang="uk-UA" sz="6000" b="1" spc="-10" dirty="0">
                <a:solidFill>
                  <a:srgbClr val="72AF2F"/>
                </a:solidFill>
                <a:effectLst/>
                <a:latin typeface="Times New Roman" panose="02020603050405020304" pitchFamily="18" charset="0"/>
                <a:ea typeface="Tahoma" panose="020B0604030504040204" pitchFamily="34" charset="0"/>
              </a:rPr>
              <a:t>дзвіночки» </a:t>
            </a:r>
          </a:p>
          <a:p>
            <a:pPr marL="0" indent="0" algn="ctr">
              <a:lnSpc>
                <a:spcPct val="90000"/>
              </a:lnSpc>
              <a:buNone/>
            </a:pPr>
            <a:r>
              <a:rPr lang="uk-UA" sz="6000" b="1" spc="-10" dirty="0">
                <a:solidFill>
                  <a:srgbClr val="72AF2F"/>
                </a:solidFill>
                <a:effectLst/>
                <a:latin typeface="Times New Roman" panose="02020603050405020304" pitchFamily="18" charset="0"/>
                <a:ea typeface="Tahoma" panose="020B0604030504040204" pitchFamily="34" charset="0"/>
              </a:rPr>
              <a:t>виникнення стресу:</a:t>
            </a:r>
            <a:endParaRPr lang="uk-UA" sz="6000" dirty="0">
              <a:solidFill>
                <a:srgbClr val="72AF2F"/>
              </a:solidFill>
              <a:effectLst/>
              <a:latin typeface="Tahoma" panose="020B0604030504040204" pitchFamily="34" charset="0"/>
              <a:ea typeface="Tahoma" panose="020B0604030504040204" pitchFamily="34" charset="0"/>
            </a:endParaRPr>
          </a:p>
          <a:p>
            <a:endParaRPr lang="uk-UA" dirty="0"/>
          </a:p>
        </p:txBody>
      </p:sp>
    </p:spTree>
    <p:extLst>
      <p:ext uri="{BB962C8B-B14F-4D97-AF65-F5344CB8AC3E}">
        <p14:creationId xmlns:p14="http://schemas.microsoft.com/office/powerpoint/2010/main" val="29476649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845428D-E9BE-5A82-AE49-8FC1EDA17EAE}"/>
              </a:ext>
            </a:extLst>
          </p:cNvPr>
          <p:cNvSpPr>
            <a:spLocks noGrp="1"/>
          </p:cNvSpPr>
          <p:nvPr>
            <p:ph idx="1"/>
          </p:nvPr>
        </p:nvSpPr>
        <p:spPr>
          <a:xfrm>
            <a:off x="677333" y="701041"/>
            <a:ext cx="9130343" cy="5340322"/>
          </a:xfrm>
        </p:spPr>
        <p:txBody>
          <a:bodyPr>
            <a:normAutofit/>
          </a:bodyPr>
          <a:lstStyle/>
          <a:p>
            <a:pPr marL="0" lvl="2" indent="0" algn="ctr">
              <a:spcBef>
                <a:spcPts val="200"/>
              </a:spcBef>
              <a:buNone/>
            </a:pPr>
            <a:r>
              <a:rPr lang="uk-UA" sz="2800" b="1" kern="100" spc="-55" dirty="0">
                <a:solidFill>
                  <a:srgbClr val="9900FF"/>
                </a:solidFill>
                <a:effectLst/>
                <a:latin typeface="Times New Roman" panose="02020603050405020304" pitchFamily="18" charset="0"/>
                <a:ea typeface="Times New Roman" panose="02020603050405020304" pitchFamily="18" charset="0"/>
                <a:cs typeface="Times New Roman" panose="02020603050405020304" pitchFamily="18" charset="0"/>
              </a:rPr>
              <a:t> В</a:t>
            </a:r>
            <a:r>
              <a:rPr lang="uk-UA" sz="2800" b="1" kern="100" spc="-105" dirty="0">
                <a:solidFill>
                  <a:srgbClr val="99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800" b="1" kern="100" spc="-10" dirty="0">
                <a:solidFill>
                  <a:srgbClr val="9900FF"/>
                </a:solidFill>
                <a:effectLst/>
                <a:latin typeface="Times New Roman" panose="02020603050405020304" pitchFamily="18" charset="0"/>
                <a:ea typeface="Times New Roman" panose="02020603050405020304" pitchFamily="18" charset="0"/>
                <a:cs typeface="Times New Roman" panose="02020603050405020304" pitchFamily="18" charset="0"/>
              </a:rPr>
              <a:t>емоціях</a:t>
            </a:r>
            <a:endParaRPr lang="uk-UA" sz="2800" b="1" kern="100" dirty="0">
              <a:solidFill>
                <a:srgbClr val="1F376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530225" lvl="7" indent="0">
              <a:buNone/>
              <a:tabLst>
                <a:tab pos="366395" algn="l"/>
              </a:tabLst>
            </a:pPr>
            <a:r>
              <a:rPr lang="uk-UA" sz="3200" b="1" kern="100" spc="-2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uk-UA" sz="3200" kern="100" spc="-2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сум;    </a:t>
            </a:r>
            <a:r>
              <a:rPr lang="uk-UA" sz="3200" b="1" kern="100" spc="-2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3200" kern="100"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страх;    </a:t>
            </a:r>
            <a:r>
              <a:rPr lang="uk-UA" sz="3200" b="1" kern="100" spc="-2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3200" kern="100"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агресія;    </a:t>
            </a:r>
            <a:r>
              <a:rPr lang="uk-UA" sz="3200" b="1" kern="100" spc="-2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3200" kern="100"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тривога.</a:t>
            </a:r>
          </a:p>
          <a:p>
            <a:pPr marL="530225" lvl="7" indent="0">
              <a:buNone/>
              <a:tabLst>
                <a:tab pos="366395" algn="l"/>
              </a:tabLst>
            </a:pPr>
            <a:endParaRPr lang="uk-UA"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2" indent="0" algn="ctr">
              <a:spcAft>
                <a:spcPts val="800"/>
              </a:spcAft>
              <a:buNone/>
              <a:tabLst>
                <a:tab pos="365125" algn="l"/>
                <a:tab pos="2773363" algn="l"/>
                <a:tab pos="2963863" algn="l"/>
              </a:tabLst>
            </a:pPr>
            <a:r>
              <a:rPr lang="uk-UA" sz="3200" b="1" kern="100"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t>У</a:t>
            </a:r>
            <a:r>
              <a:rPr lang="uk-UA" sz="3200" b="1" kern="100" spc="-110"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3200" b="1" kern="100" spc="-10" dirty="0">
                <a:solidFill>
                  <a:srgbClr val="9900FF"/>
                </a:solidFill>
                <a:effectLst/>
                <a:latin typeface="Times New Roman" panose="02020603050405020304" pitchFamily="18" charset="0"/>
                <a:ea typeface="Calibri" panose="020F0502020204030204" pitchFamily="34" charset="0"/>
                <a:cs typeface="Times New Roman" panose="02020603050405020304" pitchFamily="18" charset="0"/>
              </a:rPr>
              <a:t>думках</a:t>
            </a:r>
            <a:endParaRPr lang="uk-UA"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196215" indent="0">
              <a:buFont typeface="Wingdings" panose="05000000000000000000" pitchFamily="2" charset="2"/>
              <a:buChar char="v"/>
              <a:tabLst>
                <a:tab pos="366395" algn="l"/>
              </a:tabLst>
            </a:pP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немає мотивації щось робити. Навіть те,</a:t>
            </a:r>
            <a:r>
              <a:rPr lang="uk-UA" sz="2800" kern="100" spc="39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що</a:t>
            </a:r>
            <a:r>
              <a:rPr lang="uk-UA" sz="2800" kern="100" spc="39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раніше</a:t>
            </a:r>
            <a:r>
              <a:rPr lang="uk-UA" sz="2800" kern="100" spc="39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приносило</a:t>
            </a:r>
            <a:r>
              <a:rPr lang="uk-UA" sz="2800" kern="100" spc="39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задоволення;</a:t>
            </a:r>
          </a:p>
          <a:p>
            <a:pPr marR="306705" indent="0">
              <a:buFont typeface="Wingdings" panose="05000000000000000000" pitchFamily="2" charset="2"/>
              <a:buChar char="v"/>
              <a:tabLst>
                <a:tab pos="366395" algn="l"/>
              </a:tabLst>
            </a:pP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не</a:t>
            </a:r>
            <a:r>
              <a:rPr lang="uk-UA" sz="2800" kern="100" spc="-15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можеш</a:t>
            </a:r>
            <a:r>
              <a:rPr lang="uk-UA" sz="2800" kern="100" spc="-15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всидіти</a:t>
            </a:r>
            <a:r>
              <a:rPr lang="uk-UA" sz="2800" kern="100" spc="-15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на</a:t>
            </a:r>
            <a:r>
              <a:rPr lang="uk-UA" sz="2800" kern="100" spc="-15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місці.</a:t>
            </a:r>
            <a:r>
              <a:rPr lang="uk-UA" sz="2800" kern="100" spc="-15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Не</a:t>
            </a:r>
            <a:r>
              <a:rPr lang="uk-UA" sz="2800" kern="100" spc="-15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можеш </a:t>
            </a:r>
            <a:r>
              <a:rPr lang="uk-UA" sz="2800" kern="100"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зосередитись;</a:t>
            </a:r>
            <a:endPar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0">
              <a:spcAft>
                <a:spcPts val="800"/>
              </a:spcAft>
              <a:buFont typeface="Wingdings" panose="05000000000000000000" pitchFamily="2" charset="2"/>
              <a:buChar char="v"/>
              <a:tabLst>
                <a:tab pos="366395" algn="l"/>
              </a:tabLst>
            </a:pPr>
            <a:r>
              <a:rPr lang="uk-UA" sz="2800" kern="100"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важко</a:t>
            </a:r>
            <a:r>
              <a:rPr lang="uk-UA" sz="2800" kern="100" spc="39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800" kern="100"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приймати</a:t>
            </a:r>
            <a:r>
              <a:rPr lang="uk-UA" sz="2800" kern="100" spc="39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800" kern="100"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будь-які</a:t>
            </a:r>
            <a:r>
              <a:rPr lang="uk-UA" sz="2800" kern="100" spc="39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800" kern="100"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рішення.</a:t>
            </a:r>
            <a:endPar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63011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7909101-AAF0-DEB2-9CD2-54CC4DF727A1}"/>
              </a:ext>
            </a:extLst>
          </p:cNvPr>
          <p:cNvSpPr>
            <a:spLocks noGrp="1"/>
          </p:cNvSpPr>
          <p:nvPr>
            <p:ph idx="1"/>
          </p:nvPr>
        </p:nvSpPr>
        <p:spPr>
          <a:xfrm>
            <a:off x="677333" y="943897"/>
            <a:ext cx="10487195" cy="5365462"/>
          </a:xfrm>
        </p:spPr>
        <p:txBody>
          <a:bodyPr>
            <a:noAutofit/>
          </a:bodyPr>
          <a:lstStyle/>
          <a:p>
            <a:pPr marL="88900" lvl="2" indent="0" algn="ctr">
              <a:spcBef>
                <a:spcPts val="200"/>
              </a:spcBef>
              <a:buNone/>
              <a:tabLst>
                <a:tab pos="0" algn="l"/>
              </a:tabLst>
            </a:pPr>
            <a:r>
              <a:rPr lang="uk-UA" sz="2800" b="1" kern="100" dirty="0">
                <a:solidFill>
                  <a:srgbClr val="9900FF"/>
                </a:solidFill>
                <a:effectLst/>
                <a:latin typeface="Times New Roman" panose="02020603050405020304" pitchFamily="18" charset="0"/>
                <a:ea typeface="Times New Roman" panose="02020603050405020304" pitchFamily="18" charset="0"/>
                <a:cs typeface="Times New Roman" panose="02020603050405020304" pitchFamily="18" charset="0"/>
              </a:rPr>
              <a:t>У</a:t>
            </a:r>
            <a:r>
              <a:rPr lang="uk-UA" sz="2800" b="1" kern="100" spc="-110" dirty="0">
                <a:solidFill>
                  <a:srgbClr val="99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800" b="1" kern="100" spc="-20" dirty="0">
                <a:solidFill>
                  <a:srgbClr val="9900FF"/>
                </a:solidFill>
                <a:effectLst/>
                <a:latin typeface="Times New Roman" panose="02020603050405020304" pitchFamily="18" charset="0"/>
                <a:ea typeface="Times New Roman" panose="02020603050405020304" pitchFamily="18" charset="0"/>
                <a:cs typeface="Times New Roman" panose="02020603050405020304" pitchFamily="18" charset="0"/>
              </a:rPr>
              <a:t>тілі</a:t>
            </a:r>
            <a:endParaRPr lang="uk-UA" sz="2800" b="1" kern="100" dirty="0">
              <a:solidFill>
                <a:srgbClr val="1F376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176213" marR="619760" lvl="1" indent="266700">
              <a:spcBef>
                <a:spcPts val="0"/>
              </a:spcBef>
              <a:buFont typeface="Wingdings" panose="05000000000000000000" pitchFamily="2" charset="2"/>
              <a:buChar char="v"/>
              <a:tabLst>
                <a:tab pos="366395" algn="l"/>
              </a:tabLst>
            </a:pP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коли</a:t>
            </a:r>
            <a:r>
              <a:rPr lang="uk-UA" sz="2400" kern="100" spc="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постійно</a:t>
            </a:r>
            <a:r>
              <a:rPr lang="uk-UA" sz="2400" kern="100" spc="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відчуваєш</a:t>
            </a:r>
            <a:r>
              <a:rPr lang="uk-UA" sz="2400" kern="100" spc="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втому</a:t>
            </a:r>
            <a:r>
              <a:rPr lang="uk-UA" sz="2400" kern="100" spc="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або </a:t>
            </a:r>
            <a:r>
              <a:rPr lang="uk-UA" sz="2400" kern="100"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напруження;</a:t>
            </a:r>
            <a:endPar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76213" marR="889635" lvl="1" indent="266700">
              <a:spcBef>
                <a:spcPts val="0"/>
              </a:spcBef>
              <a:buFont typeface="Wingdings" panose="05000000000000000000" pitchFamily="2" charset="2"/>
              <a:buChar char="v"/>
              <a:tabLst>
                <a:tab pos="366395" algn="l"/>
              </a:tabLst>
            </a:pP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без причини болять частини тіла (спина, шия, руки тощо);</a:t>
            </a:r>
          </a:p>
          <a:p>
            <a:pPr marL="176213" lvl="1" indent="266700">
              <a:spcBef>
                <a:spcPts val="0"/>
              </a:spcBef>
              <a:buFont typeface="Wingdings" panose="05000000000000000000" pitchFamily="2" charset="2"/>
              <a:buChar char="v"/>
              <a:tabLst>
                <a:tab pos="366395" algn="l"/>
              </a:tabLst>
            </a:pP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важко</a:t>
            </a:r>
            <a:r>
              <a:rPr lang="uk-UA" sz="2400" kern="100" spc="6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kern="100"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дихати;</a:t>
            </a:r>
            <a:endPar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76213" marR="1489710" lvl="1" indent="266700">
              <a:spcBef>
                <a:spcPts val="0"/>
              </a:spcBef>
              <a:buFont typeface="Wingdings" panose="05000000000000000000" pitchFamily="2" charset="2"/>
              <a:buChar char="v"/>
              <a:tabLst>
                <a:tab pos="366395" algn="l"/>
              </a:tabLst>
            </a:pP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відсутній апетит. Проблеми</a:t>
            </a:r>
            <a:r>
              <a:rPr lang="uk-UA" sz="2400" kern="100" spc="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 травленням.</a:t>
            </a:r>
          </a:p>
          <a:p>
            <a:pPr marL="176213" marR="1489710" lvl="1" indent="0">
              <a:spcBef>
                <a:spcPts val="0"/>
              </a:spcBef>
              <a:buNone/>
              <a:tabLst>
                <a:tab pos="366395" algn="l"/>
              </a:tabLst>
            </a:pPr>
            <a:endParaRPr lang="uk-UA"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76213" lvl="2" indent="266700" algn="ctr">
              <a:spcBef>
                <a:spcPts val="0"/>
              </a:spcBef>
              <a:buNone/>
            </a:pPr>
            <a:r>
              <a:rPr lang="uk-UA" sz="3200" b="1" kern="100" dirty="0">
                <a:solidFill>
                  <a:srgbClr val="9900FF"/>
                </a:solidFill>
                <a:effectLst/>
                <a:latin typeface="Times New Roman" panose="02020603050405020304" pitchFamily="18" charset="0"/>
                <a:ea typeface="Times New Roman" panose="02020603050405020304" pitchFamily="18" charset="0"/>
                <a:cs typeface="Times New Roman" panose="02020603050405020304" pitchFamily="18" charset="0"/>
              </a:rPr>
              <a:t>У</a:t>
            </a:r>
            <a:r>
              <a:rPr lang="uk-UA" sz="3200" b="1" kern="100" spc="-110" dirty="0">
                <a:solidFill>
                  <a:srgbClr val="9900F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3200" b="1" kern="100" spc="-10" dirty="0">
                <a:solidFill>
                  <a:srgbClr val="9900FF"/>
                </a:solidFill>
                <a:effectLst/>
                <a:latin typeface="Times New Roman" panose="02020603050405020304" pitchFamily="18" charset="0"/>
                <a:ea typeface="Times New Roman" panose="02020603050405020304" pitchFamily="18" charset="0"/>
                <a:cs typeface="Times New Roman" panose="02020603050405020304" pitchFamily="18" charset="0"/>
              </a:rPr>
              <a:t>поведінці</a:t>
            </a:r>
            <a:endParaRPr lang="uk-UA" sz="3200" b="1" kern="100" dirty="0">
              <a:solidFill>
                <a:srgbClr val="1F376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176213" lvl="1" indent="266700">
              <a:spcBef>
                <a:spcPts val="0"/>
              </a:spcBef>
              <a:buFont typeface="Wingdings" panose="05000000000000000000" pitchFamily="2" charset="2"/>
              <a:buChar char="v"/>
              <a:tabLst>
                <a:tab pos="366395" algn="l"/>
              </a:tabLst>
            </a:pP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погано</a:t>
            </a:r>
            <a:r>
              <a:rPr lang="uk-UA" sz="2400" kern="100" spc="-6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kern="100"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спиш;</a:t>
            </a:r>
            <a:endPar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76213" lvl="1" indent="266700">
              <a:spcBef>
                <a:spcPts val="0"/>
              </a:spcBef>
              <a:buFont typeface="Wingdings" panose="05000000000000000000" pitchFamily="2" charset="2"/>
              <a:buChar char="v"/>
              <a:tabLst>
                <a:tab pos="366395" algn="l"/>
              </a:tabLst>
            </a:pPr>
            <a:r>
              <a:rPr lang="uk-UA" sz="2400" kern="100"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плачеш;</a:t>
            </a:r>
            <a:endPar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76213" lvl="1" indent="266700">
              <a:spcBef>
                <a:spcPts val="0"/>
              </a:spcBef>
              <a:buFont typeface="Wingdings" panose="05000000000000000000" pitchFamily="2" charset="2"/>
              <a:buChar char="v"/>
              <a:tabLst>
                <a:tab pos="366395" algn="l"/>
              </a:tabLst>
            </a:pP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легко</a:t>
            </a:r>
            <a:r>
              <a:rPr lang="uk-UA" sz="2400" kern="100" spc="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дратуєшся,</a:t>
            </a:r>
            <a:r>
              <a:rPr lang="uk-UA" sz="2400" kern="100" spc="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kern="100"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кричиш;</a:t>
            </a:r>
            <a:endPar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76213" marR="252730" lvl="1" indent="266700">
              <a:spcBef>
                <a:spcPts val="0"/>
              </a:spcBef>
              <a:buFont typeface="Wingdings" panose="05000000000000000000" pitchFamily="2" charset="2"/>
              <a:buChar char="v"/>
              <a:tabLst>
                <a:tab pos="366395" algn="l"/>
              </a:tabLst>
            </a:pP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зловживаєш</a:t>
            </a:r>
            <a:r>
              <a:rPr lang="uk-UA" sz="2400" kern="100" spc="-7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алкоголем,</a:t>
            </a:r>
            <a:r>
              <a:rPr lang="uk-UA" sz="2400" kern="100" spc="-7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нікотином, кавою</a:t>
            </a:r>
            <a:r>
              <a:rPr lang="uk-UA" sz="2400" kern="100" spc="12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або</a:t>
            </a:r>
            <a:r>
              <a:rPr lang="uk-UA" sz="2400" kern="100" spc="125"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наркотичними</a:t>
            </a:r>
            <a:r>
              <a:rPr lang="uk-UA" sz="2400" kern="100" spc="12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kern="100" spc="-1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речовинами.</a:t>
            </a:r>
            <a:endPar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uk-UA" sz="1100" dirty="0"/>
          </a:p>
        </p:txBody>
      </p:sp>
    </p:spTree>
    <p:extLst>
      <p:ext uri="{BB962C8B-B14F-4D97-AF65-F5344CB8AC3E}">
        <p14:creationId xmlns:p14="http://schemas.microsoft.com/office/powerpoint/2010/main" val="1050977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3019FED-4F93-C494-F1CC-94566583C48C}"/>
              </a:ext>
            </a:extLst>
          </p:cNvPr>
          <p:cNvSpPr>
            <a:spLocks noGrp="1"/>
          </p:cNvSpPr>
          <p:nvPr>
            <p:ph idx="1"/>
          </p:nvPr>
        </p:nvSpPr>
        <p:spPr>
          <a:xfrm>
            <a:off x="844974" y="545149"/>
            <a:ext cx="8984826" cy="6114731"/>
          </a:xfrm>
        </p:spPr>
        <p:txBody>
          <a:bodyPr>
            <a:normAutofit fontScale="40000" lnSpcReduction="20000"/>
          </a:bodyPr>
          <a:lstStyle/>
          <a:p>
            <a:pPr marL="0" indent="0" algn="ctr">
              <a:lnSpc>
                <a:spcPct val="120000"/>
              </a:lnSpc>
              <a:spcBef>
                <a:spcPts val="0"/>
              </a:spcBef>
              <a:buNone/>
            </a:pPr>
            <a:r>
              <a:rPr lang="uk-UA" sz="7000" b="1" u="sng" dirty="0">
                <a:solidFill>
                  <a:srgbClr val="7030A0"/>
                </a:solidFill>
                <a:latin typeface="Times New Roman" panose="02020603050405020304" pitchFamily="18" charset="0"/>
                <a:cs typeface="Times New Roman" panose="02020603050405020304" pitchFamily="18" charset="0"/>
              </a:rPr>
              <a:t>Як реагувати на "тривожні дзвіночки" стресу</a:t>
            </a:r>
          </a:p>
          <a:p>
            <a:pPr marL="0" indent="0">
              <a:lnSpc>
                <a:spcPct val="120000"/>
              </a:lnSpc>
              <a:spcBef>
                <a:spcPts val="0"/>
              </a:spcBef>
              <a:buNone/>
              <a:tabLst>
                <a:tab pos="265113" algn="l"/>
              </a:tabLst>
            </a:pPr>
            <a:r>
              <a:rPr lang="uk-UA" sz="4900" dirty="0">
                <a:solidFill>
                  <a:schemeClr val="tx1"/>
                </a:solidFill>
                <a:latin typeface="Times New Roman" panose="02020603050405020304" pitchFamily="18" charset="0"/>
                <a:cs typeface="Times New Roman" panose="02020603050405020304" pitchFamily="18" charset="0"/>
              </a:rPr>
              <a:t>1.	</a:t>
            </a:r>
            <a:r>
              <a:rPr lang="uk-UA" sz="4900" b="1" dirty="0">
                <a:solidFill>
                  <a:schemeClr val="tx1"/>
                </a:solidFill>
                <a:latin typeface="Times New Roman" panose="02020603050405020304" pitchFamily="18" charset="0"/>
                <a:cs typeface="Times New Roman" panose="02020603050405020304" pitchFamily="18" charset="0"/>
              </a:rPr>
              <a:t>Пауза і самоаналіз:</a:t>
            </a:r>
          </a:p>
          <a:p>
            <a:pPr marL="0" indent="0">
              <a:lnSpc>
                <a:spcPct val="120000"/>
              </a:lnSpc>
              <a:spcBef>
                <a:spcPts val="0"/>
              </a:spcBef>
              <a:buNone/>
              <a:tabLst>
                <a:tab pos="265113" algn="l"/>
              </a:tabLst>
            </a:pPr>
            <a:r>
              <a:rPr lang="uk-UA" sz="4900" i="1" dirty="0">
                <a:solidFill>
                  <a:schemeClr val="tx1"/>
                </a:solidFill>
                <a:latin typeface="Times New Roman" panose="02020603050405020304" pitchFamily="18" charset="0"/>
                <a:cs typeface="Times New Roman" panose="02020603050405020304" pitchFamily="18" charset="0"/>
              </a:rPr>
              <a:t>Виділіть час, щоб подумати: "Що саме викликає у мене стрес? Як я реагую?".</a:t>
            </a:r>
          </a:p>
          <a:p>
            <a:pPr marL="0" indent="0">
              <a:lnSpc>
                <a:spcPct val="120000"/>
              </a:lnSpc>
              <a:spcBef>
                <a:spcPts val="0"/>
              </a:spcBef>
              <a:buNone/>
              <a:tabLst>
                <a:tab pos="265113" algn="l"/>
              </a:tabLst>
            </a:pPr>
            <a:r>
              <a:rPr lang="uk-UA" sz="4900" b="1" dirty="0">
                <a:solidFill>
                  <a:schemeClr val="tx1"/>
                </a:solidFill>
                <a:latin typeface="Times New Roman" panose="02020603050405020304" pitchFamily="18" charset="0"/>
                <a:cs typeface="Times New Roman" panose="02020603050405020304" pitchFamily="18" charset="0"/>
              </a:rPr>
              <a:t>2.	Фізична активність</a:t>
            </a:r>
            <a:r>
              <a:rPr lang="uk-UA" sz="4900" dirty="0">
                <a:solidFill>
                  <a:schemeClr val="tx1"/>
                </a:solidFill>
                <a:latin typeface="Times New Roman" panose="02020603050405020304" pitchFamily="18" charset="0"/>
                <a:cs typeface="Times New Roman" panose="02020603050405020304" pitchFamily="18" charset="0"/>
              </a:rPr>
              <a:t>:</a:t>
            </a:r>
          </a:p>
          <a:p>
            <a:pPr marL="0" indent="0">
              <a:lnSpc>
                <a:spcPct val="120000"/>
              </a:lnSpc>
              <a:spcBef>
                <a:spcPts val="0"/>
              </a:spcBef>
              <a:buNone/>
              <a:tabLst>
                <a:tab pos="265113" algn="l"/>
              </a:tabLst>
            </a:pPr>
            <a:r>
              <a:rPr lang="uk-UA" sz="4900" i="1" dirty="0">
                <a:solidFill>
                  <a:schemeClr val="tx1"/>
                </a:solidFill>
                <a:latin typeface="Times New Roman" panose="02020603050405020304" pitchFamily="18" charset="0"/>
                <a:cs typeface="Times New Roman" panose="02020603050405020304" pitchFamily="18" charset="0"/>
              </a:rPr>
              <a:t>Займіться прогулянкою, йогою чи будь-яким видом спорту, щоб знизити фізичне напруження.</a:t>
            </a:r>
          </a:p>
          <a:p>
            <a:pPr marL="0" indent="0">
              <a:lnSpc>
                <a:spcPct val="120000"/>
              </a:lnSpc>
              <a:spcBef>
                <a:spcPts val="0"/>
              </a:spcBef>
              <a:buNone/>
              <a:tabLst>
                <a:tab pos="265113" algn="l"/>
              </a:tabLst>
            </a:pPr>
            <a:r>
              <a:rPr lang="uk-UA" sz="4900" b="1" dirty="0">
                <a:solidFill>
                  <a:schemeClr val="tx1"/>
                </a:solidFill>
                <a:latin typeface="Times New Roman" panose="02020603050405020304" pitchFamily="18" charset="0"/>
                <a:cs typeface="Times New Roman" panose="02020603050405020304" pitchFamily="18" charset="0"/>
              </a:rPr>
              <a:t>3.	Релаксаційні техніки:</a:t>
            </a:r>
          </a:p>
          <a:p>
            <a:pPr marL="0" indent="0">
              <a:lnSpc>
                <a:spcPct val="120000"/>
              </a:lnSpc>
              <a:spcBef>
                <a:spcPts val="0"/>
              </a:spcBef>
              <a:buNone/>
              <a:tabLst>
                <a:tab pos="265113" algn="l"/>
              </a:tabLst>
            </a:pPr>
            <a:r>
              <a:rPr lang="uk-UA" sz="4900" i="1" dirty="0">
                <a:solidFill>
                  <a:schemeClr val="tx1"/>
                </a:solidFill>
                <a:latin typeface="Times New Roman" panose="02020603050405020304" pitchFamily="18" charset="0"/>
                <a:cs typeface="Times New Roman" panose="02020603050405020304" pitchFamily="18" charset="0"/>
              </a:rPr>
              <a:t>Глибоке дихання, медитація, прогресивна м’язова релаксація.</a:t>
            </a:r>
          </a:p>
          <a:p>
            <a:pPr marL="0" indent="0">
              <a:lnSpc>
                <a:spcPct val="120000"/>
              </a:lnSpc>
              <a:spcBef>
                <a:spcPts val="0"/>
              </a:spcBef>
              <a:buNone/>
              <a:tabLst>
                <a:tab pos="265113" algn="l"/>
              </a:tabLst>
            </a:pPr>
            <a:r>
              <a:rPr lang="uk-UA" sz="4900" b="1" dirty="0">
                <a:solidFill>
                  <a:schemeClr val="tx1"/>
                </a:solidFill>
                <a:latin typeface="Times New Roman" panose="02020603050405020304" pitchFamily="18" charset="0"/>
                <a:cs typeface="Times New Roman" panose="02020603050405020304" pitchFamily="18" charset="0"/>
              </a:rPr>
              <a:t>4.	Підтримка:</a:t>
            </a:r>
          </a:p>
          <a:p>
            <a:pPr marL="0" indent="0">
              <a:lnSpc>
                <a:spcPct val="120000"/>
              </a:lnSpc>
              <a:spcBef>
                <a:spcPts val="0"/>
              </a:spcBef>
              <a:buNone/>
              <a:tabLst>
                <a:tab pos="265113" algn="l"/>
              </a:tabLst>
            </a:pPr>
            <a:r>
              <a:rPr lang="uk-UA" sz="4900" i="1" dirty="0">
                <a:solidFill>
                  <a:schemeClr val="tx1"/>
                </a:solidFill>
                <a:latin typeface="Times New Roman" panose="02020603050405020304" pitchFamily="18" charset="0"/>
                <a:cs typeface="Times New Roman" panose="02020603050405020304" pitchFamily="18" charset="0"/>
              </a:rPr>
              <a:t>Поговоріть із друзями, родиною або зверніться до психолога.</a:t>
            </a:r>
          </a:p>
          <a:p>
            <a:pPr marL="0" indent="0">
              <a:lnSpc>
                <a:spcPct val="120000"/>
              </a:lnSpc>
              <a:spcBef>
                <a:spcPts val="0"/>
              </a:spcBef>
              <a:buNone/>
              <a:tabLst>
                <a:tab pos="265113" algn="l"/>
              </a:tabLst>
            </a:pPr>
            <a:r>
              <a:rPr lang="uk-UA" sz="4900" b="1" dirty="0">
                <a:solidFill>
                  <a:schemeClr val="tx1"/>
                </a:solidFill>
                <a:latin typeface="Times New Roman" panose="02020603050405020304" pitchFamily="18" charset="0"/>
                <a:cs typeface="Times New Roman" panose="02020603050405020304" pitchFamily="18" charset="0"/>
              </a:rPr>
              <a:t>5.	Планування і </a:t>
            </a:r>
            <a:r>
              <a:rPr lang="uk-UA" sz="4900" b="1" dirty="0" err="1">
                <a:solidFill>
                  <a:schemeClr val="tx1"/>
                </a:solidFill>
                <a:latin typeface="Times New Roman" panose="02020603050405020304" pitchFamily="18" charset="0"/>
                <a:cs typeface="Times New Roman" panose="02020603050405020304" pitchFamily="18" charset="0"/>
              </a:rPr>
              <a:t>таймменеджмент</a:t>
            </a:r>
            <a:r>
              <a:rPr lang="uk-UA" sz="4900" b="1" dirty="0">
                <a:solidFill>
                  <a:schemeClr val="tx1"/>
                </a:solidFill>
                <a:latin typeface="Times New Roman" panose="02020603050405020304" pitchFamily="18" charset="0"/>
                <a:cs typeface="Times New Roman" panose="02020603050405020304" pitchFamily="18" charset="0"/>
              </a:rPr>
              <a:t>:</a:t>
            </a:r>
          </a:p>
          <a:p>
            <a:pPr marL="0" indent="0">
              <a:lnSpc>
                <a:spcPct val="120000"/>
              </a:lnSpc>
              <a:spcBef>
                <a:spcPts val="0"/>
              </a:spcBef>
              <a:buNone/>
              <a:tabLst>
                <a:tab pos="265113" algn="l"/>
              </a:tabLst>
            </a:pPr>
            <a:r>
              <a:rPr lang="uk-UA" sz="4900" i="1" dirty="0">
                <a:solidFill>
                  <a:schemeClr val="tx1"/>
                </a:solidFill>
                <a:latin typeface="Times New Roman" panose="02020603050405020304" pitchFamily="18" charset="0"/>
                <a:cs typeface="Times New Roman" panose="02020603050405020304" pitchFamily="18" charset="0"/>
              </a:rPr>
              <a:t>Розділіть завдання на менші частини, визначте пріоритети.</a:t>
            </a:r>
          </a:p>
          <a:p>
            <a:pPr marL="0" indent="0">
              <a:lnSpc>
                <a:spcPct val="120000"/>
              </a:lnSpc>
              <a:spcBef>
                <a:spcPts val="0"/>
              </a:spcBef>
              <a:buNone/>
              <a:tabLst>
                <a:tab pos="265113" algn="l"/>
              </a:tabLst>
            </a:pPr>
            <a:r>
              <a:rPr lang="uk-UA" sz="4900" b="1" dirty="0">
                <a:solidFill>
                  <a:schemeClr val="tx1"/>
                </a:solidFill>
                <a:latin typeface="Times New Roman" panose="02020603050405020304" pitchFamily="18" charset="0"/>
                <a:cs typeface="Times New Roman" panose="02020603050405020304" pitchFamily="18" charset="0"/>
              </a:rPr>
              <a:t>6.	Зміна оточення:</a:t>
            </a:r>
          </a:p>
          <a:p>
            <a:pPr marL="0" indent="0">
              <a:lnSpc>
                <a:spcPct val="120000"/>
              </a:lnSpc>
              <a:spcBef>
                <a:spcPts val="0"/>
              </a:spcBef>
              <a:buNone/>
              <a:tabLst>
                <a:tab pos="265113" algn="l"/>
              </a:tabLst>
            </a:pPr>
            <a:r>
              <a:rPr lang="uk-UA" sz="4900" i="1" dirty="0">
                <a:solidFill>
                  <a:schemeClr val="tx1"/>
                </a:solidFill>
                <a:latin typeface="Times New Roman" panose="02020603050405020304" pitchFamily="18" charset="0"/>
                <a:cs typeface="Times New Roman" panose="02020603050405020304" pitchFamily="18" charset="0"/>
              </a:rPr>
              <a:t>Перебувайте більше на природі, змініть обстановку для відпочинку.</a:t>
            </a:r>
          </a:p>
          <a:p>
            <a:pPr marL="0" indent="0">
              <a:lnSpc>
                <a:spcPct val="120000"/>
              </a:lnSpc>
              <a:spcBef>
                <a:spcPts val="0"/>
              </a:spcBef>
              <a:buNone/>
              <a:tabLst>
                <a:tab pos="265113" algn="l"/>
              </a:tabLst>
            </a:pPr>
            <a:r>
              <a:rPr lang="uk-UA" sz="4900" b="1" dirty="0">
                <a:solidFill>
                  <a:schemeClr val="tx1"/>
                </a:solidFill>
                <a:latin typeface="Times New Roman" panose="02020603050405020304" pitchFamily="18" charset="0"/>
                <a:cs typeface="Times New Roman" panose="02020603050405020304" pitchFamily="18" charset="0"/>
              </a:rPr>
              <a:t>7.	Самодопомога:</a:t>
            </a:r>
          </a:p>
          <a:p>
            <a:pPr marL="0" indent="0">
              <a:lnSpc>
                <a:spcPct val="120000"/>
              </a:lnSpc>
              <a:spcBef>
                <a:spcPts val="0"/>
              </a:spcBef>
              <a:buNone/>
              <a:tabLst>
                <a:tab pos="265113" algn="l"/>
              </a:tabLst>
            </a:pPr>
            <a:r>
              <a:rPr lang="uk-UA" sz="4900" i="1" dirty="0">
                <a:solidFill>
                  <a:schemeClr val="tx1"/>
                </a:solidFill>
                <a:latin typeface="Times New Roman" panose="02020603050405020304" pitchFamily="18" charset="0"/>
                <a:cs typeface="Times New Roman" panose="02020603050405020304" pitchFamily="18" charset="0"/>
              </a:rPr>
              <a:t>Ведіть щоденник емоцій, щоб усвідомити свої реакції.</a:t>
            </a:r>
          </a:p>
          <a:p>
            <a:pPr marL="0" indent="0">
              <a:lnSpc>
                <a:spcPct val="120000"/>
              </a:lnSpc>
              <a:spcBef>
                <a:spcPts val="0"/>
              </a:spcBef>
              <a:buNone/>
              <a:tabLst>
                <a:tab pos="265113" algn="l"/>
              </a:tabLst>
            </a:pPr>
            <a:r>
              <a:rPr lang="uk-UA" sz="4900" i="1" dirty="0">
                <a:solidFill>
                  <a:schemeClr val="tx1"/>
                </a:solidFill>
                <a:latin typeface="Times New Roman" panose="02020603050405020304" pitchFamily="18" charset="0"/>
                <a:cs typeface="Times New Roman" panose="02020603050405020304" pitchFamily="18" charset="0"/>
              </a:rPr>
              <a:t>Робіть невеликі, але приємні для себе речі: тепла ванна, читання улюбленої книги.</a:t>
            </a:r>
          </a:p>
          <a:p>
            <a:endParaRPr lang="uk-UA" dirty="0"/>
          </a:p>
        </p:txBody>
      </p:sp>
    </p:spTree>
    <p:extLst>
      <p:ext uri="{BB962C8B-B14F-4D97-AF65-F5344CB8AC3E}">
        <p14:creationId xmlns:p14="http://schemas.microsoft.com/office/powerpoint/2010/main" val="1154204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22BC34B-0978-064F-F6B4-7EA3E1B95648}"/>
              </a:ext>
            </a:extLst>
          </p:cNvPr>
          <p:cNvSpPr>
            <a:spLocks noGrp="1"/>
          </p:cNvSpPr>
          <p:nvPr>
            <p:ph idx="1"/>
          </p:nvPr>
        </p:nvSpPr>
        <p:spPr>
          <a:xfrm>
            <a:off x="677334" y="1737359"/>
            <a:ext cx="8596668" cy="4304003"/>
          </a:xfrm>
        </p:spPr>
        <p:txBody>
          <a:bodyPr>
            <a:normAutofit/>
          </a:bodyPr>
          <a:lstStyle/>
          <a:p>
            <a:pPr marL="0" indent="0" algn="ctr">
              <a:buNone/>
            </a:pPr>
            <a:r>
              <a:rPr lang="uk-UA" sz="4000" kern="100" dirty="0">
                <a:solidFill>
                  <a:srgbClr val="055B17"/>
                </a:solidFill>
                <a:effectLst/>
                <a:latin typeface="Times New Roman" panose="02020603050405020304" pitchFamily="18" charset="0"/>
                <a:ea typeface="Calibri" panose="020F0502020204030204" pitchFamily="34" charset="0"/>
                <a:cs typeface="Times New Roman" panose="02020603050405020304" pitchFamily="18" charset="0"/>
              </a:rPr>
              <a:t>Розвиток стресостійкості - це процес, який потребує часу та практики. Застосовуючи отримані знання та інструменти, ви зможете краще адаптуватися до складних ситуацій і зберігати психологічний баланс.</a:t>
            </a:r>
            <a:endParaRPr lang="uk-UA" sz="4000" kern="100" dirty="0">
              <a:solidFill>
                <a:srgbClr val="055B17"/>
              </a:solidFill>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26066286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7903388-ACB7-E19D-11C4-C920EC0CE0B3}"/>
              </a:ext>
            </a:extLst>
          </p:cNvPr>
          <p:cNvSpPr>
            <a:spLocks noGrp="1"/>
          </p:cNvSpPr>
          <p:nvPr>
            <p:ph idx="1"/>
          </p:nvPr>
        </p:nvSpPr>
        <p:spPr>
          <a:xfrm>
            <a:off x="544599" y="1224116"/>
            <a:ext cx="9145092" cy="5029200"/>
          </a:xfrm>
        </p:spPr>
        <p:txBody>
          <a:bodyPr>
            <a:normAutofit/>
          </a:bodyPr>
          <a:lstStyle/>
          <a:p>
            <a:pPr marL="0" indent="530225" algn="just">
              <a:lnSpc>
                <a:spcPct val="107000"/>
              </a:lnSpc>
              <a:spcAft>
                <a:spcPts val="800"/>
              </a:spcAft>
              <a:buNone/>
            </a:pP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Ми закінчили тренінг, на якому розглядали техніки та стратегії, що допоможуть вам стати більш </a:t>
            </a:r>
            <a:r>
              <a:rPr lang="uk-UA" sz="28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стресостійкими</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Ви тепер маєте інструменти для того, щоб ефективно справлятися з напруженими ситуаціями, зберігати спокій і чіткість думок навіть у найскладніші моменти.</a:t>
            </a:r>
            <a:endParaRPr lang="uk-UA"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530225" algn="just">
              <a:lnSpc>
                <a:spcPct val="107000"/>
              </a:lnSpc>
              <a:spcAft>
                <a:spcPts val="800"/>
              </a:spcAft>
              <a:buNone/>
            </a:pP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Не забувайте, що стрес — це не те, чому ми піддаємося, а те, як ми на нього реагуємо. Наші реакції залежать від того, як ми мислимо, як оцінюємо ситуацію і які ресурси використовуємо для подолання труднощів.</a:t>
            </a:r>
            <a:endParaRPr lang="uk-UA"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25793403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51202F6-DA3A-9478-CB5A-6E649BBAB091}"/>
              </a:ext>
            </a:extLst>
          </p:cNvPr>
          <p:cNvSpPr>
            <a:spLocks noGrp="1"/>
          </p:cNvSpPr>
          <p:nvPr>
            <p:ph idx="1"/>
          </p:nvPr>
        </p:nvSpPr>
        <p:spPr>
          <a:xfrm>
            <a:off x="516193" y="973394"/>
            <a:ext cx="9055509" cy="5112214"/>
          </a:xfrm>
        </p:spPr>
        <p:txBody>
          <a:bodyPr/>
          <a:lstStyle/>
          <a:p>
            <a:pPr marL="0" indent="633413" algn="just">
              <a:lnSpc>
                <a:spcPct val="107000"/>
              </a:lnSpc>
              <a:spcAft>
                <a:spcPts val="800"/>
              </a:spcAft>
              <a:buNone/>
            </a:pP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Практикуйте отримані знання, адаптуйте їх до свого життя і пам'ятайте: стресостійкість — це не вроджена здатність, а навичка, яку можна розвивати щодня. Кожен із вас здатний досягти високого рівня стійкості, якщо робитиме це свідомо і регулярно.</a:t>
            </a:r>
            <a:endParaRPr lang="uk-UA"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633413" algn="just">
              <a:lnSpc>
                <a:spcPct val="107000"/>
              </a:lnSpc>
              <a:spcAft>
                <a:spcPts val="800"/>
              </a:spcAft>
              <a:buNone/>
            </a:pP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Нехай ваші дії та думки служать вам на користь, а ви - на користь тим, кого ви підтримуєте і ведете. Бажаю вам гармонії, спокою та впевненості на кожному кроці. Ви вже зробили перший крок на шляху до сильнішої, більш </a:t>
            </a:r>
            <a:r>
              <a:rPr lang="uk-UA" sz="28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стресостійкої</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версії себе. </a:t>
            </a:r>
            <a:endParaRPr lang="uk-UA"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759081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Рисунок 8">
            <a:extLst>
              <a:ext uri="{FF2B5EF4-FFF2-40B4-BE49-F238E27FC236}">
                <a16:creationId xmlns:a16="http://schemas.microsoft.com/office/drawing/2014/main" id="{53755317-235B-A728-B696-BC7B865F70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813" y="837028"/>
            <a:ext cx="904875" cy="120015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a:extLst>
              <a:ext uri="{FF2B5EF4-FFF2-40B4-BE49-F238E27FC236}">
                <a16:creationId xmlns:a16="http://schemas.microsoft.com/office/drawing/2014/main" id="{7E92C94B-AE46-8C24-6E18-4500615766A5}"/>
              </a:ext>
            </a:extLst>
          </p:cNvPr>
          <p:cNvSpPr/>
          <p:nvPr/>
        </p:nvSpPr>
        <p:spPr>
          <a:xfrm>
            <a:off x="230029" y="273129"/>
            <a:ext cx="11428876" cy="6459000"/>
          </a:xfrm>
          <a:prstGeom prst="rect">
            <a:avLst/>
          </a:prstGeom>
          <a:gradFill flip="none" rotWithShape="1">
            <a:gsLst>
              <a:gs pos="0">
                <a:srgbClr val="FF0000"/>
              </a:gs>
              <a:gs pos="88000">
                <a:schemeClr val="accent1">
                  <a:tint val="44500"/>
                  <a:satMod val="160000"/>
                </a:schemeClr>
              </a:gs>
              <a:gs pos="100000">
                <a:schemeClr val="accent1">
                  <a:tint val="23500"/>
                  <a:satMod val="160000"/>
                </a:schemeClr>
              </a:gs>
            </a:gsLst>
            <a:path path="circle">
              <a:fillToRect r="100000" b="100000"/>
            </a:path>
            <a:tileRect l="-100000" t="-100000"/>
          </a:gra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uk-UA" sz="1100" kern="100" dirty="0">
                <a:effectLst/>
                <a:ea typeface="Calibri" panose="020F0502020204030204" pitchFamily="34" charset="0"/>
                <a:cs typeface="Times New Roman" panose="02020603050405020304" pitchFamily="18" charset="0"/>
              </a:rPr>
              <a:t> </a:t>
            </a:r>
          </a:p>
        </p:txBody>
      </p:sp>
      <p:sp>
        <p:nvSpPr>
          <p:cNvPr id="6" name="Прямоугольник: скругленные углы 2">
            <a:extLst>
              <a:ext uri="{FF2B5EF4-FFF2-40B4-BE49-F238E27FC236}">
                <a16:creationId xmlns:a16="http://schemas.microsoft.com/office/drawing/2014/main" id="{F5CC6C38-ABD0-7703-29B6-343A4BD5200E}"/>
              </a:ext>
            </a:extLst>
          </p:cNvPr>
          <p:cNvSpPr>
            <a:spLocks noChangeArrowheads="1"/>
          </p:cNvSpPr>
          <p:nvPr/>
        </p:nvSpPr>
        <p:spPr bwMode="auto">
          <a:xfrm rot="-2491410">
            <a:off x="67129" y="637613"/>
            <a:ext cx="2347913" cy="111918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800" b="0" i="0" u="none" strike="noStrike" cap="none" normalizeH="0" baseline="0" dirty="0">
                <a:ln>
                  <a:noFill/>
                </a:ln>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стрес</a:t>
            </a:r>
            <a:endParaRPr kumimoji="0" lang="uk-UA" altLang="uk-UA" sz="1800" b="0" i="0" u="none" strike="noStrike" cap="none" normalizeH="0" baseline="0" dirty="0">
              <a:ln>
                <a:noFill/>
              </a:ln>
              <a:solidFill>
                <a:srgbClr val="FFFF00"/>
              </a:solidFill>
              <a:effectLst/>
              <a:latin typeface="Arial" panose="020B0604020202020204" pitchFamily="34" charset="0"/>
            </a:endParaRPr>
          </a:p>
        </p:txBody>
      </p:sp>
      <p:sp>
        <p:nvSpPr>
          <p:cNvPr id="7" name="Прямоугольник: скругленные углы 3">
            <a:extLst>
              <a:ext uri="{FF2B5EF4-FFF2-40B4-BE49-F238E27FC236}">
                <a16:creationId xmlns:a16="http://schemas.microsoft.com/office/drawing/2014/main" id="{F5FA9AEC-CC4D-23D5-66E1-35118AA2C296}"/>
              </a:ext>
            </a:extLst>
          </p:cNvPr>
          <p:cNvSpPr>
            <a:spLocks noChangeArrowheads="1"/>
          </p:cNvSpPr>
          <p:nvPr/>
        </p:nvSpPr>
        <p:spPr bwMode="auto">
          <a:xfrm>
            <a:off x="3844575" y="962645"/>
            <a:ext cx="799986" cy="127867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7200" b="0" i="0" u="none" strike="noStrike" cap="none" normalizeH="0" baseline="0" dirty="0">
                <a:ln>
                  <a:noFill/>
                </a:ln>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uk-UA" altLang="uk-UA" sz="1800" b="0" i="0" u="none" strike="noStrike" cap="none" normalizeH="0" baseline="0" dirty="0">
              <a:ln>
                <a:noFill/>
              </a:ln>
              <a:solidFill>
                <a:srgbClr val="7030A0"/>
              </a:solidFill>
              <a:effectLst/>
              <a:latin typeface="Arial" panose="020B0604020202020204" pitchFamily="34" charset="0"/>
            </a:endParaRPr>
          </a:p>
        </p:txBody>
      </p:sp>
      <p:sp>
        <p:nvSpPr>
          <p:cNvPr id="8" name="AutoShape 4">
            <a:extLst>
              <a:ext uri="{FF2B5EF4-FFF2-40B4-BE49-F238E27FC236}">
                <a16:creationId xmlns:a16="http://schemas.microsoft.com/office/drawing/2014/main" id="{D8CDB770-E9B2-4E43-CA36-B70A4B296B00}"/>
              </a:ext>
            </a:extLst>
          </p:cNvPr>
          <p:cNvSpPr>
            <a:spLocks noChangeArrowheads="1"/>
          </p:cNvSpPr>
          <p:nvPr/>
        </p:nvSpPr>
        <p:spPr bwMode="auto">
          <a:xfrm>
            <a:off x="8803985" y="2136802"/>
            <a:ext cx="901700" cy="120015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7200" b="0" i="0" u="none" strike="noStrike" cap="none" normalizeH="0" baseline="0" dirty="0">
                <a:ln>
                  <a:noFill/>
                </a:ln>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uk-UA" altLang="uk-UA" sz="1800" b="0" i="0" u="none" strike="noStrike" cap="none" normalizeH="0" baseline="0" dirty="0">
              <a:ln>
                <a:noFill/>
              </a:ln>
              <a:solidFill>
                <a:schemeClr val="accent2">
                  <a:lumMod val="75000"/>
                </a:schemeClr>
              </a:solidFill>
              <a:effectLst/>
              <a:latin typeface="Arial" panose="020B0604020202020204" pitchFamily="34" charset="0"/>
            </a:endParaRPr>
          </a:p>
        </p:txBody>
      </p:sp>
      <p:sp>
        <p:nvSpPr>
          <p:cNvPr id="9" name="AutoShape 3">
            <a:extLst>
              <a:ext uri="{FF2B5EF4-FFF2-40B4-BE49-F238E27FC236}">
                <a16:creationId xmlns:a16="http://schemas.microsoft.com/office/drawing/2014/main" id="{9A56B114-3DA8-00C3-53C9-FA40B309A883}"/>
              </a:ext>
            </a:extLst>
          </p:cNvPr>
          <p:cNvSpPr>
            <a:spLocks noChangeArrowheads="1"/>
          </p:cNvSpPr>
          <p:nvPr/>
        </p:nvSpPr>
        <p:spPr bwMode="auto">
          <a:xfrm>
            <a:off x="10818421" y="4411997"/>
            <a:ext cx="901700" cy="120015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7200" b="0" i="0" u="none" strike="noStrike" cap="none" normalizeH="0" baseline="0" dirty="0">
                <a:ln>
                  <a:noFill/>
                </a:ln>
                <a:solidFill>
                  <a:schemeClr val="accent4">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uk-UA" altLang="uk-UA" sz="1800" b="0" i="0" u="none" strike="noStrike" cap="none" normalizeH="0" baseline="0" dirty="0">
              <a:ln>
                <a:noFill/>
              </a:ln>
              <a:solidFill>
                <a:schemeClr val="accent4">
                  <a:lumMod val="75000"/>
                </a:schemeClr>
              </a:solidFill>
              <a:effectLst/>
              <a:latin typeface="Arial" panose="020B0604020202020204" pitchFamily="34" charset="0"/>
            </a:endParaRPr>
          </a:p>
        </p:txBody>
      </p:sp>
      <p:sp>
        <p:nvSpPr>
          <p:cNvPr id="10" name="AutoShape 2">
            <a:extLst>
              <a:ext uri="{FF2B5EF4-FFF2-40B4-BE49-F238E27FC236}">
                <a16:creationId xmlns:a16="http://schemas.microsoft.com/office/drawing/2014/main" id="{2D068829-7185-D41F-FA80-9DE74537DDE8}"/>
              </a:ext>
            </a:extLst>
          </p:cNvPr>
          <p:cNvSpPr>
            <a:spLocks noChangeArrowheads="1"/>
          </p:cNvSpPr>
          <p:nvPr/>
        </p:nvSpPr>
        <p:spPr bwMode="auto">
          <a:xfrm>
            <a:off x="1241085" y="2774242"/>
            <a:ext cx="901700" cy="120015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7200" b="0" i="0" u="none" strike="noStrike" cap="none" normalizeH="0" baseline="0" dirty="0">
                <a:ln>
                  <a:noFill/>
                </a:ln>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uk-UA" altLang="uk-UA" sz="1800" b="0" i="0" u="none" strike="noStrike" cap="none" normalizeH="0" baseline="0" dirty="0">
              <a:ln>
                <a:noFill/>
              </a:ln>
              <a:solidFill>
                <a:srgbClr val="FFFF00"/>
              </a:solidFill>
              <a:effectLst/>
              <a:latin typeface="Arial" panose="020B0604020202020204" pitchFamily="34" charset="0"/>
            </a:endParaRPr>
          </a:p>
        </p:txBody>
      </p:sp>
      <p:sp>
        <p:nvSpPr>
          <p:cNvPr id="11" name="AutoShape 1">
            <a:extLst>
              <a:ext uri="{FF2B5EF4-FFF2-40B4-BE49-F238E27FC236}">
                <a16:creationId xmlns:a16="http://schemas.microsoft.com/office/drawing/2014/main" id="{AFAEC67B-076B-C0F7-144F-5EEA55D84365}"/>
              </a:ext>
            </a:extLst>
          </p:cNvPr>
          <p:cNvSpPr>
            <a:spLocks noChangeArrowheads="1"/>
          </p:cNvSpPr>
          <p:nvPr/>
        </p:nvSpPr>
        <p:spPr bwMode="auto">
          <a:xfrm>
            <a:off x="5042767" y="3599571"/>
            <a:ext cx="901700" cy="120015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7200" b="0" i="0" u="none" strike="noStrike" cap="none" normalizeH="0" baseline="0" dirty="0">
                <a:ln>
                  <a:noFill/>
                </a:ln>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uk-UA" altLang="uk-UA" sz="1800" b="0" i="0" u="none" strike="noStrike" cap="none" normalizeH="0" baseline="0" dirty="0">
              <a:ln>
                <a:noFill/>
              </a:ln>
              <a:solidFill>
                <a:srgbClr val="002060"/>
              </a:solidFill>
              <a:effectLst/>
              <a:latin typeface="Arial" panose="020B0604020202020204" pitchFamily="34" charset="0"/>
            </a:endParaRPr>
          </a:p>
        </p:txBody>
      </p:sp>
      <p:sp>
        <p:nvSpPr>
          <p:cNvPr id="12" name="Rectangle 9">
            <a:extLst>
              <a:ext uri="{FF2B5EF4-FFF2-40B4-BE49-F238E27FC236}">
                <a16:creationId xmlns:a16="http://schemas.microsoft.com/office/drawing/2014/main" id="{7B196993-F37C-A35D-F619-1EE60950B7C3}"/>
              </a:ext>
            </a:extLst>
          </p:cNvPr>
          <p:cNvSpPr>
            <a:spLocks noChangeArrowheads="1"/>
          </p:cNvSpPr>
          <p:nvPr/>
        </p:nvSpPr>
        <p:spPr bwMode="auto">
          <a:xfrm>
            <a:off x="168813" y="3798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13" name="Rectangle 10">
            <a:extLst>
              <a:ext uri="{FF2B5EF4-FFF2-40B4-BE49-F238E27FC236}">
                <a16:creationId xmlns:a16="http://schemas.microsoft.com/office/drawing/2014/main" id="{D97B442D-2B62-6007-BDB1-3CB4C9397C26}"/>
              </a:ext>
            </a:extLst>
          </p:cNvPr>
          <p:cNvSpPr>
            <a:spLocks noChangeArrowheads="1"/>
          </p:cNvSpPr>
          <p:nvPr/>
        </p:nvSpPr>
        <p:spPr bwMode="auto">
          <a:xfrm>
            <a:off x="168813" y="837028"/>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uk-UA"/>
          </a:p>
        </p:txBody>
      </p:sp>
      <p:sp>
        <p:nvSpPr>
          <p:cNvPr id="15" name="TextBox 14">
            <a:extLst>
              <a:ext uri="{FF2B5EF4-FFF2-40B4-BE49-F238E27FC236}">
                <a16:creationId xmlns:a16="http://schemas.microsoft.com/office/drawing/2014/main" id="{04CBB8B3-B2FC-5F0C-2A22-882955B74C9D}"/>
              </a:ext>
            </a:extLst>
          </p:cNvPr>
          <p:cNvSpPr txBox="1"/>
          <p:nvPr/>
        </p:nvSpPr>
        <p:spPr>
          <a:xfrm>
            <a:off x="381562" y="5612147"/>
            <a:ext cx="11125810" cy="927433"/>
          </a:xfrm>
          <a:prstGeom prst="rect">
            <a:avLst/>
          </a:prstGeom>
          <a:noFill/>
        </p:spPr>
        <p:txBody>
          <a:bodyPr wrap="square">
            <a:spAutoFit/>
          </a:bodyPr>
          <a:lstStyle/>
          <a:p>
            <a:pPr marL="342900" lvl="0" indent="-342900" algn="ctr">
              <a:lnSpc>
                <a:spcPct val="107000"/>
              </a:lnSpc>
              <a:spcAft>
                <a:spcPts val="800"/>
              </a:spcAft>
              <a:buSzPts val="1000"/>
              <a:buFont typeface="Symbol" panose="05050102010706020507" pitchFamily="18" charset="2"/>
              <a:buChar char=""/>
              <a:tabLst>
                <a:tab pos="457200" algn="l"/>
              </a:tabLst>
            </a:pPr>
            <a:r>
              <a:rPr lang="uk-UA" sz="2600" kern="100" dirty="0">
                <a:effectLst/>
                <a:latin typeface="Times New Roman" panose="02020603050405020304" pitchFamily="18" charset="0"/>
                <a:ea typeface="Calibri" panose="020F0502020204030204" pitchFamily="34" charset="0"/>
                <a:cs typeface="Times New Roman" panose="02020603050405020304" pitchFamily="18" charset="0"/>
              </a:rPr>
              <a:t>На аркуші зі словом «стрес» наклейте чинники, що його спричиняють, </a:t>
            </a:r>
            <a:r>
              <a:rPr lang="uk-UA" sz="2600" kern="100" dirty="0" err="1">
                <a:effectLst/>
                <a:latin typeface="Times New Roman" panose="02020603050405020304" pitchFamily="18" charset="0"/>
                <a:ea typeface="Calibri" panose="020F0502020204030204" pitchFamily="34" charset="0"/>
                <a:cs typeface="Times New Roman" panose="02020603050405020304" pitchFamily="18" charset="0"/>
              </a:rPr>
              <a:t>блище</a:t>
            </a:r>
            <a:r>
              <a:rPr lang="uk-UA" sz="2600" kern="100" dirty="0">
                <a:effectLst/>
                <a:latin typeface="Times New Roman" panose="02020603050405020304" pitchFamily="18" charset="0"/>
                <a:ea typeface="Calibri" panose="020F0502020204030204" pitchFamily="34" charset="0"/>
                <a:cs typeface="Times New Roman" panose="02020603050405020304" pitchFamily="18" charset="0"/>
              </a:rPr>
              <a:t> до слова сильніші </a:t>
            </a:r>
            <a:r>
              <a:rPr lang="uk-UA" sz="2600" kern="100" dirty="0" err="1">
                <a:effectLst/>
                <a:latin typeface="Times New Roman" panose="02020603050405020304" pitchFamily="18" charset="0"/>
                <a:ea typeface="Calibri" panose="020F0502020204030204" pitchFamily="34" charset="0"/>
                <a:cs typeface="Times New Roman" panose="02020603050405020304" pitchFamily="18" charset="0"/>
              </a:rPr>
              <a:t>стресогенні</a:t>
            </a:r>
            <a:r>
              <a:rPr lang="uk-UA" sz="2600" kern="100" dirty="0">
                <a:effectLst/>
                <a:latin typeface="Times New Roman" panose="02020603050405020304" pitchFamily="18" charset="0"/>
                <a:ea typeface="Calibri" panose="020F0502020204030204" pitchFamily="34" charset="0"/>
                <a:cs typeface="Times New Roman" panose="02020603050405020304" pitchFamily="18" charset="0"/>
              </a:rPr>
              <a:t> чинники, далі – слабші </a:t>
            </a:r>
            <a:endParaRPr lang="uk-UA"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03269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F4D8E39B-C1E6-FD0C-2F5C-F7DEBF1912EA}"/>
              </a:ext>
            </a:extLst>
          </p:cNvPr>
          <p:cNvSpPr/>
          <p:nvPr/>
        </p:nvSpPr>
        <p:spPr>
          <a:xfrm>
            <a:off x="4614204" y="450166"/>
            <a:ext cx="7047914" cy="4149969"/>
          </a:xfrm>
          <a:prstGeom prst="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uk-UA" sz="9600" dirty="0">
                <a:solidFill>
                  <a:srgbClr val="055B17"/>
                </a:solidFill>
                <a:latin typeface="Times New Roman" panose="02020603050405020304" pitchFamily="18" charset="0"/>
                <a:cs typeface="Times New Roman" panose="02020603050405020304" pitchFamily="18" charset="0"/>
              </a:rPr>
              <a:t>ДЯКУЮ </a:t>
            </a:r>
            <a:br>
              <a:rPr lang="uk-UA" sz="9600" dirty="0">
                <a:solidFill>
                  <a:srgbClr val="055B17"/>
                </a:solidFill>
                <a:latin typeface="Times New Roman" panose="02020603050405020304" pitchFamily="18" charset="0"/>
                <a:cs typeface="Times New Roman" panose="02020603050405020304" pitchFamily="18" charset="0"/>
              </a:rPr>
            </a:br>
            <a:r>
              <a:rPr lang="uk-UA" sz="9600" dirty="0">
                <a:solidFill>
                  <a:srgbClr val="055B17"/>
                </a:solidFill>
                <a:latin typeface="Times New Roman" panose="02020603050405020304" pitchFamily="18" charset="0"/>
                <a:cs typeface="Times New Roman" panose="02020603050405020304" pitchFamily="18" charset="0"/>
              </a:rPr>
              <a:t>ЗА УВАГУ</a:t>
            </a:r>
          </a:p>
        </p:txBody>
      </p:sp>
    </p:spTree>
    <p:extLst>
      <p:ext uri="{BB962C8B-B14F-4D97-AF65-F5344CB8AC3E}">
        <p14:creationId xmlns:p14="http://schemas.microsoft.com/office/powerpoint/2010/main" val="1028367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6D19521-4C46-8F30-6D47-6EBD958B3697}"/>
              </a:ext>
            </a:extLst>
          </p:cNvPr>
          <p:cNvSpPr>
            <a:spLocks noGrp="1"/>
          </p:cNvSpPr>
          <p:nvPr>
            <p:ph idx="1"/>
          </p:nvPr>
        </p:nvSpPr>
        <p:spPr>
          <a:xfrm>
            <a:off x="677334" y="1312607"/>
            <a:ext cx="8596668" cy="4728756"/>
          </a:xfrm>
        </p:spPr>
        <p:txBody>
          <a:bodyPr/>
          <a:lstStyle/>
          <a:p>
            <a:pPr marL="0" indent="0" algn="ctr">
              <a:lnSpc>
                <a:spcPct val="107000"/>
              </a:lnSpc>
              <a:buNone/>
            </a:pPr>
            <a:r>
              <a:rPr lang="uk-UA" sz="4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Одну й ту саму ситуацію  кожен сприймає по-різному.</a:t>
            </a:r>
            <a:endParaRPr lang="uk-UA" sz="4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uk-UA" sz="4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Тож те, що спричиняє стрес в однієї людини, для іншої не має жодного значення.</a:t>
            </a:r>
            <a:endParaRPr lang="uk-UA" sz="40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uk-UA" dirty="0"/>
          </a:p>
        </p:txBody>
      </p:sp>
    </p:spTree>
    <p:extLst>
      <p:ext uri="{BB962C8B-B14F-4D97-AF65-F5344CB8AC3E}">
        <p14:creationId xmlns:p14="http://schemas.microsoft.com/office/powerpoint/2010/main" val="1551223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C424026-5715-D285-2E3C-09DD1194E6A8}"/>
              </a:ext>
            </a:extLst>
          </p:cNvPr>
          <p:cNvSpPr>
            <a:spLocks noGrp="1"/>
          </p:cNvSpPr>
          <p:nvPr>
            <p:ph idx="1"/>
          </p:nvPr>
        </p:nvSpPr>
        <p:spPr>
          <a:xfrm>
            <a:off x="234883" y="1548580"/>
            <a:ext cx="9617039" cy="5088193"/>
          </a:xfrm>
        </p:spPr>
        <p:txBody>
          <a:bodyPr>
            <a:normAutofit/>
          </a:bodyPr>
          <a:lstStyle/>
          <a:p>
            <a:pPr algn="just"/>
            <a:r>
              <a:rPr lang="uk-UA" sz="28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Стрес</a:t>
            </a:r>
            <a:r>
              <a:rPr lang="uk-UA" sz="28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це природна реакція організму на зовнішні або внутрішні подразники, які викликають напругу або дискомфорт. Він активує фізіологічні процеси, що допомагають організму адаптуватися до змін або долати труднощі. Коли ми стикаємося з ситуацією, яка здається нам загрозливою або складною, організм активує систему "бийся або біжи" (стресова реакція), що забезпечує вивільнення гормонів, таких як адреналін і </a:t>
            </a:r>
            <a:r>
              <a:rPr lang="uk-UA" sz="28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кортизол</a:t>
            </a:r>
            <a:r>
              <a:rPr lang="uk-UA" sz="28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Це допомагає швидко мобілізувати сили для реагування на ситуацію.</a:t>
            </a:r>
            <a:endParaRPr lang="uk-UA"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2748333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B33941-40E0-912A-9D5B-BFF23189370B}"/>
              </a:ext>
            </a:extLst>
          </p:cNvPr>
          <p:cNvSpPr>
            <a:spLocks noGrp="1"/>
          </p:cNvSpPr>
          <p:nvPr>
            <p:ph type="title"/>
          </p:nvPr>
        </p:nvSpPr>
        <p:spPr>
          <a:xfrm>
            <a:off x="2449864" y="539262"/>
            <a:ext cx="4316697" cy="839372"/>
          </a:xfrm>
        </p:spPr>
        <p:txBody>
          <a:bodyPr>
            <a:normAutofit fontScale="90000"/>
          </a:bodyPr>
          <a:lstStyle/>
          <a:p>
            <a:r>
              <a:rPr lang="uk-UA" sz="4800" b="1" kern="100" dirty="0">
                <a:effectLst/>
                <a:latin typeface="Times New Roman" panose="02020603050405020304" pitchFamily="18" charset="0"/>
                <a:ea typeface="Calibri" panose="020F0502020204030204" pitchFamily="34" charset="0"/>
                <a:cs typeface="Times New Roman" panose="02020603050405020304" pitchFamily="18" charset="0"/>
              </a:rPr>
              <a:t>Види стресу:</a:t>
            </a:r>
            <a:br>
              <a:rPr lang="uk-UA"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uk-UA" dirty="0"/>
          </a:p>
        </p:txBody>
      </p:sp>
      <p:sp>
        <p:nvSpPr>
          <p:cNvPr id="3" name="Объект 2">
            <a:extLst>
              <a:ext uri="{FF2B5EF4-FFF2-40B4-BE49-F238E27FC236}">
                <a16:creationId xmlns:a16="http://schemas.microsoft.com/office/drawing/2014/main" id="{A2DAC968-68E6-D469-A191-F6CAC7EDD7DB}"/>
              </a:ext>
            </a:extLst>
          </p:cNvPr>
          <p:cNvSpPr>
            <a:spLocks noGrp="1"/>
          </p:cNvSpPr>
          <p:nvPr>
            <p:ph idx="1"/>
          </p:nvPr>
        </p:nvSpPr>
        <p:spPr>
          <a:xfrm>
            <a:off x="677333" y="1772529"/>
            <a:ext cx="9170051" cy="4268833"/>
          </a:xfrm>
        </p:spPr>
        <p:txBody>
          <a:bodyPr>
            <a:normAutofit/>
          </a:bodyPr>
          <a:lstStyle/>
          <a:p>
            <a:pPr marL="342900" lvl="0" indent="-342900" algn="just">
              <a:lnSpc>
                <a:spcPct val="107000"/>
              </a:lnSpc>
              <a:spcAft>
                <a:spcPts val="800"/>
              </a:spcAft>
              <a:tabLst>
                <a:tab pos="457200" algn="l"/>
              </a:tabLst>
            </a:pPr>
            <a:r>
              <a:rPr lang="uk-UA" sz="24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Гострий стрес</a:t>
            </a:r>
            <a:r>
              <a:rPr lang="uk-UA" sz="24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короткострокова реакція на конкретну подію (наприклад, підготовка до іспиту або важлива зустріч). Він може бути корисним, оскільки допомагає нам зібратися і діяти в екстреній ситуації.</a:t>
            </a:r>
            <a:endParaRPr lang="uk-UA"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tabLst>
                <a:tab pos="457200" algn="l"/>
              </a:tabLst>
            </a:pPr>
            <a:r>
              <a:rPr lang="uk-UA" sz="2400" b="1"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Хронічний стрес</a:t>
            </a:r>
            <a:r>
              <a:rPr lang="uk-UA" sz="2400" kern="1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тривалий стрес, який виникає через постійні подразники, наприклад, невдоволення на роботі або проблеми в особистому житті. Якщо цей стрес не знижувати, він може призвести до серйозних фізичних і психологічних захворювань.</a:t>
            </a:r>
            <a:endParaRPr lang="uk-UA"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081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5A7130-0E4A-DF0A-B318-B0133355BA9C}"/>
              </a:ext>
            </a:extLst>
          </p:cNvPr>
          <p:cNvSpPr>
            <a:spLocks noGrp="1"/>
          </p:cNvSpPr>
          <p:nvPr>
            <p:ph type="title"/>
          </p:nvPr>
        </p:nvSpPr>
        <p:spPr>
          <a:xfrm>
            <a:off x="677334" y="609600"/>
            <a:ext cx="8596668" cy="839372"/>
          </a:xfrm>
        </p:spPr>
        <p:txBody>
          <a:bodyPr>
            <a:normAutofit fontScale="90000"/>
          </a:bodyPr>
          <a:lstStyle/>
          <a:p>
            <a:r>
              <a:rPr lang="uk-UA" sz="4000" b="1" kern="100" dirty="0">
                <a:effectLst/>
                <a:latin typeface="Times New Roman" panose="02020603050405020304" pitchFamily="18" charset="0"/>
                <a:ea typeface="Calibri" panose="020F0502020204030204" pitchFamily="34" charset="0"/>
                <a:cs typeface="Times New Roman" panose="02020603050405020304" pitchFamily="18" charset="0"/>
              </a:rPr>
              <a:t>Як стрес впливає на наше тіло?</a:t>
            </a:r>
            <a:br>
              <a:rPr lang="uk-UA"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uk-UA" dirty="0"/>
          </a:p>
        </p:txBody>
      </p:sp>
      <p:sp>
        <p:nvSpPr>
          <p:cNvPr id="3" name="Объект 2">
            <a:extLst>
              <a:ext uri="{FF2B5EF4-FFF2-40B4-BE49-F238E27FC236}">
                <a16:creationId xmlns:a16="http://schemas.microsoft.com/office/drawing/2014/main" id="{45093F8D-3319-A2B5-0814-E18FD9D4FAD8}"/>
              </a:ext>
            </a:extLst>
          </p:cNvPr>
          <p:cNvSpPr>
            <a:spLocks noGrp="1"/>
          </p:cNvSpPr>
          <p:nvPr>
            <p:ph idx="1"/>
          </p:nvPr>
        </p:nvSpPr>
        <p:spPr>
          <a:xfrm>
            <a:off x="886688" y="1835835"/>
            <a:ext cx="9085645" cy="5022165"/>
          </a:xfrm>
        </p:spPr>
        <p:txBody>
          <a:bodyPr>
            <a:normAutofit/>
          </a:bodyPr>
          <a:lstStyle/>
          <a:p>
            <a:pPr lvl="0">
              <a:lnSpc>
                <a:spcPct val="107000"/>
              </a:lnSpc>
              <a:spcAft>
                <a:spcPts val="800"/>
              </a:spcAft>
              <a:buSzPct val="45000"/>
              <a:buFont typeface="Wingdings" panose="05000000000000000000" pitchFamily="2" charset="2"/>
              <a:buChar char="v"/>
            </a:pPr>
            <a:r>
              <a:rPr lang="uk-UA" sz="26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Фізичні реакції</a:t>
            </a:r>
            <a:r>
              <a:rPr lang="uk-UA" sz="2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підвищене серцебиття, потіння, напруга в м'язах, головний біль, порушення сну, ослаблений імунітет.</a:t>
            </a:r>
            <a:endParaRPr lang="uk-UA" sz="26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SzPct val="45000"/>
              <a:buFont typeface="Wingdings" panose="05000000000000000000" pitchFamily="2" charset="2"/>
              <a:buChar char="v"/>
            </a:pPr>
            <a:r>
              <a:rPr lang="uk-UA" sz="26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Емоційні реакції</a:t>
            </a:r>
            <a:r>
              <a:rPr lang="uk-UA" sz="2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тривога, дратівливість, депресія, перепади настрою.</a:t>
            </a:r>
            <a:endParaRPr lang="uk-UA" sz="26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SzPct val="45000"/>
              <a:buFont typeface="Wingdings" panose="05000000000000000000" pitchFamily="2" charset="2"/>
              <a:buChar char="v"/>
            </a:pPr>
            <a:r>
              <a:rPr lang="uk-UA" sz="26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Когнітивні зміни</a:t>
            </a:r>
            <a:r>
              <a:rPr lang="uk-UA" sz="2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проблеми з концентрацією, запам'ятовуванням і прийняттям рішень.</a:t>
            </a:r>
            <a:endParaRPr lang="uk-UA" sz="26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SzPct val="45000"/>
              <a:buFont typeface="Wingdings" panose="05000000000000000000" pitchFamily="2" charset="2"/>
              <a:buChar char="v"/>
            </a:pPr>
            <a:r>
              <a:rPr lang="uk-UA" sz="26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Поведінкові зміни</a:t>
            </a:r>
            <a:r>
              <a:rPr lang="uk-UA" sz="2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схильність до імпульсивних рішень, переїдання або відмова від їжі, уникання важливих завдань.</a:t>
            </a:r>
            <a:endParaRPr lang="uk-UA" sz="26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8260718"/>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1471</TotalTime>
  <Words>2303</Words>
  <Application>Microsoft Office PowerPoint</Application>
  <PresentationFormat>Широкоэкранный</PresentationFormat>
  <Paragraphs>315</Paragraphs>
  <Slides>50</Slides>
  <Notes>0</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50</vt:i4>
      </vt:variant>
    </vt:vector>
  </HeadingPairs>
  <TitlesOfParts>
    <vt:vector size="61" baseType="lpstr">
      <vt:lpstr>Arial</vt:lpstr>
      <vt:lpstr>Arial Narrow</vt:lpstr>
      <vt:lpstr>Calibri</vt:lpstr>
      <vt:lpstr>Courier New</vt:lpstr>
      <vt:lpstr>Symbol</vt:lpstr>
      <vt:lpstr>Tahoma</vt:lpstr>
      <vt:lpstr>Times New Roman</vt:lpstr>
      <vt:lpstr>Trebuchet MS</vt:lpstr>
      <vt:lpstr>Wingdings</vt:lpstr>
      <vt:lpstr>Wingdings 3</vt:lpstr>
      <vt:lpstr>Аспект</vt:lpstr>
      <vt:lpstr>Розвиваємо  стресостійкість</vt:lpstr>
      <vt:lpstr>Презентация PowerPoint</vt:lpstr>
      <vt:lpstr>Причини стресу</vt:lpstr>
      <vt:lpstr>Презентация PowerPoint</vt:lpstr>
      <vt:lpstr>Презентация PowerPoint</vt:lpstr>
      <vt:lpstr>Презентация PowerPoint</vt:lpstr>
      <vt:lpstr>Презентация PowerPoint</vt:lpstr>
      <vt:lpstr>Види стресу: </vt:lpstr>
      <vt:lpstr>Як стрес впливає на наше тіло? </vt:lpstr>
      <vt:lpstr>Чому важливо розвивати  стресостійкість?</vt:lpstr>
      <vt:lpstr>Це важливо з кількох причин: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Як розвивати стресостійкість? </vt:lpstr>
      <vt:lpstr>Презентация PowerPoint</vt:lpstr>
      <vt:lpstr>Презентация PowerPoint</vt:lpstr>
      <vt:lpstr>Презентация PowerPoint</vt:lpstr>
      <vt:lpstr> </vt:lpstr>
      <vt:lpstr>Вправа "Зупинись і зосередься":  Коротка медитація на 5 хвилин, орієнтована на усвідомлене  сприйняття своїх відчуттів і дихання. </vt:lpstr>
      <vt:lpstr>Презентация PowerPoint</vt:lpstr>
      <vt:lpstr>Вправа «Камінчик»  </vt:lpstr>
      <vt:lpstr>Презентация PowerPoint</vt:lpstr>
      <vt:lpstr>Презентация PowerPoint</vt:lpstr>
      <vt:lpstr>Фізіологічна стресостійкість</vt:lpstr>
      <vt:lpstr>Психологічна стресостійкість</vt:lpstr>
      <vt:lpstr>Емоційна стресостійкість:</vt:lpstr>
      <vt:lpstr>Презентация PowerPoint</vt:lpstr>
      <vt:lpstr>Соціальна стресостійкість:</vt:lpstr>
      <vt:lpstr>Когнітивна стресостійкість:</vt:lpstr>
      <vt:lpstr>Презентация PowerPoint</vt:lpstr>
      <vt:lpstr>Індивідуальна стресостійкість:</vt:lpstr>
      <vt:lpstr>Презентация PowerPoint</vt:lpstr>
      <vt:lpstr>Презентация PowerPoint</vt:lpstr>
      <vt:lpstr>Презентация PowerPoint</vt:lpstr>
      <vt:lpstr>Презентация PowerPoint</vt:lpstr>
      <vt:lpstr>Професійна стресостійкість: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ira 25</dc:creator>
  <cp:lastModifiedBy>ira 25</cp:lastModifiedBy>
  <cp:revision>1</cp:revision>
  <dcterms:created xsi:type="dcterms:W3CDTF">2025-01-13T06:49:26Z</dcterms:created>
  <dcterms:modified xsi:type="dcterms:W3CDTF">2025-01-16T12:51:55Z</dcterms:modified>
</cp:coreProperties>
</file>