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2EC14C6-A388-4C25-89B5-BDED1AE17C0D}" type="datetimeFigureOut">
              <a:rPr lang="uk-UA" smtClean="0"/>
              <a:t>08.03.2019</a:t>
            </a:fld>
            <a:endParaRPr lang="uk-UA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46D61ED-3372-4730-925C-541C053585CE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EC14C6-A388-4C25-89B5-BDED1AE17C0D}" type="datetimeFigureOut">
              <a:rPr lang="uk-UA" smtClean="0"/>
              <a:t>08.03.2019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6D61ED-3372-4730-925C-541C053585C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2EC14C6-A388-4C25-89B5-BDED1AE17C0D}" type="datetimeFigureOut">
              <a:rPr lang="uk-UA" smtClean="0"/>
              <a:t>08.03.2019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46D61ED-3372-4730-925C-541C053585C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EC14C6-A388-4C25-89B5-BDED1AE17C0D}" type="datetimeFigureOut">
              <a:rPr lang="uk-UA" smtClean="0"/>
              <a:t>08.03.2019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6D61ED-3372-4730-925C-541C053585C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2EC14C6-A388-4C25-89B5-BDED1AE17C0D}" type="datetimeFigureOut">
              <a:rPr lang="uk-UA" smtClean="0"/>
              <a:t>08.03.2019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46D61ED-3372-4730-925C-541C053585CE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EC14C6-A388-4C25-89B5-BDED1AE17C0D}" type="datetimeFigureOut">
              <a:rPr lang="uk-UA" smtClean="0"/>
              <a:t>08.03.2019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6D61ED-3372-4730-925C-541C053585C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EC14C6-A388-4C25-89B5-BDED1AE17C0D}" type="datetimeFigureOut">
              <a:rPr lang="uk-UA" smtClean="0"/>
              <a:t>08.03.2019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6D61ED-3372-4730-925C-541C053585C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EC14C6-A388-4C25-89B5-BDED1AE17C0D}" type="datetimeFigureOut">
              <a:rPr lang="uk-UA" smtClean="0"/>
              <a:t>08.03.2019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6D61ED-3372-4730-925C-541C053585C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2EC14C6-A388-4C25-89B5-BDED1AE17C0D}" type="datetimeFigureOut">
              <a:rPr lang="uk-UA" smtClean="0"/>
              <a:t>08.03.2019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6D61ED-3372-4730-925C-541C053585C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EC14C6-A388-4C25-89B5-BDED1AE17C0D}" type="datetimeFigureOut">
              <a:rPr lang="uk-UA" smtClean="0"/>
              <a:t>08.03.2019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6D61ED-3372-4730-925C-541C053585C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EC14C6-A388-4C25-89B5-BDED1AE17C0D}" type="datetimeFigureOut">
              <a:rPr lang="uk-UA" smtClean="0"/>
              <a:t>08.03.2019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6D61ED-3372-4730-925C-541C053585CE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2EC14C6-A388-4C25-89B5-BDED1AE17C0D}" type="datetimeFigureOut">
              <a:rPr lang="uk-UA" smtClean="0"/>
              <a:t>08.03.2019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46D61ED-3372-4730-925C-541C053585CE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7786742" cy="1895468"/>
          </a:xfrm>
        </p:spPr>
        <p:txBody>
          <a:bodyPr/>
          <a:lstStyle/>
          <a:p>
            <a:pPr algn="ctr"/>
            <a:r>
              <a:rPr lang="uk-UA" dirty="0" err="1" smtClean="0"/>
              <a:t>Тихівська</a:t>
            </a:r>
            <a:r>
              <a:rPr lang="uk-UA" dirty="0" smtClean="0"/>
              <a:t> ЗОШ </a:t>
            </a:r>
            <a:r>
              <a:rPr lang="en-US" dirty="0" smtClean="0"/>
              <a:t>I-II </a:t>
            </a:r>
            <a:r>
              <a:rPr lang="uk-UA" dirty="0" smtClean="0"/>
              <a:t>ступенів</a:t>
            </a:r>
            <a:endParaRPr lang="uk-UA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857224" y="2285992"/>
            <a:ext cx="7611996" cy="2355120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pPr algn="ctr"/>
            <a:r>
              <a:rPr lang="ru-RU" sz="5200" dirty="0" smtClean="0">
                <a:solidFill>
                  <a:schemeClr val="tx1"/>
                </a:solidFill>
              </a:rPr>
              <a:t>не </a:t>
            </a:r>
            <a:r>
              <a:rPr lang="ru-RU" sz="5200" dirty="0" err="1" smtClean="0">
                <a:solidFill>
                  <a:schemeClr val="tx1"/>
                </a:solidFill>
              </a:rPr>
              <a:t>надає</a:t>
            </a:r>
            <a:r>
              <a:rPr lang="ru-RU" sz="5200" dirty="0" smtClean="0">
                <a:solidFill>
                  <a:schemeClr val="tx1"/>
                </a:solidFill>
              </a:rPr>
              <a:t> </a:t>
            </a:r>
            <a:r>
              <a:rPr lang="ru-RU" sz="5200" dirty="0" err="1" smtClean="0">
                <a:solidFill>
                  <a:schemeClr val="tx1"/>
                </a:solidFill>
              </a:rPr>
              <a:t>додаткових</a:t>
            </a:r>
            <a:endParaRPr lang="ru-RU" sz="5200" dirty="0" smtClean="0">
              <a:solidFill>
                <a:schemeClr val="tx1"/>
              </a:solidFill>
            </a:endParaRPr>
          </a:p>
          <a:p>
            <a:pPr algn="ctr"/>
            <a:r>
              <a:rPr lang="ru-RU" sz="5200" dirty="0" err="1" smtClean="0">
                <a:solidFill>
                  <a:schemeClr val="tx1"/>
                </a:solidFill>
              </a:rPr>
              <a:t>освітніх</a:t>
            </a:r>
            <a:r>
              <a:rPr lang="ru-RU" sz="5200" dirty="0" smtClean="0">
                <a:solidFill>
                  <a:schemeClr val="tx1"/>
                </a:solidFill>
              </a:rPr>
              <a:t> </a:t>
            </a:r>
            <a:r>
              <a:rPr lang="ru-RU" sz="5200" dirty="0" err="1" smtClean="0">
                <a:solidFill>
                  <a:schemeClr val="tx1"/>
                </a:solidFill>
              </a:rPr>
              <a:t>послуг</a:t>
            </a:r>
            <a:r>
              <a:rPr lang="ru-RU" sz="5200" dirty="0" smtClean="0">
                <a:solidFill>
                  <a:schemeClr val="tx1"/>
                </a:solidFill>
              </a:rPr>
              <a:t>, за </a:t>
            </a:r>
            <a:r>
              <a:rPr lang="ru-RU" sz="5200" dirty="0" err="1" smtClean="0">
                <a:solidFill>
                  <a:schemeClr val="tx1"/>
                </a:solidFill>
              </a:rPr>
              <a:t>які</a:t>
            </a:r>
            <a:endParaRPr lang="ru-RU" sz="5200" dirty="0" smtClean="0">
              <a:solidFill>
                <a:schemeClr val="tx1"/>
              </a:solidFill>
            </a:endParaRPr>
          </a:p>
          <a:p>
            <a:pPr algn="ctr"/>
            <a:r>
              <a:rPr lang="ru-RU" sz="5200" dirty="0" err="1" smtClean="0">
                <a:solidFill>
                  <a:schemeClr val="tx1"/>
                </a:solidFill>
              </a:rPr>
              <a:t>береться</a:t>
            </a:r>
            <a:r>
              <a:rPr lang="ru-RU" sz="5200" dirty="0" smtClean="0">
                <a:solidFill>
                  <a:schemeClr val="tx1"/>
                </a:solidFill>
              </a:rPr>
              <a:t> плата</a:t>
            </a:r>
            <a:endParaRPr lang="uk-UA" sz="5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</TotalTime>
  <Words>14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Изящная</vt:lpstr>
      <vt:lpstr>Тихівська ЗОШ I-II ступенів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Тихівська ЗОШ I-II ступенів</dc:title>
  <dc:creator>ADMIN</dc:creator>
  <cp:lastModifiedBy>ADMIN</cp:lastModifiedBy>
  <cp:revision>1</cp:revision>
  <dcterms:created xsi:type="dcterms:W3CDTF">2019-03-08T16:11:34Z</dcterms:created>
  <dcterms:modified xsi:type="dcterms:W3CDTF">2019-03-08T16:15:08Z</dcterms:modified>
</cp:coreProperties>
</file>