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BD76-83C4-4238-B8C2-0EE596DF6DC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930B-8C87-479B-8245-05D03DBC0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434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BD76-83C4-4238-B8C2-0EE596DF6DC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930B-8C87-479B-8245-05D03DBC0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10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BD76-83C4-4238-B8C2-0EE596DF6DC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930B-8C87-479B-8245-05D03DBC0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23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BD76-83C4-4238-B8C2-0EE596DF6DC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930B-8C87-479B-8245-05D03DBC0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25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BD76-83C4-4238-B8C2-0EE596DF6DC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930B-8C87-479B-8245-05D03DBC0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53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BD76-83C4-4238-B8C2-0EE596DF6DC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930B-8C87-479B-8245-05D03DBC0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3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BD76-83C4-4238-B8C2-0EE596DF6DC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930B-8C87-479B-8245-05D03DBC0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38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BD76-83C4-4238-B8C2-0EE596DF6DC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930B-8C87-479B-8245-05D03DBC0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758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BD76-83C4-4238-B8C2-0EE596DF6DC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930B-8C87-479B-8245-05D03DBC0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5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BD76-83C4-4238-B8C2-0EE596DF6DC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930B-8C87-479B-8245-05D03DBC0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86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BD76-83C4-4238-B8C2-0EE596DF6DC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930B-8C87-479B-8245-05D03DBC0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71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DBD76-83C4-4238-B8C2-0EE596DF6DC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D930B-8C87-479B-8245-05D03DBC0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02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1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8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14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243"/>
            <a:ext cx="12192000" cy="688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75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2021-05-11T09:47:02Z</dcterms:created>
  <dcterms:modified xsi:type="dcterms:W3CDTF">2021-05-11T09:50:32Z</dcterms:modified>
</cp:coreProperties>
</file>