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64" r:id="rId11"/>
    <p:sldId id="266" r:id="rId12"/>
    <p:sldId id="270" r:id="rId13"/>
    <p:sldId id="267" r:id="rId14"/>
    <p:sldId id="268" r:id="rId15"/>
    <p:sldId id="269" r:id="rId16"/>
    <p:sldId id="271" r:id="rId17"/>
    <p:sldId id="272" r:id="rId18"/>
    <p:sldId id="273" r:id="rId19"/>
    <p:sldId id="274" r:id="rId20"/>
    <p:sldId id="275" r:id="rId21"/>
    <p:sldId id="276" r:id="rId22"/>
    <p:sldId id="277" r:id="rId23"/>
    <p:sldId id="283" r:id="rId24"/>
    <p:sldId id="282" r:id="rId25"/>
    <p:sldId id="281" r:id="rId26"/>
    <p:sldId id="280" r:id="rId27"/>
    <p:sldId id="279" r:id="rId28"/>
    <p:sldId id="278" r:id="rId29"/>
    <p:sldId id="288" r:id="rId30"/>
    <p:sldId id="284" r:id="rId31"/>
    <p:sldId id="285" r:id="rId32"/>
    <p:sldId id="286" r:id="rId33"/>
    <p:sldId id="287" r:id="rId34"/>
    <p:sldId id="289" r:id="rId35"/>
    <p:sldId id="290" r:id="rId36"/>
    <p:sldId id="291" r:id="rId37"/>
    <p:sldId id="313" r:id="rId38"/>
    <p:sldId id="292" r:id="rId39"/>
    <p:sldId id="293" r:id="rId40"/>
    <p:sldId id="294" r:id="rId41"/>
    <p:sldId id="295" r:id="rId42"/>
    <p:sldId id="307" r:id="rId43"/>
    <p:sldId id="296" r:id="rId44"/>
    <p:sldId id="306" r:id="rId45"/>
    <p:sldId id="297" r:id="rId46"/>
    <p:sldId id="298" r:id="rId47"/>
    <p:sldId id="299" r:id="rId48"/>
    <p:sldId id="300" r:id="rId49"/>
    <p:sldId id="301" r:id="rId50"/>
    <p:sldId id="302" r:id="rId51"/>
    <p:sldId id="303" r:id="rId52"/>
    <p:sldId id="304" r:id="rId53"/>
    <p:sldId id="305" r:id="rId54"/>
    <p:sldId id="308" r:id="rId55"/>
    <p:sldId id="309" r:id="rId56"/>
    <p:sldId id="310" r:id="rId57"/>
    <p:sldId id="311"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1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0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3F9AB-1A76-4F65-A9F7-5622E5E5272C}" type="doc">
      <dgm:prSet loTypeId="urn:microsoft.com/office/officeart/2005/8/layout/orgChart1" loCatId="hierarchy" qsTypeId="urn:microsoft.com/office/officeart/2005/8/quickstyle/simple1" qsCatId="simple" csTypeId="urn:microsoft.com/office/officeart/2005/8/colors/accent1_2" csCatId="accent1" phldr="1"/>
      <dgm:spPr/>
    </dgm:pt>
    <dgm:pt modelId="{2C46B08A-EF24-4CEE-B507-230F2ABA1DB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dirty="0" smtClean="0">
              <a:ln>
                <a:noFill/>
              </a:ln>
              <a:solidFill>
                <a:srgbClr val="FFFF00"/>
              </a:solidFill>
              <a:effectLst/>
              <a:latin typeface="Arial" pitchFamily="34" charset="0"/>
            </a:rPr>
            <a:t>Форми, методи, прийоми методичної роботи</a:t>
          </a:r>
          <a:endParaRPr kumimoji="0" lang="ru-RU" sz="1200" b="0" i="0" u="none" strike="noStrike" cap="none" normalizeH="0" baseline="0" dirty="0" smtClean="0">
            <a:ln>
              <a:noFill/>
            </a:ln>
            <a:solidFill>
              <a:srgbClr val="FFFF00"/>
            </a:solidFill>
            <a:effectLst/>
            <a:latin typeface="Arial" pitchFamily="34" charset="0"/>
          </a:endParaRPr>
        </a:p>
      </dgm:t>
    </dgm:pt>
    <dgm:pt modelId="{C74571EB-73BE-473B-B137-79C0F048789E}" type="parTrans" cxnId="{4886D6EF-EE52-45FC-B890-B100AEDAB540}">
      <dgm:prSet/>
      <dgm:spPr/>
      <dgm:t>
        <a:bodyPr/>
        <a:lstStyle/>
        <a:p>
          <a:endParaRPr lang="uk-UA"/>
        </a:p>
      </dgm:t>
    </dgm:pt>
    <dgm:pt modelId="{9519363B-6F70-4728-AC0E-D09ECFBF9A47}" type="sibTrans" cxnId="{4886D6EF-EE52-45FC-B890-B100AEDAB540}">
      <dgm:prSet/>
      <dgm:spPr/>
      <dgm:t>
        <a:bodyPr/>
        <a:lstStyle/>
        <a:p>
          <a:endParaRPr lang="uk-UA"/>
        </a:p>
      </dgm:t>
    </dgm:pt>
    <dgm:pt modelId="{7C18E059-A5ED-41C5-932B-E94C3DB6084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Індивідуальні </a:t>
          </a:r>
          <a:endParaRPr kumimoji="0" lang="ru-RU" b="0" i="0" u="none" strike="noStrike" cap="none" normalizeH="0" baseline="0" smtClean="0">
            <a:ln>
              <a:noFill/>
            </a:ln>
            <a:solidFill>
              <a:schemeClr val="tx1"/>
            </a:solidFill>
            <a:effectLst/>
            <a:latin typeface="Arial" pitchFamily="34" charset="0"/>
          </a:endParaRPr>
        </a:p>
      </dgm:t>
    </dgm:pt>
    <dgm:pt modelId="{E0751DBF-5314-4CB6-97F8-AB7F186C0249}" type="parTrans" cxnId="{66EA1959-E5C7-4932-A186-10FD4065999E}">
      <dgm:prSet/>
      <dgm:spPr/>
      <dgm:t>
        <a:bodyPr/>
        <a:lstStyle/>
        <a:p>
          <a:endParaRPr lang="uk-UA"/>
        </a:p>
      </dgm:t>
    </dgm:pt>
    <dgm:pt modelId="{FD60CAA6-664A-4959-AD25-455C582AD54F}" type="sibTrans" cxnId="{66EA1959-E5C7-4932-A186-10FD4065999E}">
      <dgm:prSet/>
      <dgm:spPr/>
      <dgm:t>
        <a:bodyPr/>
        <a:lstStyle/>
        <a:p>
          <a:endParaRPr lang="uk-UA"/>
        </a:p>
      </dgm:t>
    </dgm:pt>
    <dgm:pt modelId="{1369A73F-C400-43E8-937E-44C532A18A9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Самоосвіта </a:t>
          </a:r>
          <a:endParaRPr kumimoji="0" lang="ru-RU" b="0" i="0" u="none" strike="noStrike" cap="none" normalizeH="0" baseline="0" smtClean="0">
            <a:ln>
              <a:noFill/>
            </a:ln>
            <a:solidFill>
              <a:schemeClr val="tx1"/>
            </a:solidFill>
            <a:effectLst/>
            <a:latin typeface="Arial" pitchFamily="34" charset="0"/>
          </a:endParaRPr>
        </a:p>
      </dgm:t>
    </dgm:pt>
    <dgm:pt modelId="{DE85A055-C03F-4100-B82C-1219D6EB87D4}" type="parTrans" cxnId="{FC30A739-89C9-43C6-8F52-C2D7D97EFE2F}">
      <dgm:prSet/>
      <dgm:spPr/>
      <dgm:t>
        <a:bodyPr/>
        <a:lstStyle/>
        <a:p>
          <a:endParaRPr lang="uk-UA"/>
        </a:p>
      </dgm:t>
    </dgm:pt>
    <dgm:pt modelId="{861A5BE4-B683-44BA-A568-74517F4918F8}" type="sibTrans" cxnId="{FC30A739-89C9-43C6-8F52-C2D7D97EFE2F}">
      <dgm:prSet/>
      <dgm:spPr/>
      <dgm:t>
        <a:bodyPr/>
        <a:lstStyle/>
        <a:p>
          <a:endParaRPr lang="uk-UA"/>
        </a:p>
      </dgm:t>
    </dgm:pt>
    <dgm:pt modelId="{233E35FC-137C-4C2A-8F8C-071D88AA917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Індивідуальна робота над проблемним питанням </a:t>
          </a:r>
          <a:endParaRPr kumimoji="0" lang="ru-RU" b="0" i="0" u="none" strike="noStrike" cap="none" normalizeH="0" baseline="0" smtClean="0">
            <a:ln>
              <a:noFill/>
            </a:ln>
            <a:solidFill>
              <a:schemeClr val="tx1"/>
            </a:solidFill>
            <a:effectLst/>
            <a:latin typeface="Arial" pitchFamily="34" charset="0"/>
          </a:endParaRPr>
        </a:p>
      </dgm:t>
    </dgm:pt>
    <dgm:pt modelId="{DFB0962A-9E1E-4755-9EF6-AEF0DAD90467}" type="parTrans" cxnId="{961F3D67-8C38-4057-A79B-A1EE23D5E711}">
      <dgm:prSet/>
      <dgm:spPr/>
      <dgm:t>
        <a:bodyPr/>
        <a:lstStyle/>
        <a:p>
          <a:endParaRPr lang="uk-UA"/>
        </a:p>
      </dgm:t>
    </dgm:pt>
    <dgm:pt modelId="{6E240384-C0B9-4230-BCAF-30636262EC58}" type="sibTrans" cxnId="{961F3D67-8C38-4057-A79B-A1EE23D5E711}">
      <dgm:prSet/>
      <dgm:spPr/>
      <dgm:t>
        <a:bodyPr/>
        <a:lstStyle/>
        <a:p>
          <a:endParaRPr lang="uk-UA"/>
        </a:p>
      </dgm:t>
    </dgm:pt>
    <dgm:pt modelId="{24E090E3-3631-4A56-BE5D-64308ED85E5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Заочне навчання </a:t>
          </a:r>
          <a:endParaRPr kumimoji="0" lang="ru-RU" b="0" i="0" u="none" strike="noStrike" cap="none" normalizeH="0" baseline="0" smtClean="0">
            <a:ln>
              <a:noFill/>
            </a:ln>
            <a:solidFill>
              <a:schemeClr val="tx1"/>
            </a:solidFill>
            <a:effectLst/>
            <a:latin typeface="Arial" pitchFamily="34" charset="0"/>
          </a:endParaRPr>
        </a:p>
      </dgm:t>
    </dgm:pt>
    <dgm:pt modelId="{D17EFE8B-7E79-4CDC-BA33-CE28C337A7C6}" type="parTrans" cxnId="{8D39CBDE-B6C4-4483-A3AF-C0923EBE0C4B}">
      <dgm:prSet/>
      <dgm:spPr/>
      <dgm:t>
        <a:bodyPr/>
        <a:lstStyle/>
        <a:p>
          <a:endParaRPr lang="uk-UA"/>
        </a:p>
      </dgm:t>
    </dgm:pt>
    <dgm:pt modelId="{DBA7F2A8-D4DE-4CA8-9E37-1C8D63386407}" type="sibTrans" cxnId="{8D39CBDE-B6C4-4483-A3AF-C0923EBE0C4B}">
      <dgm:prSet/>
      <dgm:spPr/>
      <dgm:t>
        <a:bodyPr/>
        <a:lstStyle/>
        <a:p>
          <a:endParaRPr lang="uk-UA"/>
        </a:p>
      </dgm:t>
    </dgm:pt>
    <dgm:pt modelId="{E405FB4E-3A82-4C58-A3BD-0524324F339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Атестація </a:t>
          </a:r>
          <a:endParaRPr kumimoji="0" lang="ru-RU" b="0" i="0" u="none" strike="noStrike" cap="none" normalizeH="0" baseline="0" smtClean="0">
            <a:ln>
              <a:noFill/>
            </a:ln>
            <a:solidFill>
              <a:schemeClr val="tx1"/>
            </a:solidFill>
            <a:effectLst/>
            <a:latin typeface="Arial" pitchFamily="34" charset="0"/>
          </a:endParaRPr>
        </a:p>
      </dgm:t>
    </dgm:pt>
    <dgm:pt modelId="{0CFD92DF-9750-4BAA-B355-4DF979154BD0}" type="parTrans" cxnId="{28DAA064-50DF-461D-BFCE-0845D85CC62A}">
      <dgm:prSet/>
      <dgm:spPr/>
      <dgm:t>
        <a:bodyPr/>
        <a:lstStyle/>
        <a:p>
          <a:endParaRPr lang="uk-UA"/>
        </a:p>
      </dgm:t>
    </dgm:pt>
    <dgm:pt modelId="{3A45E5B6-5975-42ED-AFAE-25C4081857B8}" type="sibTrans" cxnId="{28DAA064-50DF-461D-BFCE-0845D85CC62A}">
      <dgm:prSet/>
      <dgm:spPr/>
      <dgm:t>
        <a:bodyPr/>
        <a:lstStyle/>
        <a:p>
          <a:endParaRPr lang="uk-UA"/>
        </a:p>
      </dgm:t>
    </dgm:pt>
    <dgm:pt modelId="{EADC6757-3307-4E76-8933-6FC0375EAAB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Консультування </a:t>
          </a:r>
          <a:endParaRPr kumimoji="0" lang="ru-RU" b="0" i="0" u="none" strike="noStrike" cap="none" normalizeH="0" baseline="0" smtClean="0">
            <a:ln>
              <a:noFill/>
            </a:ln>
            <a:solidFill>
              <a:schemeClr val="tx1"/>
            </a:solidFill>
            <a:effectLst/>
            <a:latin typeface="Arial" pitchFamily="34" charset="0"/>
          </a:endParaRPr>
        </a:p>
      </dgm:t>
    </dgm:pt>
    <dgm:pt modelId="{C7D046E4-2656-4D7D-A6E1-975D53CFDC38}" type="parTrans" cxnId="{A5E541F1-CDDC-413F-86C6-4CB0DA56059F}">
      <dgm:prSet/>
      <dgm:spPr/>
      <dgm:t>
        <a:bodyPr/>
        <a:lstStyle/>
        <a:p>
          <a:endParaRPr lang="uk-UA"/>
        </a:p>
      </dgm:t>
    </dgm:pt>
    <dgm:pt modelId="{4C02E36C-0445-4A96-93D9-BB2F6B6327FF}" type="sibTrans" cxnId="{A5E541F1-CDDC-413F-86C6-4CB0DA56059F}">
      <dgm:prSet/>
      <dgm:spPr/>
      <dgm:t>
        <a:bodyPr/>
        <a:lstStyle/>
        <a:p>
          <a:endParaRPr lang="uk-UA"/>
        </a:p>
      </dgm:t>
    </dgm:pt>
    <dgm:pt modelId="{D94B183D-B4BF-46FC-A910-FF26C3F644A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Колективні </a:t>
          </a:r>
          <a:endParaRPr kumimoji="0" lang="ru-RU" b="0" i="0" u="none" strike="noStrike" cap="none" normalizeH="0" baseline="0" smtClean="0">
            <a:ln>
              <a:noFill/>
            </a:ln>
            <a:solidFill>
              <a:schemeClr val="tx1"/>
            </a:solidFill>
            <a:effectLst/>
            <a:latin typeface="Arial" pitchFamily="34" charset="0"/>
          </a:endParaRPr>
        </a:p>
      </dgm:t>
    </dgm:pt>
    <dgm:pt modelId="{C9EAC74A-832C-462F-B50C-4C5444A5ABE9}" type="parTrans" cxnId="{C501510C-F3EC-424A-95E2-71AFD4B085FE}">
      <dgm:prSet/>
      <dgm:spPr/>
      <dgm:t>
        <a:bodyPr/>
        <a:lstStyle/>
        <a:p>
          <a:endParaRPr lang="uk-UA"/>
        </a:p>
      </dgm:t>
    </dgm:pt>
    <dgm:pt modelId="{E319DA69-FEFC-430E-ABC0-9AEBE870378F}" type="sibTrans" cxnId="{C501510C-F3EC-424A-95E2-71AFD4B085FE}">
      <dgm:prSet/>
      <dgm:spPr/>
      <dgm:t>
        <a:bodyPr/>
        <a:lstStyle/>
        <a:p>
          <a:endParaRPr lang="uk-UA"/>
        </a:p>
      </dgm:t>
    </dgm:pt>
    <dgm:pt modelId="{BC19F6AB-BB84-48C9-91A3-CA417564E68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Групові </a:t>
          </a:r>
          <a:endParaRPr kumimoji="0" lang="ru-RU" b="0" i="0" u="none" strike="noStrike" cap="none" normalizeH="0" baseline="0" smtClean="0">
            <a:ln>
              <a:noFill/>
            </a:ln>
            <a:solidFill>
              <a:schemeClr val="tx1"/>
            </a:solidFill>
            <a:effectLst/>
            <a:latin typeface="Arial" pitchFamily="34" charset="0"/>
          </a:endParaRPr>
        </a:p>
      </dgm:t>
    </dgm:pt>
    <dgm:pt modelId="{C19C5E9B-D660-4E05-8E6A-566CF963D4D1}" type="parTrans" cxnId="{E0526854-8D0E-47B6-97A9-3670A64B5F93}">
      <dgm:prSet/>
      <dgm:spPr/>
      <dgm:t>
        <a:bodyPr/>
        <a:lstStyle/>
        <a:p>
          <a:endParaRPr lang="uk-UA"/>
        </a:p>
      </dgm:t>
    </dgm:pt>
    <dgm:pt modelId="{AABAD4BA-C640-49F8-8850-D5C2C8BEEE76}" type="sibTrans" cxnId="{E0526854-8D0E-47B6-97A9-3670A64B5F93}">
      <dgm:prSet/>
      <dgm:spPr/>
      <dgm:t>
        <a:bodyPr/>
        <a:lstStyle/>
        <a:p>
          <a:endParaRPr lang="uk-UA"/>
        </a:p>
      </dgm:t>
    </dgm:pt>
    <dgm:pt modelId="{CE5A34BD-EE51-4D6A-881C-5C233C44941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ШМО</a:t>
          </a:r>
          <a:endParaRPr kumimoji="0" lang="ru-RU" b="0" i="0" u="none" strike="noStrike" cap="none" normalizeH="0" baseline="0" smtClean="0">
            <a:ln>
              <a:noFill/>
            </a:ln>
            <a:solidFill>
              <a:schemeClr val="tx1"/>
            </a:solidFill>
            <a:effectLst/>
            <a:latin typeface="Arial" pitchFamily="34" charset="0"/>
          </a:endParaRPr>
        </a:p>
      </dgm:t>
    </dgm:pt>
    <dgm:pt modelId="{9713AF0B-9423-4070-8D19-E27107A9277B}" type="parTrans" cxnId="{C5DE7F14-3A0E-4656-B2F4-24BC0A9DDE17}">
      <dgm:prSet/>
      <dgm:spPr/>
      <dgm:t>
        <a:bodyPr/>
        <a:lstStyle/>
        <a:p>
          <a:endParaRPr lang="uk-UA"/>
        </a:p>
      </dgm:t>
    </dgm:pt>
    <dgm:pt modelId="{35BC50A8-CEBA-489F-978D-F9BD37C0D5E4}" type="sibTrans" cxnId="{C5DE7F14-3A0E-4656-B2F4-24BC0A9DDE17}">
      <dgm:prSet/>
      <dgm:spPr/>
      <dgm:t>
        <a:bodyPr/>
        <a:lstStyle/>
        <a:p>
          <a:endParaRPr lang="uk-UA"/>
        </a:p>
      </dgm:t>
    </dgm:pt>
    <dgm:pt modelId="{081748B0-169A-43CA-A7AB-B0DA7646886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Відкриті уроки (план)</a:t>
          </a:r>
          <a:endParaRPr kumimoji="0" lang="ru-RU" b="0" i="0" u="none" strike="noStrike" cap="none" normalizeH="0" baseline="0" smtClean="0">
            <a:ln>
              <a:noFill/>
            </a:ln>
            <a:solidFill>
              <a:schemeClr val="tx1"/>
            </a:solidFill>
            <a:effectLst/>
            <a:latin typeface="Arial" pitchFamily="34" charset="0"/>
          </a:endParaRPr>
        </a:p>
      </dgm:t>
    </dgm:pt>
    <dgm:pt modelId="{A470CDEA-B298-4FC4-9D35-B05D8D810DE2}" type="parTrans" cxnId="{CBBB61FB-B4DB-4E92-B64F-E776ECD8E365}">
      <dgm:prSet/>
      <dgm:spPr/>
      <dgm:t>
        <a:bodyPr/>
        <a:lstStyle/>
        <a:p>
          <a:endParaRPr lang="uk-UA"/>
        </a:p>
      </dgm:t>
    </dgm:pt>
    <dgm:pt modelId="{4F24C599-DD44-40A8-A414-AB657F2FE23F}" type="sibTrans" cxnId="{CBBB61FB-B4DB-4E92-B64F-E776ECD8E365}">
      <dgm:prSet/>
      <dgm:spPr/>
      <dgm:t>
        <a:bodyPr/>
        <a:lstStyle/>
        <a:p>
          <a:endParaRPr lang="uk-UA"/>
        </a:p>
      </dgm:t>
    </dgm:pt>
    <dgm:pt modelId="{12EE01AF-302A-4EF7-B1C2-73DD6571F66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smtClean="0">
              <a:ln>
                <a:noFill/>
              </a:ln>
              <a:solidFill>
                <a:schemeClr val="tx1"/>
              </a:solidFill>
              <a:effectLst/>
              <a:latin typeface="Arial" pitchFamily="34" charset="0"/>
            </a:rPr>
            <a:t>Курси підвищення кваліфікації педагогічних працівників (відповідно замовлення)</a:t>
          </a:r>
          <a:endParaRPr kumimoji="0" lang="ru-RU" b="0" i="0" u="none" strike="noStrike" cap="none" normalizeH="0" baseline="0" smtClean="0">
            <a:ln>
              <a:noFill/>
            </a:ln>
            <a:solidFill>
              <a:schemeClr val="tx1"/>
            </a:solidFill>
            <a:effectLst/>
            <a:latin typeface="Arial" pitchFamily="34" charset="0"/>
          </a:endParaRPr>
        </a:p>
      </dgm:t>
    </dgm:pt>
    <dgm:pt modelId="{B292ED3E-EC76-4B07-B3D7-0D65F42EB714}" type="parTrans" cxnId="{690F0ACD-D4A1-40A4-81B6-58B68E81ED3E}">
      <dgm:prSet/>
      <dgm:spPr/>
      <dgm:t>
        <a:bodyPr/>
        <a:lstStyle/>
        <a:p>
          <a:endParaRPr lang="uk-UA"/>
        </a:p>
      </dgm:t>
    </dgm:pt>
    <dgm:pt modelId="{87BB04CE-1136-4B86-AF2A-2EEB7FBC9041}" type="sibTrans" cxnId="{690F0ACD-D4A1-40A4-81B6-58B68E81ED3E}">
      <dgm:prSet/>
      <dgm:spPr/>
      <dgm:t>
        <a:bodyPr/>
        <a:lstStyle/>
        <a:p>
          <a:endParaRPr lang="uk-UA"/>
        </a:p>
      </dgm:t>
    </dgm:pt>
    <dgm:pt modelId="{F3B00FB9-4215-47A8-BF10-110F9299F5B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cap="none" normalizeH="0" baseline="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rPr>
            <a:t>Масові </a:t>
          </a:r>
          <a:endParaRPr kumimoji="0" lang="ru-RU" sz="1600" b="0" i="0" u="none" strike="noStrike" cap="none" normalizeH="0" baseline="0" dirty="0" smtClean="0">
            <a:ln>
              <a:noFill/>
            </a:ln>
            <a:solidFill>
              <a:schemeClr val="tx1"/>
            </a:solidFill>
            <a:effectLst/>
            <a:latin typeface="Arial" pitchFamily="34" charset="0"/>
          </a:endParaRPr>
        </a:p>
      </dgm:t>
    </dgm:pt>
    <dgm:pt modelId="{0A830570-CD74-4D68-86C6-DE94B472F174}" type="parTrans" cxnId="{82D0752A-4521-49D3-8622-155F480A9387}">
      <dgm:prSet/>
      <dgm:spPr/>
      <dgm:t>
        <a:bodyPr/>
        <a:lstStyle/>
        <a:p>
          <a:endParaRPr lang="uk-UA"/>
        </a:p>
      </dgm:t>
    </dgm:pt>
    <dgm:pt modelId="{74D5E7B2-17A9-48E3-AB7F-9EBBE23D9FCC}" type="sibTrans" cxnId="{82D0752A-4521-49D3-8622-155F480A9387}">
      <dgm:prSet/>
      <dgm:spPr/>
      <dgm:t>
        <a:bodyPr/>
        <a:lstStyle/>
        <a:p>
          <a:endParaRPr lang="uk-UA"/>
        </a:p>
      </dgm:t>
    </dgm:pt>
    <dgm:pt modelId="{EFD4BBA1-8B00-46BB-823E-5CE7E98F323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rPr>
            <a:t>Педагогічні читання </a:t>
          </a:r>
          <a:endParaRPr kumimoji="0" lang="ru-RU" sz="1600" b="0" i="0" u="none" strike="noStrike" cap="none" normalizeH="0" baseline="0" dirty="0" smtClean="0">
            <a:ln>
              <a:noFill/>
            </a:ln>
            <a:solidFill>
              <a:schemeClr val="tx1"/>
            </a:solidFill>
            <a:effectLst/>
            <a:latin typeface="Arial" pitchFamily="34" charset="0"/>
          </a:endParaRPr>
        </a:p>
      </dgm:t>
    </dgm:pt>
    <dgm:pt modelId="{F243C783-5315-457B-832A-CC4431E441CE}" type="parTrans" cxnId="{382D687E-04EE-4B86-9C37-44E62FFDD203}">
      <dgm:prSet/>
      <dgm:spPr/>
      <dgm:t>
        <a:bodyPr/>
        <a:lstStyle/>
        <a:p>
          <a:endParaRPr lang="uk-UA"/>
        </a:p>
      </dgm:t>
    </dgm:pt>
    <dgm:pt modelId="{905E39EA-E1E6-45B9-A75C-C68A2DCCEC20}" type="sibTrans" cxnId="{382D687E-04EE-4B86-9C37-44E62FFDD203}">
      <dgm:prSet/>
      <dgm:spPr/>
      <dgm:t>
        <a:bodyPr/>
        <a:lstStyle/>
        <a:p>
          <a:endParaRPr lang="uk-UA"/>
        </a:p>
      </dgm:t>
    </dgm:pt>
    <dgm:pt modelId="{D042CD06-383D-4BA5-9483-1F2629AE2EA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rPr>
            <a:t>Семінари </a:t>
          </a:r>
          <a:endParaRPr kumimoji="0" lang="ru-RU" sz="1600" b="0" i="0" u="none" strike="noStrike" cap="none" normalizeH="0" baseline="0" dirty="0" smtClean="0">
            <a:ln>
              <a:noFill/>
            </a:ln>
            <a:solidFill>
              <a:schemeClr val="tx1"/>
            </a:solidFill>
            <a:effectLst/>
            <a:latin typeface="Arial" pitchFamily="34" charset="0"/>
          </a:endParaRPr>
        </a:p>
      </dgm:t>
    </dgm:pt>
    <dgm:pt modelId="{7E6B46FB-CE9A-4F65-862E-1C35A806C5EC}" type="parTrans" cxnId="{A62A2E36-3A6B-4B69-8B18-934FF3371B80}">
      <dgm:prSet/>
      <dgm:spPr/>
      <dgm:t>
        <a:bodyPr/>
        <a:lstStyle/>
        <a:p>
          <a:endParaRPr lang="uk-UA"/>
        </a:p>
      </dgm:t>
    </dgm:pt>
    <dgm:pt modelId="{D066E23C-8F9F-4781-AEDE-0AFC9B381976}" type="sibTrans" cxnId="{A62A2E36-3A6B-4B69-8B18-934FF3371B80}">
      <dgm:prSet/>
      <dgm:spPr/>
      <dgm:t>
        <a:bodyPr/>
        <a:lstStyle/>
        <a:p>
          <a:endParaRPr lang="uk-UA"/>
        </a:p>
      </dgm:t>
    </dgm:pt>
    <dgm:pt modelId="{2961F332-6F91-47CC-ACE5-FFD92AD5C62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Arial" pitchFamily="34" charset="0"/>
            </a:rPr>
            <a:t>Ділові ігри по адаптації учнів 1-го класу до школи «Я – учень»</a:t>
          </a:r>
          <a:endParaRPr kumimoji="0" lang="ru-RU" b="0" i="0" u="none" strike="noStrike" cap="none" normalizeH="0" baseline="0" dirty="0" smtClean="0">
            <a:ln>
              <a:noFill/>
            </a:ln>
            <a:solidFill>
              <a:schemeClr val="tx1"/>
            </a:solidFill>
            <a:effectLst/>
            <a:latin typeface="Arial" pitchFamily="34" charset="0"/>
          </a:endParaRPr>
        </a:p>
      </dgm:t>
    </dgm:pt>
    <dgm:pt modelId="{698C1610-9A1F-4E36-BC58-1D05435E8B69}" type="parTrans" cxnId="{713B0A3C-B8D2-4269-B6DF-F024AAACEF4C}">
      <dgm:prSet/>
      <dgm:spPr/>
      <dgm:t>
        <a:bodyPr/>
        <a:lstStyle/>
        <a:p>
          <a:endParaRPr lang="uk-UA"/>
        </a:p>
      </dgm:t>
    </dgm:pt>
    <dgm:pt modelId="{BCA0F346-5EAE-4784-8F49-184D8CCE04EE}" type="sibTrans" cxnId="{713B0A3C-B8D2-4269-B6DF-F024AAACEF4C}">
      <dgm:prSet/>
      <dgm:spPr/>
      <dgm:t>
        <a:bodyPr/>
        <a:lstStyle/>
        <a:p>
          <a:endParaRPr lang="uk-UA"/>
        </a:p>
      </dgm:t>
    </dgm:pt>
    <dgm:pt modelId="{3AAD96EE-7A11-4C90-9379-87E89C2E97D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Arial" pitchFamily="34" charset="0"/>
            </a:rPr>
            <a:t>Творчі диспути «Чи потрібні інновації в школі»</a:t>
          </a:r>
          <a:endParaRPr kumimoji="0" lang="ru-RU" b="0" i="0" u="none" strike="noStrike" cap="none" normalizeH="0" baseline="0" dirty="0" smtClean="0">
            <a:ln>
              <a:noFill/>
            </a:ln>
            <a:solidFill>
              <a:schemeClr val="tx1"/>
            </a:solidFill>
            <a:effectLst/>
            <a:latin typeface="Arial" pitchFamily="34" charset="0"/>
          </a:endParaRPr>
        </a:p>
      </dgm:t>
    </dgm:pt>
    <dgm:pt modelId="{0A7DD8A7-9407-45D5-B792-29A3C3D3D1F5}" type="parTrans" cxnId="{CF8202F2-D769-41C8-AFD7-1C76F62DA514}">
      <dgm:prSet/>
      <dgm:spPr/>
      <dgm:t>
        <a:bodyPr/>
        <a:lstStyle/>
        <a:p>
          <a:endParaRPr lang="uk-UA"/>
        </a:p>
      </dgm:t>
    </dgm:pt>
    <dgm:pt modelId="{429AE3E7-F8C5-4B22-9956-22F6537D298A}" type="sibTrans" cxnId="{CF8202F2-D769-41C8-AFD7-1C76F62DA514}">
      <dgm:prSet/>
      <dgm:spPr/>
      <dgm:t>
        <a:bodyPr/>
        <a:lstStyle/>
        <a:p>
          <a:endParaRPr lang="uk-UA"/>
        </a:p>
      </dgm:t>
    </dgm:pt>
    <dgm:pt modelId="{FF9D969E-1C74-4C3A-8254-6E94F0B945E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Arial" pitchFamily="34" charset="0"/>
            </a:rPr>
            <a:t>Конкурси педагогічної майстерності</a:t>
          </a:r>
          <a:endParaRPr kumimoji="0" lang="ru-RU" b="0" i="0" u="none" strike="noStrike" cap="none" normalizeH="0" baseline="0" dirty="0" smtClean="0">
            <a:ln>
              <a:noFill/>
            </a:ln>
            <a:solidFill>
              <a:schemeClr val="tx1"/>
            </a:solidFill>
            <a:effectLst/>
            <a:latin typeface="Arial" pitchFamily="34" charset="0"/>
          </a:endParaRPr>
        </a:p>
      </dgm:t>
    </dgm:pt>
    <dgm:pt modelId="{FCAC473B-B7E1-4976-937A-8B10241C03E4}" type="parTrans" cxnId="{F23A40CC-957C-47E4-BCAF-DFA7E2063F37}">
      <dgm:prSet/>
      <dgm:spPr/>
      <dgm:t>
        <a:bodyPr/>
        <a:lstStyle/>
        <a:p>
          <a:endParaRPr lang="uk-UA"/>
        </a:p>
      </dgm:t>
    </dgm:pt>
    <dgm:pt modelId="{C6732677-E89C-4433-B91A-3B100A7177B4}" type="sibTrans" cxnId="{F23A40CC-957C-47E4-BCAF-DFA7E2063F37}">
      <dgm:prSet/>
      <dgm:spPr/>
      <dgm:t>
        <a:bodyPr/>
        <a:lstStyle/>
        <a:p>
          <a:endParaRPr lang="uk-UA"/>
        </a:p>
      </dgm:t>
    </dgm:pt>
    <dgm:pt modelId="{7FD6F793-730D-439B-B377-19FD3AB1B4F0}">
      <dgm:prSet custT="1"/>
      <dgm:spPr/>
      <dgm:t>
        <a:bodyPr/>
        <a:lstStyle/>
        <a:p>
          <a:r>
            <a:rPr lang="uk-UA" sz="1600" dirty="0" err="1" smtClean="0">
              <a:solidFill>
                <a:schemeClr val="tx1"/>
              </a:solidFill>
            </a:rPr>
            <a:t>Вебінари</a:t>
          </a:r>
          <a:r>
            <a:rPr lang="uk-UA" sz="1600" dirty="0" smtClean="0">
              <a:solidFill>
                <a:schemeClr val="tx1"/>
              </a:solidFill>
            </a:rPr>
            <a:t> </a:t>
          </a:r>
          <a:endParaRPr lang="uk-UA" sz="1600" dirty="0">
            <a:solidFill>
              <a:schemeClr val="tx1"/>
            </a:solidFill>
          </a:endParaRPr>
        </a:p>
      </dgm:t>
    </dgm:pt>
    <dgm:pt modelId="{7DF12313-03D8-4751-BD0D-101154DB5D1D}" type="parTrans" cxnId="{9C9C0EB0-964B-4E4C-984A-292DB504DFAB}">
      <dgm:prSet/>
      <dgm:spPr/>
      <dgm:t>
        <a:bodyPr/>
        <a:lstStyle/>
        <a:p>
          <a:endParaRPr lang="uk-UA"/>
        </a:p>
      </dgm:t>
    </dgm:pt>
    <dgm:pt modelId="{B9BD0BC0-260D-4F0A-96B7-4F3413E0A4E8}" type="sibTrans" cxnId="{9C9C0EB0-964B-4E4C-984A-292DB504DFAB}">
      <dgm:prSet/>
      <dgm:spPr/>
      <dgm:t>
        <a:bodyPr/>
        <a:lstStyle/>
        <a:p>
          <a:endParaRPr lang="uk-UA"/>
        </a:p>
      </dgm:t>
    </dgm:pt>
    <dgm:pt modelId="{9756FB6D-2119-493A-947D-FD33D7B93A4D}" type="pres">
      <dgm:prSet presAssocID="{3B43F9AB-1A76-4F65-A9F7-5622E5E5272C}" presName="hierChild1" presStyleCnt="0">
        <dgm:presLayoutVars>
          <dgm:orgChart val="1"/>
          <dgm:chPref val="1"/>
          <dgm:dir/>
          <dgm:animOne val="branch"/>
          <dgm:animLvl val="lvl"/>
          <dgm:resizeHandles/>
        </dgm:presLayoutVars>
      </dgm:prSet>
      <dgm:spPr/>
    </dgm:pt>
    <dgm:pt modelId="{0A907A00-10A1-4DE5-90FA-0C74C76D9BB8}" type="pres">
      <dgm:prSet presAssocID="{2C46B08A-EF24-4CEE-B507-230F2ABA1DBD}" presName="hierRoot1" presStyleCnt="0">
        <dgm:presLayoutVars>
          <dgm:hierBranch/>
        </dgm:presLayoutVars>
      </dgm:prSet>
      <dgm:spPr/>
    </dgm:pt>
    <dgm:pt modelId="{C2AFD92C-7259-4A20-A301-700DD5B4A8CB}" type="pres">
      <dgm:prSet presAssocID="{2C46B08A-EF24-4CEE-B507-230F2ABA1DBD}" presName="rootComposite1" presStyleCnt="0"/>
      <dgm:spPr/>
    </dgm:pt>
    <dgm:pt modelId="{5193B4ED-8DF1-4E69-A0F2-58DE8221109B}" type="pres">
      <dgm:prSet presAssocID="{2C46B08A-EF24-4CEE-B507-230F2ABA1DBD}" presName="rootText1" presStyleLbl="node0" presStyleIdx="0" presStyleCnt="1" custScaleX="341493">
        <dgm:presLayoutVars>
          <dgm:chPref val="3"/>
        </dgm:presLayoutVars>
      </dgm:prSet>
      <dgm:spPr/>
      <dgm:t>
        <a:bodyPr/>
        <a:lstStyle/>
        <a:p>
          <a:endParaRPr lang="uk-UA"/>
        </a:p>
      </dgm:t>
    </dgm:pt>
    <dgm:pt modelId="{BE92581B-6ED9-4C8C-8AD2-71A3DE2FA544}" type="pres">
      <dgm:prSet presAssocID="{2C46B08A-EF24-4CEE-B507-230F2ABA1DBD}" presName="rootConnector1" presStyleLbl="node1" presStyleIdx="0" presStyleCnt="0"/>
      <dgm:spPr/>
      <dgm:t>
        <a:bodyPr/>
        <a:lstStyle/>
        <a:p>
          <a:endParaRPr lang="uk-UA"/>
        </a:p>
      </dgm:t>
    </dgm:pt>
    <dgm:pt modelId="{86D5C6A9-06A1-41E7-A0B4-81891E3E970B}" type="pres">
      <dgm:prSet presAssocID="{2C46B08A-EF24-4CEE-B507-230F2ABA1DBD}" presName="hierChild2" presStyleCnt="0"/>
      <dgm:spPr/>
    </dgm:pt>
    <dgm:pt modelId="{DAFA2E46-CEC7-446A-93E7-2C305537B1B2}" type="pres">
      <dgm:prSet presAssocID="{E0751DBF-5314-4CB6-97F8-AB7F186C0249}" presName="Name35" presStyleLbl="parChTrans1D2" presStyleIdx="0" presStyleCnt="2"/>
      <dgm:spPr/>
      <dgm:t>
        <a:bodyPr/>
        <a:lstStyle/>
        <a:p>
          <a:endParaRPr lang="uk-UA"/>
        </a:p>
      </dgm:t>
    </dgm:pt>
    <dgm:pt modelId="{9078B384-8BB0-411F-A83E-6C040F13E889}" type="pres">
      <dgm:prSet presAssocID="{7C18E059-A5ED-41C5-932B-E94C3DB6084F}" presName="hierRoot2" presStyleCnt="0">
        <dgm:presLayoutVars>
          <dgm:hierBranch/>
        </dgm:presLayoutVars>
      </dgm:prSet>
      <dgm:spPr/>
    </dgm:pt>
    <dgm:pt modelId="{B76FC09D-B16F-407C-9F0C-C596FD0E0BD3}" type="pres">
      <dgm:prSet presAssocID="{7C18E059-A5ED-41C5-932B-E94C3DB6084F}" presName="rootComposite" presStyleCnt="0"/>
      <dgm:spPr/>
    </dgm:pt>
    <dgm:pt modelId="{A9F47B60-EEE8-4B5A-9630-4E5E6D434714}" type="pres">
      <dgm:prSet presAssocID="{7C18E059-A5ED-41C5-932B-E94C3DB6084F}" presName="rootText" presStyleLbl="node2" presStyleIdx="0" presStyleCnt="2">
        <dgm:presLayoutVars>
          <dgm:chPref val="3"/>
        </dgm:presLayoutVars>
      </dgm:prSet>
      <dgm:spPr/>
      <dgm:t>
        <a:bodyPr/>
        <a:lstStyle/>
        <a:p>
          <a:endParaRPr lang="uk-UA"/>
        </a:p>
      </dgm:t>
    </dgm:pt>
    <dgm:pt modelId="{760BA2C1-29E9-4FDD-B00D-4CEDCEC94D21}" type="pres">
      <dgm:prSet presAssocID="{7C18E059-A5ED-41C5-932B-E94C3DB6084F}" presName="rootConnector" presStyleLbl="node2" presStyleIdx="0" presStyleCnt="2"/>
      <dgm:spPr/>
      <dgm:t>
        <a:bodyPr/>
        <a:lstStyle/>
        <a:p>
          <a:endParaRPr lang="uk-UA"/>
        </a:p>
      </dgm:t>
    </dgm:pt>
    <dgm:pt modelId="{6291AD1F-4A93-4B95-A8A5-9993F2FAB40B}" type="pres">
      <dgm:prSet presAssocID="{7C18E059-A5ED-41C5-932B-E94C3DB6084F}" presName="hierChild4" presStyleCnt="0"/>
      <dgm:spPr/>
    </dgm:pt>
    <dgm:pt modelId="{56D0366A-5039-4A62-A3A4-A0ADC90E93A9}" type="pres">
      <dgm:prSet presAssocID="{DE85A055-C03F-4100-B82C-1219D6EB87D4}" presName="Name35" presStyleLbl="parChTrans1D3" presStyleIdx="0" presStyleCnt="3"/>
      <dgm:spPr/>
      <dgm:t>
        <a:bodyPr/>
        <a:lstStyle/>
        <a:p>
          <a:endParaRPr lang="uk-UA"/>
        </a:p>
      </dgm:t>
    </dgm:pt>
    <dgm:pt modelId="{5910F66C-1D28-41B7-A45A-F3ADF0576CE8}" type="pres">
      <dgm:prSet presAssocID="{1369A73F-C400-43E8-937E-44C532A18A95}" presName="hierRoot2" presStyleCnt="0">
        <dgm:presLayoutVars>
          <dgm:hierBranch val="l"/>
        </dgm:presLayoutVars>
      </dgm:prSet>
      <dgm:spPr/>
    </dgm:pt>
    <dgm:pt modelId="{D65319AF-CF3C-4E4A-8F81-C236F7DD1D7C}" type="pres">
      <dgm:prSet presAssocID="{1369A73F-C400-43E8-937E-44C532A18A95}" presName="rootComposite" presStyleCnt="0"/>
      <dgm:spPr/>
    </dgm:pt>
    <dgm:pt modelId="{D12A63E9-5C60-4953-8414-01CDB53A70CA}" type="pres">
      <dgm:prSet presAssocID="{1369A73F-C400-43E8-937E-44C532A18A95}" presName="rootText" presStyleLbl="node3" presStyleIdx="0" presStyleCnt="3">
        <dgm:presLayoutVars>
          <dgm:chPref val="3"/>
        </dgm:presLayoutVars>
      </dgm:prSet>
      <dgm:spPr/>
      <dgm:t>
        <a:bodyPr/>
        <a:lstStyle/>
        <a:p>
          <a:endParaRPr lang="uk-UA"/>
        </a:p>
      </dgm:t>
    </dgm:pt>
    <dgm:pt modelId="{AA7C9934-6F58-433A-88F6-FA67A661C287}" type="pres">
      <dgm:prSet presAssocID="{1369A73F-C400-43E8-937E-44C532A18A95}" presName="rootConnector" presStyleLbl="node3" presStyleIdx="0" presStyleCnt="3"/>
      <dgm:spPr/>
      <dgm:t>
        <a:bodyPr/>
        <a:lstStyle/>
        <a:p>
          <a:endParaRPr lang="uk-UA"/>
        </a:p>
      </dgm:t>
    </dgm:pt>
    <dgm:pt modelId="{9CB01B79-8D88-4938-BCA8-D3503C632FFB}" type="pres">
      <dgm:prSet presAssocID="{1369A73F-C400-43E8-937E-44C532A18A95}" presName="hierChild4" presStyleCnt="0"/>
      <dgm:spPr/>
    </dgm:pt>
    <dgm:pt modelId="{3FD584B4-6EFF-4225-9613-A77BEB504017}" type="pres">
      <dgm:prSet presAssocID="{DFB0962A-9E1E-4755-9EF6-AEF0DAD90467}" presName="Name50" presStyleLbl="parChTrans1D4" presStyleIdx="0" presStyleCnt="13"/>
      <dgm:spPr/>
      <dgm:t>
        <a:bodyPr/>
        <a:lstStyle/>
        <a:p>
          <a:endParaRPr lang="uk-UA"/>
        </a:p>
      </dgm:t>
    </dgm:pt>
    <dgm:pt modelId="{9E704015-2A86-4072-A620-8CE1F5759ECD}" type="pres">
      <dgm:prSet presAssocID="{233E35FC-137C-4C2A-8F8C-071D88AA917F}" presName="hierRoot2" presStyleCnt="0">
        <dgm:presLayoutVars>
          <dgm:hierBranch val="r"/>
        </dgm:presLayoutVars>
      </dgm:prSet>
      <dgm:spPr/>
    </dgm:pt>
    <dgm:pt modelId="{DDD89ECA-A493-438E-A93A-AEAA2939B565}" type="pres">
      <dgm:prSet presAssocID="{233E35FC-137C-4C2A-8F8C-071D88AA917F}" presName="rootComposite" presStyleCnt="0"/>
      <dgm:spPr/>
    </dgm:pt>
    <dgm:pt modelId="{9E19C4AA-78AB-4038-BF92-27607994B58B}" type="pres">
      <dgm:prSet presAssocID="{233E35FC-137C-4C2A-8F8C-071D88AA917F}" presName="rootText" presStyleLbl="node4" presStyleIdx="0" presStyleCnt="13">
        <dgm:presLayoutVars>
          <dgm:chPref val="3"/>
        </dgm:presLayoutVars>
      </dgm:prSet>
      <dgm:spPr/>
      <dgm:t>
        <a:bodyPr/>
        <a:lstStyle/>
        <a:p>
          <a:endParaRPr lang="uk-UA"/>
        </a:p>
      </dgm:t>
    </dgm:pt>
    <dgm:pt modelId="{F4EC19FD-48B8-4D5E-8F25-A5724511E225}" type="pres">
      <dgm:prSet presAssocID="{233E35FC-137C-4C2A-8F8C-071D88AA917F}" presName="rootConnector" presStyleLbl="node4" presStyleIdx="0" presStyleCnt="13"/>
      <dgm:spPr/>
      <dgm:t>
        <a:bodyPr/>
        <a:lstStyle/>
        <a:p>
          <a:endParaRPr lang="uk-UA"/>
        </a:p>
      </dgm:t>
    </dgm:pt>
    <dgm:pt modelId="{527A576C-7C3D-458E-8DAE-DF8E4F83E002}" type="pres">
      <dgm:prSet presAssocID="{233E35FC-137C-4C2A-8F8C-071D88AA917F}" presName="hierChild4" presStyleCnt="0"/>
      <dgm:spPr/>
    </dgm:pt>
    <dgm:pt modelId="{934F82EF-8348-4747-85DA-E32A99ACEB1A}" type="pres">
      <dgm:prSet presAssocID="{233E35FC-137C-4C2A-8F8C-071D88AA917F}" presName="hierChild5" presStyleCnt="0"/>
      <dgm:spPr/>
    </dgm:pt>
    <dgm:pt modelId="{39D0E1DE-19EA-4BF3-A125-5330F80597AD}" type="pres">
      <dgm:prSet presAssocID="{D17EFE8B-7E79-4CDC-BA33-CE28C337A7C6}" presName="Name50" presStyleLbl="parChTrans1D4" presStyleIdx="1" presStyleCnt="13"/>
      <dgm:spPr/>
      <dgm:t>
        <a:bodyPr/>
        <a:lstStyle/>
        <a:p>
          <a:endParaRPr lang="uk-UA"/>
        </a:p>
      </dgm:t>
    </dgm:pt>
    <dgm:pt modelId="{9DDC0954-D401-4C25-9FE4-DC8806C01905}" type="pres">
      <dgm:prSet presAssocID="{24E090E3-3631-4A56-BE5D-64308ED85E55}" presName="hierRoot2" presStyleCnt="0">
        <dgm:presLayoutVars>
          <dgm:hierBranch val="l"/>
        </dgm:presLayoutVars>
      </dgm:prSet>
      <dgm:spPr/>
    </dgm:pt>
    <dgm:pt modelId="{0D8C1843-68EA-467E-8BCE-952433619C08}" type="pres">
      <dgm:prSet presAssocID="{24E090E3-3631-4A56-BE5D-64308ED85E55}" presName="rootComposite" presStyleCnt="0"/>
      <dgm:spPr/>
    </dgm:pt>
    <dgm:pt modelId="{87607699-7C9E-49C3-8569-A8A48B33262F}" type="pres">
      <dgm:prSet presAssocID="{24E090E3-3631-4A56-BE5D-64308ED85E55}" presName="rootText" presStyleLbl="node4" presStyleIdx="1" presStyleCnt="13">
        <dgm:presLayoutVars>
          <dgm:chPref val="3"/>
        </dgm:presLayoutVars>
      </dgm:prSet>
      <dgm:spPr/>
      <dgm:t>
        <a:bodyPr/>
        <a:lstStyle/>
        <a:p>
          <a:endParaRPr lang="uk-UA"/>
        </a:p>
      </dgm:t>
    </dgm:pt>
    <dgm:pt modelId="{41D7CA4B-2E79-4CB2-9C4B-E6A74620C191}" type="pres">
      <dgm:prSet presAssocID="{24E090E3-3631-4A56-BE5D-64308ED85E55}" presName="rootConnector" presStyleLbl="node4" presStyleIdx="1" presStyleCnt="13"/>
      <dgm:spPr/>
      <dgm:t>
        <a:bodyPr/>
        <a:lstStyle/>
        <a:p>
          <a:endParaRPr lang="uk-UA"/>
        </a:p>
      </dgm:t>
    </dgm:pt>
    <dgm:pt modelId="{A77AD5C1-A081-49D5-BB91-037CEBD3EF93}" type="pres">
      <dgm:prSet presAssocID="{24E090E3-3631-4A56-BE5D-64308ED85E55}" presName="hierChild4" presStyleCnt="0"/>
      <dgm:spPr/>
    </dgm:pt>
    <dgm:pt modelId="{67E47F0A-5157-4E70-B251-24BA62497996}" type="pres">
      <dgm:prSet presAssocID="{24E090E3-3631-4A56-BE5D-64308ED85E55}" presName="hierChild5" presStyleCnt="0"/>
      <dgm:spPr/>
    </dgm:pt>
    <dgm:pt modelId="{082498CF-FF17-4FE5-8A1F-EA8D05F40F47}" type="pres">
      <dgm:prSet presAssocID="{0CFD92DF-9750-4BAA-B355-4DF979154BD0}" presName="Name50" presStyleLbl="parChTrans1D4" presStyleIdx="2" presStyleCnt="13"/>
      <dgm:spPr/>
      <dgm:t>
        <a:bodyPr/>
        <a:lstStyle/>
        <a:p>
          <a:endParaRPr lang="uk-UA"/>
        </a:p>
      </dgm:t>
    </dgm:pt>
    <dgm:pt modelId="{329ACC3D-FC5B-4132-A7FB-DEE488218B57}" type="pres">
      <dgm:prSet presAssocID="{E405FB4E-3A82-4C58-A3BD-0524324F3399}" presName="hierRoot2" presStyleCnt="0">
        <dgm:presLayoutVars>
          <dgm:hierBranch val="l"/>
        </dgm:presLayoutVars>
      </dgm:prSet>
      <dgm:spPr/>
    </dgm:pt>
    <dgm:pt modelId="{5E9C787B-5A46-4E7A-8697-4B082C0AE167}" type="pres">
      <dgm:prSet presAssocID="{E405FB4E-3A82-4C58-A3BD-0524324F3399}" presName="rootComposite" presStyleCnt="0"/>
      <dgm:spPr/>
    </dgm:pt>
    <dgm:pt modelId="{A45D3268-9918-4A1E-96B2-E146A01B564E}" type="pres">
      <dgm:prSet presAssocID="{E405FB4E-3A82-4C58-A3BD-0524324F3399}" presName="rootText" presStyleLbl="node4" presStyleIdx="2" presStyleCnt="13">
        <dgm:presLayoutVars>
          <dgm:chPref val="3"/>
        </dgm:presLayoutVars>
      </dgm:prSet>
      <dgm:spPr/>
      <dgm:t>
        <a:bodyPr/>
        <a:lstStyle/>
        <a:p>
          <a:endParaRPr lang="uk-UA"/>
        </a:p>
      </dgm:t>
    </dgm:pt>
    <dgm:pt modelId="{49BE36FA-4DC7-4373-86CB-1F703C06E82C}" type="pres">
      <dgm:prSet presAssocID="{E405FB4E-3A82-4C58-A3BD-0524324F3399}" presName="rootConnector" presStyleLbl="node4" presStyleIdx="2" presStyleCnt="13"/>
      <dgm:spPr/>
      <dgm:t>
        <a:bodyPr/>
        <a:lstStyle/>
        <a:p>
          <a:endParaRPr lang="uk-UA"/>
        </a:p>
      </dgm:t>
    </dgm:pt>
    <dgm:pt modelId="{68556EA0-9E7C-4C57-A880-49A64FC709DD}" type="pres">
      <dgm:prSet presAssocID="{E405FB4E-3A82-4C58-A3BD-0524324F3399}" presName="hierChild4" presStyleCnt="0"/>
      <dgm:spPr/>
    </dgm:pt>
    <dgm:pt modelId="{43591E39-797D-4343-8AD1-2B3793842BD0}" type="pres">
      <dgm:prSet presAssocID="{E405FB4E-3A82-4C58-A3BD-0524324F3399}" presName="hierChild5" presStyleCnt="0"/>
      <dgm:spPr/>
    </dgm:pt>
    <dgm:pt modelId="{040340D4-922E-4A97-8555-3B6B465255FA}" type="pres">
      <dgm:prSet presAssocID="{C7D046E4-2656-4D7D-A6E1-975D53CFDC38}" presName="Name50" presStyleLbl="parChTrans1D4" presStyleIdx="3" presStyleCnt="13"/>
      <dgm:spPr/>
      <dgm:t>
        <a:bodyPr/>
        <a:lstStyle/>
        <a:p>
          <a:endParaRPr lang="uk-UA"/>
        </a:p>
      </dgm:t>
    </dgm:pt>
    <dgm:pt modelId="{04CA2C6B-D006-41D6-A77E-759A03FF80F2}" type="pres">
      <dgm:prSet presAssocID="{EADC6757-3307-4E76-8933-6FC0375EAAB3}" presName="hierRoot2" presStyleCnt="0">
        <dgm:presLayoutVars>
          <dgm:hierBranch val="l"/>
        </dgm:presLayoutVars>
      </dgm:prSet>
      <dgm:spPr/>
    </dgm:pt>
    <dgm:pt modelId="{2F6BE7D5-BD40-44DA-8541-D1C93A47A7F9}" type="pres">
      <dgm:prSet presAssocID="{EADC6757-3307-4E76-8933-6FC0375EAAB3}" presName="rootComposite" presStyleCnt="0"/>
      <dgm:spPr/>
    </dgm:pt>
    <dgm:pt modelId="{CB81478D-ED1F-4456-9766-1BD21D5FB85D}" type="pres">
      <dgm:prSet presAssocID="{EADC6757-3307-4E76-8933-6FC0375EAAB3}" presName="rootText" presStyleLbl="node4" presStyleIdx="3" presStyleCnt="13">
        <dgm:presLayoutVars>
          <dgm:chPref val="3"/>
        </dgm:presLayoutVars>
      </dgm:prSet>
      <dgm:spPr/>
      <dgm:t>
        <a:bodyPr/>
        <a:lstStyle/>
        <a:p>
          <a:endParaRPr lang="uk-UA"/>
        </a:p>
      </dgm:t>
    </dgm:pt>
    <dgm:pt modelId="{590909D6-0168-4267-AB6B-A101932B6A10}" type="pres">
      <dgm:prSet presAssocID="{EADC6757-3307-4E76-8933-6FC0375EAAB3}" presName="rootConnector" presStyleLbl="node4" presStyleIdx="3" presStyleCnt="13"/>
      <dgm:spPr/>
      <dgm:t>
        <a:bodyPr/>
        <a:lstStyle/>
        <a:p>
          <a:endParaRPr lang="uk-UA"/>
        </a:p>
      </dgm:t>
    </dgm:pt>
    <dgm:pt modelId="{2E4CF813-A7DF-4A5E-9A52-A636967BD127}" type="pres">
      <dgm:prSet presAssocID="{EADC6757-3307-4E76-8933-6FC0375EAAB3}" presName="hierChild4" presStyleCnt="0"/>
      <dgm:spPr/>
    </dgm:pt>
    <dgm:pt modelId="{49D7B1D5-9FD5-4465-AEBA-532C68E568DC}" type="pres">
      <dgm:prSet presAssocID="{EADC6757-3307-4E76-8933-6FC0375EAAB3}" presName="hierChild5" presStyleCnt="0"/>
      <dgm:spPr/>
    </dgm:pt>
    <dgm:pt modelId="{D28F51F2-8BCE-4895-8B23-B70D7998AA1D}" type="pres">
      <dgm:prSet presAssocID="{1369A73F-C400-43E8-937E-44C532A18A95}" presName="hierChild5" presStyleCnt="0"/>
      <dgm:spPr/>
    </dgm:pt>
    <dgm:pt modelId="{F2124907-52A9-421D-86EF-7821197E0388}" type="pres">
      <dgm:prSet presAssocID="{7C18E059-A5ED-41C5-932B-E94C3DB6084F}" presName="hierChild5" presStyleCnt="0"/>
      <dgm:spPr/>
    </dgm:pt>
    <dgm:pt modelId="{D18EBAC9-06AA-4C27-8662-8A3C5A8ACD7C}" type="pres">
      <dgm:prSet presAssocID="{C9EAC74A-832C-462F-B50C-4C5444A5ABE9}" presName="Name35" presStyleLbl="parChTrans1D2" presStyleIdx="1" presStyleCnt="2"/>
      <dgm:spPr/>
      <dgm:t>
        <a:bodyPr/>
        <a:lstStyle/>
        <a:p>
          <a:endParaRPr lang="uk-UA"/>
        </a:p>
      </dgm:t>
    </dgm:pt>
    <dgm:pt modelId="{23C374AF-9306-471C-82E4-151CCE2016E0}" type="pres">
      <dgm:prSet presAssocID="{D94B183D-B4BF-46FC-A910-FF26C3F644A8}" presName="hierRoot2" presStyleCnt="0">
        <dgm:presLayoutVars>
          <dgm:hierBranch/>
        </dgm:presLayoutVars>
      </dgm:prSet>
      <dgm:spPr/>
    </dgm:pt>
    <dgm:pt modelId="{14120281-4325-409F-9C5E-602E8325A530}" type="pres">
      <dgm:prSet presAssocID="{D94B183D-B4BF-46FC-A910-FF26C3F644A8}" presName="rootComposite" presStyleCnt="0"/>
      <dgm:spPr/>
    </dgm:pt>
    <dgm:pt modelId="{663416F9-6F62-4EE8-9121-95E5F2B195AF}" type="pres">
      <dgm:prSet presAssocID="{D94B183D-B4BF-46FC-A910-FF26C3F644A8}" presName="rootText" presStyleLbl="node2" presStyleIdx="1" presStyleCnt="2">
        <dgm:presLayoutVars>
          <dgm:chPref val="3"/>
        </dgm:presLayoutVars>
      </dgm:prSet>
      <dgm:spPr/>
      <dgm:t>
        <a:bodyPr/>
        <a:lstStyle/>
        <a:p>
          <a:endParaRPr lang="uk-UA"/>
        </a:p>
      </dgm:t>
    </dgm:pt>
    <dgm:pt modelId="{B8C90166-277E-4356-B3BE-D80F9CEDF9D3}" type="pres">
      <dgm:prSet presAssocID="{D94B183D-B4BF-46FC-A910-FF26C3F644A8}" presName="rootConnector" presStyleLbl="node2" presStyleIdx="1" presStyleCnt="2"/>
      <dgm:spPr/>
      <dgm:t>
        <a:bodyPr/>
        <a:lstStyle/>
        <a:p>
          <a:endParaRPr lang="uk-UA"/>
        </a:p>
      </dgm:t>
    </dgm:pt>
    <dgm:pt modelId="{38BF204C-9700-4CE3-89E9-C2C64E129814}" type="pres">
      <dgm:prSet presAssocID="{D94B183D-B4BF-46FC-A910-FF26C3F644A8}" presName="hierChild4" presStyleCnt="0"/>
      <dgm:spPr/>
    </dgm:pt>
    <dgm:pt modelId="{FE8D3D5A-D2E4-4ADE-9CE6-8BD9E60C4851}" type="pres">
      <dgm:prSet presAssocID="{C19C5E9B-D660-4E05-8E6A-566CF963D4D1}" presName="Name35" presStyleLbl="parChTrans1D3" presStyleIdx="1" presStyleCnt="3"/>
      <dgm:spPr/>
      <dgm:t>
        <a:bodyPr/>
        <a:lstStyle/>
        <a:p>
          <a:endParaRPr lang="uk-UA"/>
        </a:p>
      </dgm:t>
    </dgm:pt>
    <dgm:pt modelId="{3946FA0B-B3C8-4808-A31F-C463F591C267}" type="pres">
      <dgm:prSet presAssocID="{BC19F6AB-BB84-48C9-91A3-CA417564E689}" presName="hierRoot2" presStyleCnt="0">
        <dgm:presLayoutVars>
          <dgm:hierBranch val="l"/>
        </dgm:presLayoutVars>
      </dgm:prSet>
      <dgm:spPr/>
    </dgm:pt>
    <dgm:pt modelId="{F7DF6FF6-FC87-43C1-8753-37306F7BD867}" type="pres">
      <dgm:prSet presAssocID="{BC19F6AB-BB84-48C9-91A3-CA417564E689}" presName="rootComposite" presStyleCnt="0"/>
      <dgm:spPr/>
    </dgm:pt>
    <dgm:pt modelId="{28734F5E-1856-4AFC-BF2E-ECEAC6E6D526}" type="pres">
      <dgm:prSet presAssocID="{BC19F6AB-BB84-48C9-91A3-CA417564E689}" presName="rootText" presStyleLbl="node3" presStyleIdx="1" presStyleCnt="3">
        <dgm:presLayoutVars>
          <dgm:chPref val="3"/>
        </dgm:presLayoutVars>
      </dgm:prSet>
      <dgm:spPr/>
      <dgm:t>
        <a:bodyPr/>
        <a:lstStyle/>
        <a:p>
          <a:endParaRPr lang="uk-UA"/>
        </a:p>
      </dgm:t>
    </dgm:pt>
    <dgm:pt modelId="{B6085A6C-12B1-45E9-B530-2B1192AB3E7C}" type="pres">
      <dgm:prSet presAssocID="{BC19F6AB-BB84-48C9-91A3-CA417564E689}" presName="rootConnector" presStyleLbl="node3" presStyleIdx="1" presStyleCnt="3"/>
      <dgm:spPr/>
      <dgm:t>
        <a:bodyPr/>
        <a:lstStyle/>
        <a:p>
          <a:endParaRPr lang="uk-UA"/>
        </a:p>
      </dgm:t>
    </dgm:pt>
    <dgm:pt modelId="{F1628A98-69B2-447F-BCAA-1C17050FC8C0}" type="pres">
      <dgm:prSet presAssocID="{BC19F6AB-BB84-48C9-91A3-CA417564E689}" presName="hierChild4" presStyleCnt="0"/>
      <dgm:spPr/>
    </dgm:pt>
    <dgm:pt modelId="{AE8DFCB8-A237-4DE3-8480-5FAE9B01DB8B}" type="pres">
      <dgm:prSet presAssocID="{9713AF0B-9423-4070-8D19-E27107A9277B}" presName="Name50" presStyleLbl="parChTrans1D4" presStyleIdx="4" presStyleCnt="13"/>
      <dgm:spPr/>
      <dgm:t>
        <a:bodyPr/>
        <a:lstStyle/>
        <a:p>
          <a:endParaRPr lang="uk-UA"/>
        </a:p>
      </dgm:t>
    </dgm:pt>
    <dgm:pt modelId="{48DCBCB9-3E71-4BDC-81FC-0CB9A89690BE}" type="pres">
      <dgm:prSet presAssocID="{CE5A34BD-EE51-4D6A-881C-5C233C449411}" presName="hierRoot2" presStyleCnt="0">
        <dgm:presLayoutVars>
          <dgm:hierBranch val="l"/>
        </dgm:presLayoutVars>
      </dgm:prSet>
      <dgm:spPr/>
    </dgm:pt>
    <dgm:pt modelId="{406FEC20-59F2-4BB2-8E37-36B403F12AE8}" type="pres">
      <dgm:prSet presAssocID="{CE5A34BD-EE51-4D6A-881C-5C233C449411}" presName="rootComposite" presStyleCnt="0"/>
      <dgm:spPr/>
    </dgm:pt>
    <dgm:pt modelId="{571CE051-357F-4031-B96C-DA02F92308F5}" type="pres">
      <dgm:prSet presAssocID="{CE5A34BD-EE51-4D6A-881C-5C233C449411}" presName="rootText" presStyleLbl="node4" presStyleIdx="4" presStyleCnt="13">
        <dgm:presLayoutVars>
          <dgm:chPref val="3"/>
        </dgm:presLayoutVars>
      </dgm:prSet>
      <dgm:spPr/>
      <dgm:t>
        <a:bodyPr/>
        <a:lstStyle/>
        <a:p>
          <a:endParaRPr lang="uk-UA"/>
        </a:p>
      </dgm:t>
    </dgm:pt>
    <dgm:pt modelId="{DB1F51C6-CBD9-4B37-8FBD-D065AAC4ABF5}" type="pres">
      <dgm:prSet presAssocID="{CE5A34BD-EE51-4D6A-881C-5C233C449411}" presName="rootConnector" presStyleLbl="node4" presStyleIdx="4" presStyleCnt="13"/>
      <dgm:spPr/>
      <dgm:t>
        <a:bodyPr/>
        <a:lstStyle/>
        <a:p>
          <a:endParaRPr lang="uk-UA"/>
        </a:p>
      </dgm:t>
    </dgm:pt>
    <dgm:pt modelId="{C5D48686-172E-47D1-B09F-CFCF2279A468}" type="pres">
      <dgm:prSet presAssocID="{CE5A34BD-EE51-4D6A-881C-5C233C449411}" presName="hierChild4" presStyleCnt="0"/>
      <dgm:spPr/>
    </dgm:pt>
    <dgm:pt modelId="{433D9F54-4583-49EC-AA63-DAA9625EF144}" type="pres">
      <dgm:prSet presAssocID="{CE5A34BD-EE51-4D6A-881C-5C233C449411}" presName="hierChild5" presStyleCnt="0"/>
      <dgm:spPr/>
    </dgm:pt>
    <dgm:pt modelId="{04349FAA-84F0-4667-A3F7-9FE91B82674D}" type="pres">
      <dgm:prSet presAssocID="{A470CDEA-B298-4FC4-9D35-B05D8D810DE2}" presName="Name50" presStyleLbl="parChTrans1D4" presStyleIdx="5" presStyleCnt="13"/>
      <dgm:spPr/>
      <dgm:t>
        <a:bodyPr/>
        <a:lstStyle/>
        <a:p>
          <a:endParaRPr lang="uk-UA"/>
        </a:p>
      </dgm:t>
    </dgm:pt>
    <dgm:pt modelId="{CE632287-BBA6-4046-A056-D83FBB863443}" type="pres">
      <dgm:prSet presAssocID="{081748B0-169A-43CA-A7AB-B0DA76468862}" presName="hierRoot2" presStyleCnt="0">
        <dgm:presLayoutVars>
          <dgm:hierBranch val="l"/>
        </dgm:presLayoutVars>
      </dgm:prSet>
      <dgm:spPr/>
    </dgm:pt>
    <dgm:pt modelId="{A8593EDE-E73E-45A0-8671-6F9A8228F16B}" type="pres">
      <dgm:prSet presAssocID="{081748B0-169A-43CA-A7AB-B0DA76468862}" presName="rootComposite" presStyleCnt="0"/>
      <dgm:spPr/>
    </dgm:pt>
    <dgm:pt modelId="{0A25D39D-1AB2-40AD-9A53-56D54DAF50C0}" type="pres">
      <dgm:prSet presAssocID="{081748B0-169A-43CA-A7AB-B0DA76468862}" presName="rootText" presStyleLbl="node4" presStyleIdx="5" presStyleCnt="13">
        <dgm:presLayoutVars>
          <dgm:chPref val="3"/>
        </dgm:presLayoutVars>
      </dgm:prSet>
      <dgm:spPr/>
      <dgm:t>
        <a:bodyPr/>
        <a:lstStyle/>
        <a:p>
          <a:endParaRPr lang="uk-UA"/>
        </a:p>
      </dgm:t>
    </dgm:pt>
    <dgm:pt modelId="{AB103821-A524-4AF8-8D34-6AB7A9585F43}" type="pres">
      <dgm:prSet presAssocID="{081748B0-169A-43CA-A7AB-B0DA76468862}" presName="rootConnector" presStyleLbl="node4" presStyleIdx="5" presStyleCnt="13"/>
      <dgm:spPr/>
      <dgm:t>
        <a:bodyPr/>
        <a:lstStyle/>
        <a:p>
          <a:endParaRPr lang="uk-UA"/>
        </a:p>
      </dgm:t>
    </dgm:pt>
    <dgm:pt modelId="{B63905E6-0B34-48C3-BCE6-54E870923847}" type="pres">
      <dgm:prSet presAssocID="{081748B0-169A-43CA-A7AB-B0DA76468862}" presName="hierChild4" presStyleCnt="0"/>
      <dgm:spPr/>
    </dgm:pt>
    <dgm:pt modelId="{F100E14B-BFB5-4DE2-A590-0AFE9B48B50C}" type="pres">
      <dgm:prSet presAssocID="{081748B0-169A-43CA-A7AB-B0DA76468862}" presName="hierChild5" presStyleCnt="0"/>
      <dgm:spPr/>
    </dgm:pt>
    <dgm:pt modelId="{5A7878D2-6843-42CA-8BA7-2182E4484290}" type="pres">
      <dgm:prSet presAssocID="{B292ED3E-EC76-4B07-B3D7-0D65F42EB714}" presName="Name50" presStyleLbl="parChTrans1D4" presStyleIdx="6" presStyleCnt="13"/>
      <dgm:spPr/>
      <dgm:t>
        <a:bodyPr/>
        <a:lstStyle/>
        <a:p>
          <a:endParaRPr lang="uk-UA"/>
        </a:p>
      </dgm:t>
    </dgm:pt>
    <dgm:pt modelId="{BBCF5AC9-EC92-4160-8024-9092E259F9CD}" type="pres">
      <dgm:prSet presAssocID="{12EE01AF-302A-4EF7-B1C2-73DD6571F667}" presName="hierRoot2" presStyleCnt="0">
        <dgm:presLayoutVars>
          <dgm:hierBranch val="l"/>
        </dgm:presLayoutVars>
      </dgm:prSet>
      <dgm:spPr/>
    </dgm:pt>
    <dgm:pt modelId="{AA661705-1498-45E3-AFC6-944AD1CD4995}" type="pres">
      <dgm:prSet presAssocID="{12EE01AF-302A-4EF7-B1C2-73DD6571F667}" presName="rootComposite" presStyleCnt="0"/>
      <dgm:spPr/>
    </dgm:pt>
    <dgm:pt modelId="{639B3C8A-2919-4A1D-8CAD-116DADEFC490}" type="pres">
      <dgm:prSet presAssocID="{12EE01AF-302A-4EF7-B1C2-73DD6571F667}" presName="rootText" presStyleLbl="node4" presStyleIdx="6" presStyleCnt="13">
        <dgm:presLayoutVars>
          <dgm:chPref val="3"/>
        </dgm:presLayoutVars>
      </dgm:prSet>
      <dgm:spPr/>
      <dgm:t>
        <a:bodyPr/>
        <a:lstStyle/>
        <a:p>
          <a:endParaRPr lang="uk-UA"/>
        </a:p>
      </dgm:t>
    </dgm:pt>
    <dgm:pt modelId="{AE4E21E0-6D9B-4FEE-8AD3-24AED7880246}" type="pres">
      <dgm:prSet presAssocID="{12EE01AF-302A-4EF7-B1C2-73DD6571F667}" presName="rootConnector" presStyleLbl="node4" presStyleIdx="6" presStyleCnt="13"/>
      <dgm:spPr/>
      <dgm:t>
        <a:bodyPr/>
        <a:lstStyle/>
        <a:p>
          <a:endParaRPr lang="uk-UA"/>
        </a:p>
      </dgm:t>
    </dgm:pt>
    <dgm:pt modelId="{6E06F43E-F693-41F0-80FF-294AF6EF96F7}" type="pres">
      <dgm:prSet presAssocID="{12EE01AF-302A-4EF7-B1C2-73DD6571F667}" presName="hierChild4" presStyleCnt="0"/>
      <dgm:spPr/>
    </dgm:pt>
    <dgm:pt modelId="{84DA8001-BBE4-477B-8AA7-64349FCB7FAD}" type="pres">
      <dgm:prSet presAssocID="{12EE01AF-302A-4EF7-B1C2-73DD6571F667}" presName="hierChild5" presStyleCnt="0"/>
      <dgm:spPr/>
    </dgm:pt>
    <dgm:pt modelId="{06174900-F827-4769-B850-EE2E0DF696BA}" type="pres">
      <dgm:prSet presAssocID="{BC19F6AB-BB84-48C9-91A3-CA417564E689}" presName="hierChild5" presStyleCnt="0"/>
      <dgm:spPr/>
    </dgm:pt>
    <dgm:pt modelId="{69564130-7C48-41E2-82F3-E3CF896D3C32}" type="pres">
      <dgm:prSet presAssocID="{0A830570-CD74-4D68-86C6-DE94B472F174}" presName="Name35" presStyleLbl="parChTrans1D3" presStyleIdx="2" presStyleCnt="3"/>
      <dgm:spPr/>
      <dgm:t>
        <a:bodyPr/>
        <a:lstStyle/>
        <a:p>
          <a:endParaRPr lang="uk-UA"/>
        </a:p>
      </dgm:t>
    </dgm:pt>
    <dgm:pt modelId="{DD5CBD76-F9C0-4B87-8EA6-6A24C9EFE643}" type="pres">
      <dgm:prSet presAssocID="{F3B00FB9-4215-47A8-BF10-110F9299F5B0}" presName="hierRoot2" presStyleCnt="0">
        <dgm:presLayoutVars>
          <dgm:hierBranch val="r"/>
        </dgm:presLayoutVars>
      </dgm:prSet>
      <dgm:spPr/>
    </dgm:pt>
    <dgm:pt modelId="{72B0CA09-BEAF-4F62-90EF-8F1BB55A3C0E}" type="pres">
      <dgm:prSet presAssocID="{F3B00FB9-4215-47A8-BF10-110F9299F5B0}" presName="rootComposite" presStyleCnt="0"/>
      <dgm:spPr/>
    </dgm:pt>
    <dgm:pt modelId="{2A4E9CCB-162D-4D91-95FC-9BE1F453982A}" type="pres">
      <dgm:prSet presAssocID="{F3B00FB9-4215-47A8-BF10-110F9299F5B0}" presName="rootText" presStyleLbl="node3" presStyleIdx="2" presStyleCnt="3" custScaleX="217773">
        <dgm:presLayoutVars>
          <dgm:chPref val="3"/>
        </dgm:presLayoutVars>
      </dgm:prSet>
      <dgm:spPr/>
      <dgm:t>
        <a:bodyPr/>
        <a:lstStyle/>
        <a:p>
          <a:endParaRPr lang="uk-UA"/>
        </a:p>
      </dgm:t>
    </dgm:pt>
    <dgm:pt modelId="{C287B05C-0D0B-4EF2-BBEA-7570BDF3E665}" type="pres">
      <dgm:prSet presAssocID="{F3B00FB9-4215-47A8-BF10-110F9299F5B0}" presName="rootConnector" presStyleLbl="node3" presStyleIdx="2" presStyleCnt="3"/>
      <dgm:spPr/>
      <dgm:t>
        <a:bodyPr/>
        <a:lstStyle/>
        <a:p>
          <a:endParaRPr lang="uk-UA"/>
        </a:p>
      </dgm:t>
    </dgm:pt>
    <dgm:pt modelId="{8AD3A902-1D52-4BDC-AA78-956EC5FDDE68}" type="pres">
      <dgm:prSet presAssocID="{F3B00FB9-4215-47A8-BF10-110F9299F5B0}" presName="hierChild4" presStyleCnt="0"/>
      <dgm:spPr/>
    </dgm:pt>
    <dgm:pt modelId="{AB7043B2-4B56-4BBD-B090-0572FA90AAB2}" type="pres">
      <dgm:prSet presAssocID="{F243C783-5315-457B-832A-CC4431E441CE}" presName="Name50" presStyleLbl="parChTrans1D4" presStyleIdx="7" presStyleCnt="13"/>
      <dgm:spPr/>
      <dgm:t>
        <a:bodyPr/>
        <a:lstStyle/>
        <a:p>
          <a:endParaRPr lang="uk-UA"/>
        </a:p>
      </dgm:t>
    </dgm:pt>
    <dgm:pt modelId="{24D253C1-B6ED-4279-B559-D89FEC331DE1}" type="pres">
      <dgm:prSet presAssocID="{EFD4BBA1-8B00-46BB-823E-5CE7E98F3235}" presName="hierRoot2" presStyleCnt="0">
        <dgm:presLayoutVars>
          <dgm:hierBranch val="r"/>
        </dgm:presLayoutVars>
      </dgm:prSet>
      <dgm:spPr/>
    </dgm:pt>
    <dgm:pt modelId="{7098D859-FB98-4E79-AD9A-B60592658A5E}" type="pres">
      <dgm:prSet presAssocID="{EFD4BBA1-8B00-46BB-823E-5CE7E98F3235}" presName="rootComposite" presStyleCnt="0"/>
      <dgm:spPr/>
    </dgm:pt>
    <dgm:pt modelId="{8C5BAB56-11BE-439C-AAAF-6B20D091A461}" type="pres">
      <dgm:prSet presAssocID="{EFD4BBA1-8B00-46BB-823E-5CE7E98F3235}" presName="rootText" presStyleLbl="node4" presStyleIdx="7" presStyleCnt="13" custScaleX="217595" custLinFactNeighborX="1487" custLinFactNeighborY="897">
        <dgm:presLayoutVars>
          <dgm:chPref val="3"/>
        </dgm:presLayoutVars>
      </dgm:prSet>
      <dgm:spPr/>
      <dgm:t>
        <a:bodyPr/>
        <a:lstStyle/>
        <a:p>
          <a:endParaRPr lang="uk-UA"/>
        </a:p>
      </dgm:t>
    </dgm:pt>
    <dgm:pt modelId="{FE88D08B-B188-45C9-9A8C-9A217BE3B5F4}" type="pres">
      <dgm:prSet presAssocID="{EFD4BBA1-8B00-46BB-823E-5CE7E98F3235}" presName="rootConnector" presStyleLbl="node4" presStyleIdx="7" presStyleCnt="13"/>
      <dgm:spPr/>
      <dgm:t>
        <a:bodyPr/>
        <a:lstStyle/>
        <a:p>
          <a:endParaRPr lang="uk-UA"/>
        </a:p>
      </dgm:t>
    </dgm:pt>
    <dgm:pt modelId="{1EC2707D-E35C-4C63-A2DD-D8EE2137E2CA}" type="pres">
      <dgm:prSet presAssocID="{EFD4BBA1-8B00-46BB-823E-5CE7E98F3235}" presName="hierChild4" presStyleCnt="0"/>
      <dgm:spPr/>
    </dgm:pt>
    <dgm:pt modelId="{DA5A8941-90BA-433A-AC3E-22B4D2EFE26B}" type="pres">
      <dgm:prSet presAssocID="{EFD4BBA1-8B00-46BB-823E-5CE7E98F3235}" presName="hierChild5" presStyleCnt="0"/>
      <dgm:spPr/>
    </dgm:pt>
    <dgm:pt modelId="{0435BC51-8012-4F43-88EF-4CC982E20C22}" type="pres">
      <dgm:prSet presAssocID="{7E6B46FB-CE9A-4F65-862E-1C35A806C5EC}" presName="Name50" presStyleLbl="parChTrans1D4" presStyleIdx="8" presStyleCnt="13"/>
      <dgm:spPr/>
      <dgm:t>
        <a:bodyPr/>
        <a:lstStyle/>
        <a:p>
          <a:endParaRPr lang="uk-UA"/>
        </a:p>
      </dgm:t>
    </dgm:pt>
    <dgm:pt modelId="{E8FF006C-DB97-43E4-97EE-6E030F10E5DB}" type="pres">
      <dgm:prSet presAssocID="{D042CD06-383D-4BA5-9483-1F2629AE2EA6}" presName="hierRoot2" presStyleCnt="0">
        <dgm:presLayoutVars>
          <dgm:hierBranch val="r"/>
        </dgm:presLayoutVars>
      </dgm:prSet>
      <dgm:spPr/>
    </dgm:pt>
    <dgm:pt modelId="{76819648-565E-4FC6-AA71-658D3C0A657F}" type="pres">
      <dgm:prSet presAssocID="{D042CD06-383D-4BA5-9483-1F2629AE2EA6}" presName="rootComposite" presStyleCnt="0"/>
      <dgm:spPr/>
    </dgm:pt>
    <dgm:pt modelId="{C28043C4-2B1F-4ECB-8F99-5B22AD285733}" type="pres">
      <dgm:prSet presAssocID="{D042CD06-383D-4BA5-9483-1F2629AE2EA6}" presName="rootText" presStyleLbl="node4" presStyleIdx="8" presStyleCnt="13" custScaleX="223766">
        <dgm:presLayoutVars>
          <dgm:chPref val="3"/>
        </dgm:presLayoutVars>
      </dgm:prSet>
      <dgm:spPr/>
      <dgm:t>
        <a:bodyPr/>
        <a:lstStyle/>
        <a:p>
          <a:endParaRPr lang="uk-UA"/>
        </a:p>
      </dgm:t>
    </dgm:pt>
    <dgm:pt modelId="{5126FB2B-3B71-4CD4-B305-1F02CBB552FE}" type="pres">
      <dgm:prSet presAssocID="{D042CD06-383D-4BA5-9483-1F2629AE2EA6}" presName="rootConnector" presStyleLbl="node4" presStyleIdx="8" presStyleCnt="13"/>
      <dgm:spPr/>
      <dgm:t>
        <a:bodyPr/>
        <a:lstStyle/>
        <a:p>
          <a:endParaRPr lang="uk-UA"/>
        </a:p>
      </dgm:t>
    </dgm:pt>
    <dgm:pt modelId="{373303BC-4E08-4F79-B509-6C1C6FF5CF4B}" type="pres">
      <dgm:prSet presAssocID="{D042CD06-383D-4BA5-9483-1F2629AE2EA6}" presName="hierChild4" presStyleCnt="0"/>
      <dgm:spPr/>
    </dgm:pt>
    <dgm:pt modelId="{73C92752-0B32-4637-AD79-D02BDAEF7DE8}" type="pres">
      <dgm:prSet presAssocID="{D042CD06-383D-4BA5-9483-1F2629AE2EA6}" presName="hierChild5" presStyleCnt="0"/>
      <dgm:spPr/>
    </dgm:pt>
    <dgm:pt modelId="{7BEEC47A-1AC6-47F8-8B50-ED8E27FDF29C}" type="pres">
      <dgm:prSet presAssocID="{698C1610-9A1F-4E36-BC58-1D05435E8B69}" presName="Name50" presStyleLbl="parChTrans1D4" presStyleIdx="9" presStyleCnt="13"/>
      <dgm:spPr/>
      <dgm:t>
        <a:bodyPr/>
        <a:lstStyle/>
        <a:p>
          <a:endParaRPr lang="uk-UA"/>
        </a:p>
      </dgm:t>
    </dgm:pt>
    <dgm:pt modelId="{47A79B36-E857-4615-90BB-6F9AB305D11E}" type="pres">
      <dgm:prSet presAssocID="{2961F332-6F91-47CC-ACE5-FFD92AD5C62E}" presName="hierRoot2" presStyleCnt="0">
        <dgm:presLayoutVars>
          <dgm:hierBranch val="r"/>
        </dgm:presLayoutVars>
      </dgm:prSet>
      <dgm:spPr/>
    </dgm:pt>
    <dgm:pt modelId="{4146BE31-ACDC-4BBC-A0DE-CE845F397CE6}" type="pres">
      <dgm:prSet presAssocID="{2961F332-6F91-47CC-ACE5-FFD92AD5C62E}" presName="rootComposite" presStyleCnt="0"/>
      <dgm:spPr/>
    </dgm:pt>
    <dgm:pt modelId="{F1D8BD22-8984-41DA-B4E9-FDE965E31DF7}" type="pres">
      <dgm:prSet presAssocID="{2961F332-6F91-47CC-ACE5-FFD92AD5C62E}" presName="rootText" presStyleLbl="node4" presStyleIdx="9" presStyleCnt="13" custScaleX="212672">
        <dgm:presLayoutVars>
          <dgm:chPref val="3"/>
        </dgm:presLayoutVars>
      </dgm:prSet>
      <dgm:spPr/>
      <dgm:t>
        <a:bodyPr/>
        <a:lstStyle/>
        <a:p>
          <a:endParaRPr lang="uk-UA"/>
        </a:p>
      </dgm:t>
    </dgm:pt>
    <dgm:pt modelId="{D255000A-AD1B-4884-A275-E4BD19ABE795}" type="pres">
      <dgm:prSet presAssocID="{2961F332-6F91-47CC-ACE5-FFD92AD5C62E}" presName="rootConnector" presStyleLbl="node4" presStyleIdx="9" presStyleCnt="13"/>
      <dgm:spPr/>
      <dgm:t>
        <a:bodyPr/>
        <a:lstStyle/>
        <a:p>
          <a:endParaRPr lang="uk-UA"/>
        </a:p>
      </dgm:t>
    </dgm:pt>
    <dgm:pt modelId="{8530FA58-E7F3-4B26-8853-32264ADA6FA8}" type="pres">
      <dgm:prSet presAssocID="{2961F332-6F91-47CC-ACE5-FFD92AD5C62E}" presName="hierChild4" presStyleCnt="0"/>
      <dgm:spPr/>
    </dgm:pt>
    <dgm:pt modelId="{3EFC88D8-E8C2-4D4C-9B8F-70B26FB45043}" type="pres">
      <dgm:prSet presAssocID="{2961F332-6F91-47CC-ACE5-FFD92AD5C62E}" presName="hierChild5" presStyleCnt="0"/>
      <dgm:spPr/>
    </dgm:pt>
    <dgm:pt modelId="{6BB5738D-9BB4-4BAA-8B5E-D8353C450638}" type="pres">
      <dgm:prSet presAssocID="{0A7DD8A7-9407-45D5-B792-29A3C3D3D1F5}" presName="Name50" presStyleLbl="parChTrans1D4" presStyleIdx="10" presStyleCnt="13"/>
      <dgm:spPr/>
      <dgm:t>
        <a:bodyPr/>
        <a:lstStyle/>
        <a:p>
          <a:endParaRPr lang="uk-UA"/>
        </a:p>
      </dgm:t>
    </dgm:pt>
    <dgm:pt modelId="{9944F9E2-DA57-4F99-9D93-B2E7DEA0A802}" type="pres">
      <dgm:prSet presAssocID="{3AAD96EE-7A11-4C90-9379-87E89C2E97D1}" presName="hierRoot2" presStyleCnt="0">
        <dgm:presLayoutVars>
          <dgm:hierBranch val="r"/>
        </dgm:presLayoutVars>
      </dgm:prSet>
      <dgm:spPr/>
    </dgm:pt>
    <dgm:pt modelId="{D775B007-A218-4463-93CD-FC68C5521283}" type="pres">
      <dgm:prSet presAssocID="{3AAD96EE-7A11-4C90-9379-87E89C2E97D1}" presName="rootComposite" presStyleCnt="0"/>
      <dgm:spPr/>
    </dgm:pt>
    <dgm:pt modelId="{67371DE9-C592-4071-B77F-09022FE0B82D}" type="pres">
      <dgm:prSet presAssocID="{3AAD96EE-7A11-4C90-9379-87E89C2E97D1}" presName="rootText" presStyleLbl="node4" presStyleIdx="10" presStyleCnt="13" custScaleX="214004">
        <dgm:presLayoutVars>
          <dgm:chPref val="3"/>
        </dgm:presLayoutVars>
      </dgm:prSet>
      <dgm:spPr/>
      <dgm:t>
        <a:bodyPr/>
        <a:lstStyle/>
        <a:p>
          <a:endParaRPr lang="uk-UA"/>
        </a:p>
      </dgm:t>
    </dgm:pt>
    <dgm:pt modelId="{11B9E8ED-B2F1-4BFF-86D1-B983AED72AB8}" type="pres">
      <dgm:prSet presAssocID="{3AAD96EE-7A11-4C90-9379-87E89C2E97D1}" presName="rootConnector" presStyleLbl="node4" presStyleIdx="10" presStyleCnt="13"/>
      <dgm:spPr/>
      <dgm:t>
        <a:bodyPr/>
        <a:lstStyle/>
        <a:p>
          <a:endParaRPr lang="uk-UA"/>
        </a:p>
      </dgm:t>
    </dgm:pt>
    <dgm:pt modelId="{6D69ABE8-103E-4381-99A9-5BC9F19352FA}" type="pres">
      <dgm:prSet presAssocID="{3AAD96EE-7A11-4C90-9379-87E89C2E97D1}" presName="hierChild4" presStyleCnt="0"/>
      <dgm:spPr/>
    </dgm:pt>
    <dgm:pt modelId="{8EA52460-9FBC-4E62-9761-CA6FDB977790}" type="pres">
      <dgm:prSet presAssocID="{3AAD96EE-7A11-4C90-9379-87E89C2E97D1}" presName="hierChild5" presStyleCnt="0"/>
      <dgm:spPr/>
    </dgm:pt>
    <dgm:pt modelId="{5CAA2F4C-5F64-428E-B0F8-2499E5AC0E57}" type="pres">
      <dgm:prSet presAssocID="{FCAC473B-B7E1-4976-937A-8B10241C03E4}" presName="Name50" presStyleLbl="parChTrans1D4" presStyleIdx="11" presStyleCnt="13"/>
      <dgm:spPr/>
      <dgm:t>
        <a:bodyPr/>
        <a:lstStyle/>
        <a:p>
          <a:endParaRPr lang="uk-UA"/>
        </a:p>
      </dgm:t>
    </dgm:pt>
    <dgm:pt modelId="{955B785F-B574-48FC-9A2E-B6EF3F935C3C}" type="pres">
      <dgm:prSet presAssocID="{FF9D969E-1C74-4C3A-8254-6E94F0B945E5}" presName="hierRoot2" presStyleCnt="0">
        <dgm:presLayoutVars>
          <dgm:hierBranch val="r"/>
        </dgm:presLayoutVars>
      </dgm:prSet>
      <dgm:spPr/>
    </dgm:pt>
    <dgm:pt modelId="{21C9CFEF-60C8-4E4B-9E67-CA97D98D86C4}" type="pres">
      <dgm:prSet presAssocID="{FF9D969E-1C74-4C3A-8254-6E94F0B945E5}" presName="rootComposite" presStyleCnt="0"/>
      <dgm:spPr/>
    </dgm:pt>
    <dgm:pt modelId="{82553B7D-CBC2-45F6-A7E7-0420ADB0D4E6}" type="pres">
      <dgm:prSet presAssocID="{FF9D969E-1C74-4C3A-8254-6E94F0B945E5}" presName="rootText" presStyleLbl="node4" presStyleIdx="11" presStyleCnt="13" custScaleX="212672">
        <dgm:presLayoutVars>
          <dgm:chPref val="3"/>
        </dgm:presLayoutVars>
      </dgm:prSet>
      <dgm:spPr/>
      <dgm:t>
        <a:bodyPr/>
        <a:lstStyle/>
        <a:p>
          <a:endParaRPr lang="uk-UA"/>
        </a:p>
      </dgm:t>
    </dgm:pt>
    <dgm:pt modelId="{93294882-B8FB-44E4-BBEB-4D4E43872645}" type="pres">
      <dgm:prSet presAssocID="{FF9D969E-1C74-4C3A-8254-6E94F0B945E5}" presName="rootConnector" presStyleLbl="node4" presStyleIdx="11" presStyleCnt="13"/>
      <dgm:spPr/>
      <dgm:t>
        <a:bodyPr/>
        <a:lstStyle/>
        <a:p>
          <a:endParaRPr lang="uk-UA"/>
        </a:p>
      </dgm:t>
    </dgm:pt>
    <dgm:pt modelId="{46E85769-BBE2-4A18-B9D0-292E019D870C}" type="pres">
      <dgm:prSet presAssocID="{FF9D969E-1C74-4C3A-8254-6E94F0B945E5}" presName="hierChild4" presStyleCnt="0"/>
      <dgm:spPr/>
    </dgm:pt>
    <dgm:pt modelId="{13B4BB12-5F96-40E8-A651-2545854E3738}" type="pres">
      <dgm:prSet presAssocID="{FF9D969E-1C74-4C3A-8254-6E94F0B945E5}" presName="hierChild5" presStyleCnt="0"/>
      <dgm:spPr/>
    </dgm:pt>
    <dgm:pt modelId="{DCDD3D43-FB3A-4397-81C6-2770F791927E}" type="pres">
      <dgm:prSet presAssocID="{7DF12313-03D8-4751-BD0D-101154DB5D1D}" presName="Name50" presStyleLbl="parChTrans1D4" presStyleIdx="12" presStyleCnt="13"/>
      <dgm:spPr/>
      <dgm:t>
        <a:bodyPr/>
        <a:lstStyle/>
        <a:p>
          <a:endParaRPr lang="uk-UA"/>
        </a:p>
      </dgm:t>
    </dgm:pt>
    <dgm:pt modelId="{A3265772-177D-4CAB-A15E-099BE2D0F010}" type="pres">
      <dgm:prSet presAssocID="{7FD6F793-730D-439B-B377-19FD3AB1B4F0}" presName="hierRoot2" presStyleCnt="0">
        <dgm:presLayoutVars>
          <dgm:hierBranch val="init"/>
        </dgm:presLayoutVars>
      </dgm:prSet>
      <dgm:spPr/>
    </dgm:pt>
    <dgm:pt modelId="{4EC673BA-BD91-46D1-B436-6B1CEB5A3078}" type="pres">
      <dgm:prSet presAssocID="{7FD6F793-730D-439B-B377-19FD3AB1B4F0}" presName="rootComposite" presStyleCnt="0"/>
      <dgm:spPr/>
    </dgm:pt>
    <dgm:pt modelId="{9BAB723E-244C-4D37-B3E8-DE0B9C565193}" type="pres">
      <dgm:prSet presAssocID="{7FD6F793-730D-439B-B377-19FD3AB1B4F0}" presName="rootText" presStyleLbl="node4" presStyleIdx="12" presStyleCnt="13" custScaleX="223443">
        <dgm:presLayoutVars>
          <dgm:chPref val="3"/>
        </dgm:presLayoutVars>
      </dgm:prSet>
      <dgm:spPr/>
      <dgm:t>
        <a:bodyPr/>
        <a:lstStyle/>
        <a:p>
          <a:endParaRPr lang="uk-UA"/>
        </a:p>
      </dgm:t>
    </dgm:pt>
    <dgm:pt modelId="{B6C4BD49-4405-4343-8643-63C40F3F2239}" type="pres">
      <dgm:prSet presAssocID="{7FD6F793-730D-439B-B377-19FD3AB1B4F0}" presName="rootConnector" presStyleLbl="node4" presStyleIdx="12" presStyleCnt="13"/>
      <dgm:spPr/>
      <dgm:t>
        <a:bodyPr/>
        <a:lstStyle/>
        <a:p>
          <a:endParaRPr lang="uk-UA"/>
        </a:p>
      </dgm:t>
    </dgm:pt>
    <dgm:pt modelId="{840D6314-AABC-4043-B353-A613AC63865B}" type="pres">
      <dgm:prSet presAssocID="{7FD6F793-730D-439B-B377-19FD3AB1B4F0}" presName="hierChild4" presStyleCnt="0"/>
      <dgm:spPr/>
    </dgm:pt>
    <dgm:pt modelId="{AEAA6CC5-0758-4222-A2DE-44C62C8FF32A}" type="pres">
      <dgm:prSet presAssocID="{7FD6F793-730D-439B-B377-19FD3AB1B4F0}" presName="hierChild5" presStyleCnt="0"/>
      <dgm:spPr/>
    </dgm:pt>
    <dgm:pt modelId="{E69CE706-8366-493B-85E8-8D05E610A3E4}" type="pres">
      <dgm:prSet presAssocID="{F3B00FB9-4215-47A8-BF10-110F9299F5B0}" presName="hierChild5" presStyleCnt="0"/>
      <dgm:spPr/>
    </dgm:pt>
    <dgm:pt modelId="{A7CB29A6-F088-4357-BB4F-5E6DDD6F6921}" type="pres">
      <dgm:prSet presAssocID="{D94B183D-B4BF-46FC-A910-FF26C3F644A8}" presName="hierChild5" presStyleCnt="0"/>
      <dgm:spPr/>
    </dgm:pt>
    <dgm:pt modelId="{7BE53006-8F2C-4350-9AF6-02B22BC237DF}" type="pres">
      <dgm:prSet presAssocID="{2C46B08A-EF24-4CEE-B507-230F2ABA1DBD}" presName="hierChild3" presStyleCnt="0"/>
      <dgm:spPr/>
    </dgm:pt>
  </dgm:ptLst>
  <dgm:cxnLst>
    <dgm:cxn modelId="{E0526854-8D0E-47B6-97A9-3670A64B5F93}" srcId="{D94B183D-B4BF-46FC-A910-FF26C3F644A8}" destId="{BC19F6AB-BB84-48C9-91A3-CA417564E689}" srcOrd="0" destOrd="0" parTransId="{C19C5E9B-D660-4E05-8E6A-566CF963D4D1}" sibTransId="{AABAD4BA-C640-49F8-8850-D5C2C8BEEE76}"/>
    <dgm:cxn modelId="{FEE71E4F-32C6-4A57-8946-3F9DD0669813}" type="presOf" srcId="{CE5A34BD-EE51-4D6A-881C-5C233C449411}" destId="{DB1F51C6-CBD9-4B37-8FBD-D065AAC4ABF5}" srcOrd="1" destOrd="0" presId="urn:microsoft.com/office/officeart/2005/8/layout/orgChart1"/>
    <dgm:cxn modelId="{44A9F14A-99B4-48A6-83DC-4138CFE36900}" type="presOf" srcId="{7C18E059-A5ED-41C5-932B-E94C3DB6084F}" destId="{760BA2C1-29E9-4FDD-B00D-4CEDCEC94D21}" srcOrd="1" destOrd="0" presId="urn:microsoft.com/office/officeart/2005/8/layout/orgChart1"/>
    <dgm:cxn modelId="{E7906195-1461-42C5-9C97-6A549E1476F8}" type="presOf" srcId="{7C18E059-A5ED-41C5-932B-E94C3DB6084F}" destId="{A9F47B60-EEE8-4B5A-9630-4E5E6D434714}" srcOrd="0" destOrd="0" presId="urn:microsoft.com/office/officeart/2005/8/layout/orgChart1"/>
    <dgm:cxn modelId="{E1254142-F61E-4998-8737-7FA30A501D36}" type="presOf" srcId="{7FD6F793-730D-439B-B377-19FD3AB1B4F0}" destId="{B6C4BD49-4405-4343-8643-63C40F3F2239}" srcOrd="1" destOrd="0" presId="urn:microsoft.com/office/officeart/2005/8/layout/orgChart1"/>
    <dgm:cxn modelId="{E716D58A-7196-4EB3-A03F-C6439514B873}" type="presOf" srcId="{BC19F6AB-BB84-48C9-91A3-CA417564E689}" destId="{B6085A6C-12B1-45E9-B530-2B1192AB3E7C}" srcOrd="1" destOrd="0" presId="urn:microsoft.com/office/officeart/2005/8/layout/orgChart1"/>
    <dgm:cxn modelId="{F23A40CC-957C-47E4-BCAF-DFA7E2063F37}" srcId="{F3B00FB9-4215-47A8-BF10-110F9299F5B0}" destId="{FF9D969E-1C74-4C3A-8254-6E94F0B945E5}" srcOrd="4" destOrd="0" parTransId="{FCAC473B-B7E1-4976-937A-8B10241C03E4}" sibTransId="{C6732677-E89C-4433-B91A-3B100A7177B4}"/>
    <dgm:cxn modelId="{E9C2C37C-5C1D-4A5D-BE88-28B7098A2897}" type="presOf" srcId="{0CFD92DF-9750-4BAA-B355-4DF979154BD0}" destId="{082498CF-FF17-4FE5-8A1F-EA8D05F40F47}" srcOrd="0" destOrd="0" presId="urn:microsoft.com/office/officeart/2005/8/layout/orgChart1"/>
    <dgm:cxn modelId="{D21B6BC7-0A65-4953-BF0E-9721F588656A}" type="presOf" srcId="{C7D046E4-2656-4D7D-A6E1-975D53CFDC38}" destId="{040340D4-922E-4A97-8555-3B6B465255FA}" srcOrd="0" destOrd="0" presId="urn:microsoft.com/office/officeart/2005/8/layout/orgChart1"/>
    <dgm:cxn modelId="{BDEE56CA-5CF6-47E1-8CCF-D21EA914FB46}" type="presOf" srcId="{A470CDEA-B298-4FC4-9D35-B05D8D810DE2}" destId="{04349FAA-84F0-4667-A3F7-9FE91B82674D}" srcOrd="0" destOrd="0" presId="urn:microsoft.com/office/officeart/2005/8/layout/orgChart1"/>
    <dgm:cxn modelId="{CBBB61FB-B4DB-4E92-B64F-E776ECD8E365}" srcId="{BC19F6AB-BB84-48C9-91A3-CA417564E689}" destId="{081748B0-169A-43CA-A7AB-B0DA76468862}" srcOrd="1" destOrd="0" parTransId="{A470CDEA-B298-4FC4-9D35-B05D8D810DE2}" sibTransId="{4F24C599-DD44-40A8-A414-AB657F2FE23F}"/>
    <dgm:cxn modelId="{E0E0360F-7D57-475B-A086-19648AD72DFF}" type="presOf" srcId="{D94B183D-B4BF-46FC-A910-FF26C3F644A8}" destId="{B8C90166-277E-4356-B3BE-D80F9CEDF9D3}" srcOrd="1" destOrd="0" presId="urn:microsoft.com/office/officeart/2005/8/layout/orgChart1"/>
    <dgm:cxn modelId="{4886D6EF-EE52-45FC-B890-B100AEDAB540}" srcId="{3B43F9AB-1A76-4F65-A9F7-5622E5E5272C}" destId="{2C46B08A-EF24-4CEE-B507-230F2ABA1DBD}" srcOrd="0" destOrd="0" parTransId="{C74571EB-73BE-473B-B137-79C0F048789E}" sibTransId="{9519363B-6F70-4728-AC0E-D09ECFBF9A47}"/>
    <dgm:cxn modelId="{28DAA064-50DF-461D-BFCE-0845D85CC62A}" srcId="{1369A73F-C400-43E8-937E-44C532A18A95}" destId="{E405FB4E-3A82-4C58-A3BD-0524324F3399}" srcOrd="2" destOrd="0" parTransId="{0CFD92DF-9750-4BAA-B355-4DF979154BD0}" sibTransId="{3A45E5B6-5975-42ED-AFAE-25C4081857B8}"/>
    <dgm:cxn modelId="{9C9C0EB0-964B-4E4C-984A-292DB504DFAB}" srcId="{F3B00FB9-4215-47A8-BF10-110F9299F5B0}" destId="{7FD6F793-730D-439B-B377-19FD3AB1B4F0}" srcOrd="5" destOrd="0" parTransId="{7DF12313-03D8-4751-BD0D-101154DB5D1D}" sibTransId="{B9BD0BC0-260D-4F0A-96B7-4F3413E0A4E8}"/>
    <dgm:cxn modelId="{16FFF7E5-2087-4BBF-A18B-BADB31FC15BA}" type="presOf" srcId="{233E35FC-137C-4C2A-8F8C-071D88AA917F}" destId="{9E19C4AA-78AB-4038-BF92-27607994B58B}" srcOrd="0" destOrd="0" presId="urn:microsoft.com/office/officeart/2005/8/layout/orgChart1"/>
    <dgm:cxn modelId="{9B7BDB30-93B4-489F-98DB-59C303E5B0C5}" type="presOf" srcId="{12EE01AF-302A-4EF7-B1C2-73DD6571F667}" destId="{AE4E21E0-6D9B-4FEE-8AD3-24AED7880246}" srcOrd="1" destOrd="0" presId="urn:microsoft.com/office/officeart/2005/8/layout/orgChart1"/>
    <dgm:cxn modelId="{1C8EF309-7E50-4C39-9271-80F93ACFC73E}" type="presOf" srcId="{D17EFE8B-7E79-4CDC-BA33-CE28C337A7C6}" destId="{39D0E1DE-19EA-4BF3-A125-5330F80597AD}" srcOrd="0" destOrd="0" presId="urn:microsoft.com/office/officeart/2005/8/layout/orgChart1"/>
    <dgm:cxn modelId="{299F441A-289A-44E2-BBF9-4A933322829E}" type="presOf" srcId="{9713AF0B-9423-4070-8D19-E27107A9277B}" destId="{AE8DFCB8-A237-4DE3-8480-5FAE9B01DB8B}" srcOrd="0" destOrd="0" presId="urn:microsoft.com/office/officeart/2005/8/layout/orgChart1"/>
    <dgm:cxn modelId="{9B668269-6BD0-418C-9B43-85C6D727AA97}" type="presOf" srcId="{CE5A34BD-EE51-4D6A-881C-5C233C449411}" destId="{571CE051-357F-4031-B96C-DA02F92308F5}" srcOrd="0" destOrd="0" presId="urn:microsoft.com/office/officeart/2005/8/layout/orgChart1"/>
    <dgm:cxn modelId="{3F3F9ACA-D223-4037-8FE1-660B1DED7843}" type="presOf" srcId="{EFD4BBA1-8B00-46BB-823E-5CE7E98F3235}" destId="{FE88D08B-B188-45C9-9A8C-9A217BE3B5F4}" srcOrd="1" destOrd="0" presId="urn:microsoft.com/office/officeart/2005/8/layout/orgChart1"/>
    <dgm:cxn modelId="{AF861611-3870-4941-BB8A-04E76C87B6BD}" type="presOf" srcId="{FF9D969E-1C74-4C3A-8254-6E94F0B945E5}" destId="{93294882-B8FB-44E4-BBEB-4D4E43872645}" srcOrd="1" destOrd="0" presId="urn:microsoft.com/office/officeart/2005/8/layout/orgChart1"/>
    <dgm:cxn modelId="{4DEB57A4-30C3-4E71-9DC0-B00E9142D11F}" type="presOf" srcId="{D042CD06-383D-4BA5-9483-1F2629AE2EA6}" destId="{C28043C4-2B1F-4ECB-8F99-5B22AD285733}" srcOrd="0" destOrd="0" presId="urn:microsoft.com/office/officeart/2005/8/layout/orgChart1"/>
    <dgm:cxn modelId="{F69BCA5A-E960-48B3-B273-F6D103A6E2C7}" type="presOf" srcId="{2961F332-6F91-47CC-ACE5-FFD92AD5C62E}" destId="{D255000A-AD1B-4884-A275-E4BD19ABE795}" srcOrd="1" destOrd="0" presId="urn:microsoft.com/office/officeart/2005/8/layout/orgChart1"/>
    <dgm:cxn modelId="{1C314FED-3087-4CC6-B83C-EC71AD75688C}" type="presOf" srcId="{EADC6757-3307-4E76-8933-6FC0375EAAB3}" destId="{590909D6-0168-4267-AB6B-A101932B6A10}" srcOrd="1" destOrd="0" presId="urn:microsoft.com/office/officeart/2005/8/layout/orgChart1"/>
    <dgm:cxn modelId="{845BA1DA-C537-480A-AFA7-77112FFA46B3}" type="presOf" srcId="{0A7DD8A7-9407-45D5-B792-29A3C3D3D1F5}" destId="{6BB5738D-9BB4-4BAA-8B5E-D8353C450638}" srcOrd="0" destOrd="0" presId="urn:microsoft.com/office/officeart/2005/8/layout/orgChart1"/>
    <dgm:cxn modelId="{9B4520DD-B3FF-4D3B-913C-D61A394E8EEF}" type="presOf" srcId="{3AAD96EE-7A11-4C90-9379-87E89C2E97D1}" destId="{67371DE9-C592-4071-B77F-09022FE0B82D}" srcOrd="0" destOrd="0" presId="urn:microsoft.com/office/officeart/2005/8/layout/orgChart1"/>
    <dgm:cxn modelId="{8B48477C-7B77-4E3C-8014-84EC0D60AD98}" type="presOf" srcId="{24E090E3-3631-4A56-BE5D-64308ED85E55}" destId="{41D7CA4B-2E79-4CB2-9C4B-E6A74620C191}" srcOrd="1" destOrd="0" presId="urn:microsoft.com/office/officeart/2005/8/layout/orgChart1"/>
    <dgm:cxn modelId="{E05F5A36-4802-45EF-A1B4-F177876109EC}" type="presOf" srcId="{E405FB4E-3A82-4C58-A3BD-0524324F3399}" destId="{A45D3268-9918-4A1E-96B2-E146A01B564E}" srcOrd="0" destOrd="0" presId="urn:microsoft.com/office/officeart/2005/8/layout/orgChart1"/>
    <dgm:cxn modelId="{2C71709B-963B-45BF-88AC-2A606BD83809}" type="presOf" srcId="{7DF12313-03D8-4751-BD0D-101154DB5D1D}" destId="{DCDD3D43-FB3A-4397-81C6-2770F791927E}" srcOrd="0" destOrd="0" presId="urn:microsoft.com/office/officeart/2005/8/layout/orgChart1"/>
    <dgm:cxn modelId="{3472B1B1-520A-4E80-A98E-3A34AAF91497}" type="presOf" srcId="{7E6B46FB-CE9A-4F65-862E-1C35A806C5EC}" destId="{0435BC51-8012-4F43-88EF-4CC982E20C22}" srcOrd="0" destOrd="0" presId="urn:microsoft.com/office/officeart/2005/8/layout/orgChart1"/>
    <dgm:cxn modelId="{34013F04-C4E9-4A26-9AB9-B38FBF05DB0C}" type="presOf" srcId="{F243C783-5315-457B-832A-CC4431E441CE}" destId="{AB7043B2-4B56-4BBD-B090-0572FA90AAB2}" srcOrd="0" destOrd="0" presId="urn:microsoft.com/office/officeart/2005/8/layout/orgChart1"/>
    <dgm:cxn modelId="{DC72C705-CC7E-4964-8E4A-1D8298D57272}" type="presOf" srcId="{0A830570-CD74-4D68-86C6-DE94B472F174}" destId="{69564130-7C48-41E2-82F3-E3CF896D3C32}" srcOrd="0" destOrd="0" presId="urn:microsoft.com/office/officeart/2005/8/layout/orgChart1"/>
    <dgm:cxn modelId="{713B0A3C-B8D2-4269-B6DF-F024AAACEF4C}" srcId="{F3B00FB9-4215-47A8-BF10-110F9299F5B0}" destId="{2961F332-6F91-47CC-ACE5-FFD92AD5C62E}" srcOrd="2" destOrd="0" parTransId="{698C1610-9A1F-4E36-BC58-1D05435E8B69}" sibTransId="{BCA0F346-5EAE-4784-8F49-184D8CCE04EE}"/>
    <dgm:cxn modelId="{382D687E-04EE-4B86-9C37-44E62FFDD203}" srcId="{F3B00FB9-4215-47A8-BF10-110F9299F5B0}" destId="{EFD4BBA1-8B00-46BB-823E-5CE7E98F3235}" srcOrd="0" destOrd="0" parTransId="{F243C783-5315-457B-832A-CC4431E441CE}" sibTransId="{905E39EA-E1E6-45B9-A75C-C68A2DCCEC20}"/>
    <dgm:cxn modelId="{96DB99C6-CDB4-4500-AAB0-B47E89364D3D}" type="presOf" srcId="{DE85A055-C03F-4100-B82C-1219D6EB87D4}" destId="{56D0366A-5039-4A62-A3A4-A0ADC90E93A9}" srcOrd="0" destOrd="0" presId="urn:microsoft.com/office/officeart/2005/8/layout/orgChart1"/>
    <dgm:cxn modelId="{A5D053A7-F4EB-44D2-B315-1E53D98DDFAF}" type="presOf" srcId="{C9EAC74A-832C-462F-B50C-4C5444A5ABE9}" destId="{D18EBAC9-06AA-4C27-8662-8A3C5A8ACD7C}" srcOrd="0" destOrd="0" presId="urn:microsoft.com/office/officeart/2005/8/layout/orgChart1"/>
    <dgm:cxn modelId="{962DE0C5-7CF1-421D-901F-EE09494443C3}" type="presOf" srcId="{12EE01AF-302A-4EF7-B1C2-73DD6571F667}" destId="{639B3C8A-2919-4A1D-8CAD-116DADEFC490}" srcOrd="0" destOrd="0" presId="urn:microsoft.com/office/officeart/2005/8/layout/orgChart1"/>
    <dgm:cxn modelId="{C5DE7F14-3A0E-4656-B2F4-24BC0A9DDE17}" srcId="{BC19F6AB-BB84-48C9-91A3-CA417564E689}" destId="{CE5A34BD-EE51-4D6A-881C-5C233C449411}" srcOrd="0" destOrd="0" parTransId="{9713AF0B-9423-4070-8D19-E27107A9277B}" sibTransId="{35BC50A8-CEBA-489F-978D-F9BD37C0D5E4}"/>
    <dgm:cxn modelId="{82D0752A-4521-49D3-8622-155F480A9387}" srcId="{D94B183D-B4BF-46FC-A910-FF26C3F644A8}" destId="{F3B00FB9-4215-47A8-BF10-110F9299F5B0}" srcOrd="1" destOrd="0" parTransId="{0A830570-CD74-4D68-86C6-DE94B472F174}" sibTransId="{74D5E7B2-17A9-48E3-AB7F-9EBBE23D9FCC}"/>
    <dgm:cxn modelId="{41D8170A-DA9C-47EA-B6E2-56A6D94F9064}" type="presOf" srcId="{C19C5E9B-D660-4E05-8E6A-566CF963D4D1}" destId="{FE8D3D5A-D2E4-4ADE-9CE6-8BD9E60C4851}" srcOrd="0" destOrd="0" presId="urn:microsoft.com/office/officeart/2005/8/layout/orgChart1"/>
    <dgm:cxn modelId="{8D39CBDE-B6C4-4483-A3AF-C0923EBE0C4B}" srcId="{1369A73F-C400-43E8-937E-44C532A18A95}" destId="{24E090E3-3631-4A56-BE5D-64308ED85E55}" srcOrd="1" destOrd="0" parTransId="{D17EFE8B-7E79-4CDC-BA33-CE28C337A7C6}" sibTransId="{DBA7F2A8-D4DE-4CA8-9E37-1C8D63386407}"/>
    <dgm:cxn modelId="{F051EA53-B15C-4150-8B15-0BEC56F8323E}" type="presOf" srcId="{1369A73F-C400-43E8-937E-44C532A18A95}" destId="{AA7C9934-6F58-433A-88F6-FA67A661C287}" srcOrd="1" destOrd="0" presId="urn:microsoft.com/office/officeart/2005/8/layout/orgChart1"/>
    <dgm:cxn modelId="{65339056-F14E-4C5C-849F-3F91FBDC6095}" type="presOf" srcId="{2C46B08A-EF24-4CEE-B507-230F2ABA1DBD}" destId="{5193B4ED-8DF1-4E69-A0F2-58DE8221109B}" srcOrd="0" destOrd="0" presId="urn:microsoft.com/office/officeart/2005/8/layout/orgChart1"/>
    <dgm:cxn modelId="{BF113D92-19B2-49EC-A4B3-D5FFB0955233}" type="presOf" srcId="{081748B0-169A-43CA-A7AB-B0DA76468862}" destId="{AB103821-A524-4AF8-8D34-6AB7A9585F43}" srcOrd="1" destOrd="0" presId="urn:microsoft.com/office/officeart/2005/8/layout/orgChart1"/>
    <dgm:cxn modelId="{CE4D5DF4-398A-4092-B2D9-D6E9B04ED910}" type="presOf" srcId="{2C46B08A-EF24-4CEE-B507-230F2ABA1DBD}" destId="{BE92581B-6ED9-4C8C-8AD2-71A3DE2FA544}" srcOrd="1" destOrd="0" presId="urn:microsoft.com/office/officeart/2005/8/layout/orgChart1"/>
    <dgm:cxn modelId="{DDB09368-58C3-427F-AC67-BA2756D4A292}" type="presOf" srcId="{7FD6F793-730D-439B-B377-19FD3AB1B4F0}" destId="{9BAB723E-244C-4D37-B3E8-DE0B9C565193}" srcOrd="0" destOrd="0" presId="urn:microsoft.com/office/officeart/2005/8/layout/orgChart1"/>
    <dgm:cxn modelId="{53499409-4471-419D-88C1-6F47DE1AF2EA}" type="presOf" srcId="{FF9D969E-1C74-4C3A-8254-6E94F0B945E5}" destId="{82553B7D-CBC2-45F6-A7E7-0420ADB0D4E6}" srcOrd="0" destOrd="0" presId="urn:microsoft.com/office/officeart/2005/8/layout/orgChart1"/>
    <dgm:cxn modelId="{F2219EAE-1D74-4C49-A909-67861A1EBBB5}" type="presOf" srcId="{1369A73F-C400-43E8-937E-44C532A18A95}" destId="{D12A63E9-5C60-4953-8414-01CDB53A70CA}" srcOrd="0" destOrd="0" presId="urn:microsoft.com/office/officeart/2005/8/layout/orgChart1"/>
    <dgm:cxn modelId="{A5E541F1-CDDC-413F-86C6-4CB0DA56059F}" srcId="{1369A73F-C400-43E8-937E-44C532A18A95}" destId="{EADC6757-3307-4E76-8933-6FC0375EAAB3}" srcOrd="3" destOrd="0" parTransId="{C7D046E4-2656-4D7D-A6E1-975D53CFDC38}" sibTransId="{4C02E36C-0445-4A96-93D9-BB2F6B6327FF}"/>
    <dgm:cxn modelId="{1F92067C-5E00-44F4-BD06-02E0FBAF3EEF}" type="presOf" srcId="{D042CD06-383D-4BA5-9483-1F2629AE2EA6}" destId="{5126FB2B-3B71-4CD4-B305-1F02CBB552FE}" srcOrd="1" destOrd="0" presId="urn:microsoft.com/office/officeart/2005/8/layout/orgChart1"/>
    <dgm:cxn modelId="{CF8202F2-D769-41C8-AFD7-1C76F62DA514}" srcId="{F3B00FB9-4215-47A8-BF10-110F9299F5B0}" destId="{3AAD96EE-7A11-4C90-9379-87E89C2E97D1}" srcOrd="3" destOrd="0" parTransId="{0A7DD8A7-9407-45D5-B792-29A3C3D3D1F5}" sibTransId="{429AE3E7-F8C5-4B22-9956-22F6537D298A}"/>
    <dgm:cxn modelId="{961F3D67-8C38-4057-A79B-A1EE23D5E711}" srcId="{1369A73F-C400-43E8-937E-44C532A18A95}" destId="{233E35FC-137C-4C2A-8F8C-071D88AA917F}" srcOrd="0" destOrd="0" parTransId="{DFB0962A-9E1E-4755-9EF6-AEF0DAD90467}" sibTransId="{6E240384-C0B9-4230-BCAF-30636262EC58}"/>
    <dgm:cxn modelId="{7522CCEE-DAC0-4458-B2E5-DC2542952D17}" type="presOf" srcId="{2961F332-6F91-47CC-ACE5-FFD92AD5C62E}" destId="{F1D8BD22-8984-41DA-B4E9-FDE965E31DF7}" srcOrd="0" destOrd="0" presId="urn:microsoft.com/office/officeart/2005/8/layout/orgChart1"/>
    <dgm:cxn modelId="{3FED4F7E-EB45-41A8-B8D3-EACD27F1AEBD}" type="presOf" srcId="{3B43F9AB-1A76-4F65-A9F7-5622E5E5272C}" destId="{9756FB6D-2119-493A-947D-FD33D7B93A4D}" srcOrd="0" destOrd="0" presId="urn:microsoft.com/office/officeart/2005/8/layout/orgChart1"/>
    <dgm:cxn modelId="{BC10EBD7-116F-409C-B03F-C81DDBA22CBF}" type="presOf" srcId="{EFD4BBA1-8B00-46BB-823E-5CE7E98F3235}" destId="{8C5BAB56-11BE-439C-AAAF-6B20D091A461}" srcOrd="0" destOrd="0" presId="urn:microsoft.com/office/officeart/2005/8/layout/orgChart1"/>
    <dgm:cxn modelId="{66EA1959-E5C7-4932-A186-10FD4065999E}" srcId="{2C46B08A-EF24-4CEE-B507-230F2ABA1DBD}" destId="{7C18E059-A5ED-41C5-932B-E94C3DB6084F}" srcOrd="0" destOrd="0" parTransId="{E0751DBF-5314-4CB6-97F8-AB7F186C0249}" sibTransId="{FD60CAA6-664A-4959-AD25-455C582AD54F}"/>
    <dgm:cxn modelId="{993B7244-621F-484A-B383-EA3111678612}" type="presOf" srcId="{E405FB4E-3A82-4C58-A3BD-0524324F3399}" destId="{49BE36FA-4DC7-4373-86CB-1F703C06E82C}" srcOrd="1" destOrd="0" presId="urn:microsoft.com/office/officeart/2005/8/layout/orgChart1"/>
    <dgm:cxn modelId="{4FA003B2-1F4B-444B-ACB9-90E8556F4FE1}" type="presOf" srcId="{EADC6757-3307-4E76-8933-6FC0375EAAB3}" destId="{CB81478D-ED1F-4456-9766-1BD21D5FB85D}" srcOrd="0" destOrd="0" presId="urn:microsoft.com/office/officeart/2005/8/layout/orgChart1"/>
    <dgm:cxn modelId="{EAF095D3-B420-4B6E-84B4-FF02495A41FD}" type="presOf" srcId="{D94B183D-B4BF-46FC-A910-FF26C3F644A8}" destId="{663416F9-6F62-4EE8-9121-95E5F2B195AF}" srcOrd="0" destOrd="0" presId="urn:microsoft.com/office/officeart/2005/8/layout/orgChart1"/>
    <dgm:cxn modelId="{C501510C-F3EC-424A-95E2-71AFD4B085FE}" srcId="{2C46B08A-EF24-4CEE-B507-230F2ABA1DBD}" destId="{D94B183D-B4BF-46FC-A910-FF26C3F644A8}" srcOrd="1" destOrd="0" parTransId="{C9EAC74A-832C-462F-B50C-4C5444A5ABE9}" sibTransId="{E319DA69-FEFC-430E-ABC0-9AEBE870378F}"/>
    <dgm:cxn modelId="{B8E57B3B-F0A5-4B42-813A-AFDCD1B4B0CE}" type="presOf" srcId="{B292ED3E-EC76-4B07-B3D7-0D65F42EB714}" destId="{5A7878D2-6843-42CA-8BA7-2182E4484290}" srcOrd="0" destOrd="0" presId="urn:microsoft.com/office/officeart/2005/8/layout/orgChart1"/>
    <dgm:cxn modelId="{837DDA89-7AFB-4640-BEDC-2F55879B264D}" type="presOf" srcId="{F3B00FB9-4215-47A8-BF10-110F9299F5B0}" destId="{C287B05C-0D0B-4EF2-BBEA-7570BDF3E665}" srcOrd="1" destOrd="0" presId="urn:microsoft.com/office/officeart/2005/8/layout/orgChart1"/>
    <dgm:cxn modelId="{14F203DB-F17C-4307-8199-5278737E9685}" type="presOf" srcId="{F3B00FB9-4215-47A8-BF10-110F9299F5B0}" destId="{2A4E9CCB-162D-4D91-95FC-9BE1F453982A}" srcOrd="0" destOrd="0" presId="urn:microsoft.com/office/officeart/2005/8/layout/orgChart1"/>
    <dgm:cxn modelId="{9D0C1B76-9C04-451A-90C2-4A15E57F589B}" type="presOf" srcId="{233E35FC-137C-4C2A-8F8C-071D88AA917F}" destId="{F4EC19FD-48B8-4D5E-8F25-A5724511E225}" srcOrd="1" destOrd="0" presId="urn:microsoft.com/office/officeart/2005/8/layout/orgChart1"/>
    <dgm:cxn modelId="{A62A2E36-3A6B-4B69-8B18-934FF3371B80}" srcId="{F3B00FB9-4215-47A8-BF10-110F9299F5B0}" destId="{D042CD06-383D-4BA5-9483-1F2629AE2EA6}" srcOrd="1" destOrd="0" parTransId="{7E6B46FB-CE9A-4F65-862E-1C35A806C5EC}" sibTransId="{D066E23C-8F9F-4781-AEDE-0AFC9B381976}"/>
    <dgm:cxn modelId="{13535572-C0CC-4C5A-8E49-4E0D53EB62A6}" type="presOf" srcId="{E0751DBF-5314-4CB6-97F8-AB7F186C0249}" destId="{DAFA2E46-CEC7-446A-93E7-2C305537B1B2}" srcOrd="0" destOrd="0" presId="urn:microsoft.com/office/officeart/2005/8/layout/orgChart1"/>
    <dgm:cxn modelId="{C2960867-9C23-41A1-8CCD-2703D23F3E3C}" type="presOf" srcId="{081748B0-169A-43CA-A7AB-B0DA76468862}" destId="{0A25D39D-1AB2-40AD-9A53-56D54DAF50C0}" srcOrd="0" destOrd="0" presId="urn:microsoft.com/office/officeart/2005/8/layout/orgChart1"/>
    <dgm:cxn modelId="{670FF45C-15EE-4DD6-85B0-0C7EAC996192}" type="presOf" srcId="{24E090E3-3631-4A56-BE5D-64308ED85E55}" destId="{87607699-7C9E-49C3-8569-A8A48B33262F}" srcOrd="0" destOrd="0" presId="urn:microsoft.com/office/officeart/2005/8/layout/orgChart1"/>
    <dgm:cxn modelId="{249247FA-82A6-47D5-9F82-FAF3F9595204}" type="presOf" srcId="{3AAD96EE-7A11-4C90-9379-87E89C2E97D1}" destId="{11B9E8ED-B2F1-4BFF-86D1-B983AED72AB8}" srcOrd="1" destOrd="0" presId="urn:microsoft.com/office/officeart/2005/8/layout/orgChart1"/>
    <dgm:cxn modelId="{A8AE3547-0185-4FF7-8688-ACB0A7D42D53}" type="presOf" srcId="{DFB0962A-9E1E-4755-9EF6-AEF0DAD90467}" destId="{3FD584B4-6EFF-4225-9613-A77BEB504017}" srcOrd="0" destOrd="0" presId="urn:microsoft.com/office/officeart/2005/8/layout/orgChart1"/>
    <dgm:cxn modelId="{0F1CE293-89AC-4C61-919C-87699292E3F9}" type="presOf" srcId="{FCAC473B-B7E1-4976-937A-8B10241C03E4}" destId="{5CAA2F4C-5F64-428E-B0F8-2499E5AC0E57}" srcOrd="0" destOrd="0" presId="urn:microsoft.com/office/officeart/2005/8/layout/orgChart1"/>
    <dgm:cxn modelId="{662E9605-2BE8-40A6-A501-9DD45378CBFE}" type="presOf" srcId="{698C1610-9A1F-4E36-BC58-1D05435E8B69}" destId="{7BEEC47A-1AC6-47F8-8B50-ED8E27FDF29C}" srcOrd="0" destOrd="0" presId="urn:microsoft.com/office/officeart/2005/8/layout/orgChart1"/>
    <dgm:cxn modelId="{690F0ACD-D4A1-40A4-81B6-58B68E81ED3E}" srcId="{BC19F6AB-BB84-48C9-91A3-CA417564E689}" destId="{12EE01AF-302A-4EF7-B1C2-73DD6571F667}" srcOrd="2" destOrd="0" parTransId="{B292ED3E-EC76-4B07-B3D7-0D65F42EB714}" sibTransId="{87BB04CE-1136-4B86-AF2A-2EEB7FBC9041}"/>
    <dgm:cxn modelId="{E227FFDB-9BC2-45F5-9B14-65D8D2B60939}" type="presOf" srcId="{BC19F6AB-BB84-48C9-91A3-CA417564E689}" destId="{28734F5E-1856-4AFC-BF2E-ECEAC6E6D526}" srcOrd="0" destOrd="0" presId="urn:microsoft.com/office/officeart/2005/8/layout/orgChart1"/>
    <dgm:cxn modelId="{FC30A739-89C9-43C6-8F52-C2D7D97EFE2F}" srcId="{7C18E059-A5ED-41C5-932B-E94C3DB6084F}" destId="{1369A73F-C400-43E8-937E-44C532A18A95}" srcOrd="0" destOrd="0" parTransId="{DE85A055-C03F-4100-B82C-1219D6EB87D4}" sibTransId="{861A5BE4-B683-44BA-A568-74517F4918F8}"/>
    <dgm:cxn modelId="{5FCDFA77-40EC-41A6-B0CC-A569A0D59429}" type="presParOf" srcId="{9756FB6D-2119-493A-947D-FD33D7B93A4D}" destId="{0A907A00-10A1-4DE5-90FA-0C74C76D9BB8}" srcOrd="0" destOrd="0" presId="urn:microsoft.com/office/officeart/2005/8/layout/orgChart1"/>
    <dgm:cxn modelId="{0C5DDC43-8694-4FDF-B883-473273B56D46}" type="presParOf" srcId="{0A907A00-10A1-4DE5-90FA-0C74C76D9BB8}" destId="{C2AFD92C-7259-4A20-A301-700DD5B4A8CB}" srcOrd="0" destOrd="0" presId="urn:microsoft.com/office/officeart/2005/8/layout/orgChart1"/>
    <dgm:cxn modelId="{020A268F-2696-4799-B663-BE70FACDD64F}" type="presParOf" srcId="{C2AFD92C-7259-4A20-A301-700DD5B4A8CB}" destId="{5193B4ED-8DF1-4E69-A0F2-58DE8221109B}" srcOrd="0" destOrd="0" presId="urn:microsoft.com/office/officeart/2005/8/layout/orgChart1"/>
    <dgm:cxn modelId="{E5278CA2-9F1A-4614-922C-3F9768411977}" type="presParOf" srcId="{C2AFD92C-7259-4A20-A301-700DD5B4A8CB}" destId="{BE92581B-6ED9-4C8C-8AD2-71A3DE2FA544}" srcOrd="1" destOrd="0" presId="urn:microsoft.com/office/officeart/2005/8/layout/orgChart1"/>
    <dgm:cxn modelId="{2BDEBD49-7A9A-4AE4-A396-EE008184EF2D}" type="presParOf" srcId="{0A907A00-10A1-4DE5-90FA-0C74C76D9BB8}" destId="{86D5C6A9-06A1-41E7-A0B4-81891E3E970B}" srcOrd="1" destOrd="0" presId="urn:microsoft.com/office/officeart/2005/8/layout/orgChart1"/>
    <dgm:cxn modelId="{4C81DD98-9A54-404E-984F-ADD869EB3678}" type="presParOf" srcId="{86D5C6A9-06A1-41E7-A0B4-81891E3E970B}" destId="{DAFA2E46-CEC7-446A-93E7-2C305537B1B2}" srcOrd="0" destOrd="0" presId="urn:microsoft.com/office/officeart/2005/8/layout/orgChart1"/>
    <dgm:cxn modelId="{AC6AA898-407E-4F11-9E24-44999F11EB22}" type="presParOf" srcId="{86D5C6A9-06A1-41E7-A0B4-81891E3E970B}" destId="{9078B384-8BB0-411F-A83E-6C040F13E889}" srcOrd="1" destOrd="0" presId="urn:microsoft.com/office/officeart/2005/8/layout/orgChart1"/>
    <dgm:cxn modelId="{EBC39309-5523-45F4-A759-42A8167AA315}" type="presParOf" srcId="{9078B384-8BB0-411F-A83E-6C040F13E889}" destId="{B76FC09D-B16F-407C-9F0C-C596FD0E0BD3}" srcOrd="0" destOrd="0" presId="urn:microsoft.com/office/officeart/2005/8/layout/orgChart1"/>
    <dgm:cxn modelId="{C2437F5F-3214-481F-A8E2-EA138E4058C8}" type="presParOf" srcId="{B76FC09D-B16F-407C-9F0C-C596FD0E0BD3}" destId="{A9F47B60-EEE8-4B5A-9630-4E5E6D434714}" srcOrd="0" destOrd="0" presId="urn:microsoft.com/office/officeart/2005/8/layout/orgChart1"/>
    <dgm:cxn modelId="{3EE0D4F3-47DE-48E1-B122-2E2F853D648F}" type="presParOf" srcId="{B76FC09D-B16F-407C-9F0C-C596FD0E0BD3}" destId="{760BA2C1-29E9-4FDD-B00D-4CEDCEC94D21}" srcOrd="1" destOrd="0" presId="urn:microsoft.com/office/officeart/2005/8/layout/orgChart1"/>
    <dgm:cxn modelId="{EA88F2C4-2655-4B82-BCF8-038A1CC43691}" type="presParOf" srcId="{9078B384-8BB0-411F-A83E-6C040F13E889}" destId="{6291AD1F-4A93-4B95-A8A5-9993F2FAB40B}" srcOrd="1" destOrd="0" presId="urn:microsoft.com/office/officeart/2005/8/layout/orgChart1"/>
    <dgm:cxn modelId="{8BD602AA-5F3A-41EC-8EA1-A38409CB3F2B}" type="presParOf" srcId="{6291AD1F-4A93-4B95-A8A5-9993F2FAB40B}" destId="{56D0366A-5039-4A62-A3A4-A0ADC90E93A9}" srcOrd="0" destOrd="0" presId="urn:microsoft.com/office/officeart/2005/8/layout/orgChart1"/>
    <dgm:cxn modelId="{4DFC5B17-DE05-43CB-A23B-9858F183EDCB}" type="presParOf" srcId="{6291AD1F-4A93-4B95-A8A5-9993F2FAB40B}" destId="{5910F66C-1D28-41B7-A45A-F3ADF0576CE8}" srcOrd="1" destOrd="0" presId="urn:microsoft.com/office/officeart/2005/8/layout/orgChart1"/>
    <dgm:cxn modelId="{A04A5C4B-B757-4DD0-88F0-606F4516DC9F}" type="presParOf" srcId="{5910F66C-1D28-41B7-A45A-F3ADF0576CE8}" destId="{D65319AF-CF3C-4E4A-8F81-C236F7DD1D7C}" srcOrd="0" destOrd="0" presId="urn:microsoft.com/office/officeart/2005/8/layout/orgChart1"/>
    <dgm:cxn modelId="{1B0ACB43-DDD9-4256-BAAC-15D20154755D}" type="presParOf" srcId="{D65319AF-CF3C-4E4A-8F81-C236F7DD1D7C}" destId="{D12A63E9-5C60-4953-8414-01CDB53A70CA}" srcOrd="0" destOrd="0" presId="urn:microsoft.com/office/officeart/2005/8/layout/orgChart1"/>
    <dgm:cxn modelId="{66B489BD-E0F0-4AF9-ACFB-AAC6F6CDFD46}" type="presParOf" srcId="{D65319AF-CF3C-4E4A-8F81-C236F7DD1D7C}" destId="{AA7C9934-6F58-433A-88F6-FA67A661C287}" srcOrd="1" destOrd="0" presId="urn:microsoft.com/office/officeart/2005/8/layout/orgChart1"/>
    <dgm:cxn modelId="{D6034A6B-D3C1-4B87-BE52-B3C62D8613C4}" type="presParOf" srcId="{5910F66C-1D28-41B7-A45A-F3ADF0576CE8}" destId="{9CB01B79-8D88-4938-BCA8-D3503C632FFB}" srcOrd="1" destOrd="0" presId="urn:microsoft.com/office/officeart/2005/8/layout/orgChart1"/>
    <dgm:cxn modelId="{BBD773D4-7825-40F7-98D8-5204B3054BDF}" type="presParOf" srcId="{9CB01B79-8D88-4938-BCA8-D3503C632FFB}" destId="{3FD584B4-6EFF-4225-9613-A77BEB504017}" srcOrd="0" destOrd="0" presId="urn:microsoft.com/office/officeart/2005/8/layout/orgChart1"/>
    <dgm:cxn modelId="{D4AC705B-5823-4844-AADC-AE6DB98F56A2}" type="presParOf" srcId="{9CB01B79-8D88-4938-BCA8-D3503C632FFB}" destId="{9E704015-2A86-4072-A620-8CE1F5759ECD}" srcOrd="1" destOrd="0" presId="urn:microsoft.com/office/officeart/2005/8/layout/orgChart1"/>
    <dgm:cxn modelId="{63B0FE1D-4648-40F3-9600-DDD8F008281E}" type="presParOf" srcId="{9E704015-2A86-4072-A620-8CE1F5759ECD}" destId="{DDD89ECA-A493-438E-A93A-AEAA2939B565}" srcOrd="0" destOrd="0" presId="urn:microsoft.com/office/officeart/2005/8/layout/orgChart1"/>
    <dgm:cxn modelId="{74DA0C50-32F5-4B36-91D8-9F1EADFBC036}" type="presParOf" srcId="{DDD89ECA-A493-438E-A93A-AEAA2939B565}" destId="{9E19C4AA-78AB-4038-BF92-27607994B58B}" srcOrd="0" destOrd="0" presId="urn:microsoft.com/office/officeart/2005/8/layout/orgChart1"/>
    <dgm:cxn modelId="{D7006DDB-3FB3-43D4-A4F4-F2960AE3836B}" type="presParOf" srcId="{DDD89ECA-A493-438E-A93A-AEAA2939B565}" destId="{F4EC19FD-48B8-4D5E-8F25-A5724511E225}" srcOrd="1" destOrd="0" presId="urn:microsoft.com/office/officeart/2005/8/layout/orgChart1"/>
    <dgm:cxn modelId="{8C7FE210-3786-4433-A1D1-D5625E5B2360}" type="presParOf" srcId="{9E704015-2A86-4072-A620-8CE1F5759ECD}" destId="{527A576C-7C3D-458E-8DAE-DF8E4F83E002}" srcOrd="1" destOrd="0" presId="urn:microsoft.com/office/officeart/2005/8/layout/orgChart1"/>
    <dgm:cxn modelId="{BB1EAEC5-8FDF-4408-8CA6-1786CDAF8FAD}" type="presParOf" srcId="{9E704015-2A86-4072-A620-8CE1F5759ECD}" destId="{934F82EF-8348-4747-85DA-E32A99ACEB1A}" srcOrd="2" destOrd="0" presId="urn:microsoft.com/office/officeart/2005/8/layout/orgChart1"/>
    <dgm:cxn modelId="{A12E7389-95BF-459A-B7E4-EF36D402ADED}" type="presParOf" srcId="{9CB01B79-8D88-4938-BCA8-D3503C632FFB}" destId="{39D0E1DE-19EA-4BF3-A125-5330F80597AD}" srcOrd="2" destOrd="0" presId="urn:microsoft.com/office/officeart/2005/8/layout/orgChart1"/>
    <dgm:cxn modelId="{CE3E289F-4CF6-4723-B403-2DEDFF76D417}" type="presParOf" srcId="{9CB01B79-8D88-4938-BCA8-D3503C632FFB}" destId="{9DDC0954-D401-4C25-9FE4-DC8806C01905}" srcOrd="3" destOrd="0" presId="urn:microsoft.com/office/officeart/2005/8/layout/orgChart1"/>
    <dgm:cxn modelId="{C09D826C-2154-4969-98A3-9A75ABDE7EA8}" type="presParOf" srcId="{9DDC0954-D401-4C25-9FE4-DC8806C01905}" destId="{0D8C1843-68EA-467E-8BCE-952433619C08}" srcOrd="0" destOrd="0" presId="urn:microsoft.com/office/officeart/2005/8/layout/orgChart1"/>
    <dgm:cxn modelId="{FE5FC750-90DC-4EF1-AF79-CD26E436EAC9}" type="presParOf" srcId="{0D8C1843-68EA-467E-8BCE-952433619C08}" destId="{87607699-7C9E-49C3-8569-A8A48B33262F}" srcOrd="0" destOrd="0" presId="urn:microsoft.com/office/officeart/2005/8/layout/orgChart1"/>
    <dgm:cxn modelId="{4BEB1253-F59A-4324-919D-0654AC343A67}" type="presParOf" srcId="{0D8C1843-68EA-467E-8BCE-952433619C08}" destId="{41D7CA4B-2E79-4CB2-9C4B-E6A74620C191}" srcOrd="1" destOrd="0" presId="urn:microsoft.com/office/officeart/2005/8/layout/orgChart1"/>
    <dgm:cxn modelId="{8C999E7E-227C-4906-9E0C-B6839624F7A0}" type="presParOf" srcId="{9DDC0954-D401-4C25-9FE4-DC8806C01905}" destId="{A77AD5C1-A081-49D5-BB91-037CEBD3EF93}" srcOrd="1" destOrd="0" presId="urn:microsoft.com/office/officeart/2005/8/layout/orgChart1"/>
    <dgm:cxn modelId="{1A4D4057-5F4A-46F5-A58F-B09461C90232}" type="presParOf" srcId="{9DDC0954-D401-4C25-9FE4-DC8806C01905}" destId="{67E47F0A-5157-4E70-B251-24BA62497996}" srcOrd="2" destOrd="0" presId="urn:microsoft.com/office/officeart/2005/8/layout/orgChart1"/>
    <dgm:cxn modelId="{EA713CD7-1725-47D3-B21F-B92FFC786601}" type="presParOf" srcId="{9CB01B79-8D88-4938-BCA8-D3503C632FFB}" destId="{082498CF-FF17-4FE5-8A1F-EA8D05F40F47}" srcOrd="4" destOrd="0" presId="urn:microsoft.com/office/officeart/2005/8/layout/orgChart1"/>
    <dgm:cxn modelId="{5AA60847-3032-4F75-B736-A08B4DFA3394}" type="presParOf" srcId="{9CB01B79-8D88-4938-BCA8-D3503C632FFB}" destId="{329ACC3D-FC5B-4132-A7FB-DEE488218B57}" srcOrd="5" destOrd="0" presId="urn:microsoft.com/office/officeart/2005/8/layout/orgChart1"/>
    <dgm:cxn modelId="{29716305-357D-401A-BECC-7CCEFAF298B3}" type="presParOf" srcId="{329ACC3D-FC5B-4132-A7FB-DEE488218B57}" destId="{5E9C787B-5A46-4E7A-8697-4B082C0AE167}" srcOrd="0" destOrd="0" presId="urn:microsoft.com/office/officeart/2005/8/layout/orgChart1"/>
    <dgm:cxn modelId="{D6D4792B-5994-4E82-88E5-3A58D54A2C7F}" type="presParOf" srcId="{5E9C787B-5A46-4E7A-8697-4B082C0AE167}" destId="{A45D3268-9918-4A1E-96B2-E146A01B564E}" srcOrd="0" destOrd="0" presId="urn:microsoft.com/office/officeart/2005/8/layout/orgChart1"/>
    <dgm:cxn modelId="{D2D56461-9809-419E-8EB1-AC144FDFFF69}" type="presParOf" srcId="{5E9C787B-5A46-4E7A-8697-4B082C0AE167}" destId="{49BE36FA-4DC7-4373-86CB-1F703C06E82C}" srcOrd="1" destOrd="0" presId="urn:microsoft.com/office/officeart/2005/8/layout/orgChart1"/>
    <dgm:cxn modelId="{6E432939-922E-45F5-9DCD-FC31D01DFBEF}" type="presParOf" srcId="{329ACC3D-FC5B-4132-A7FB-DEE488218B57}" destId="{68556EA0-9E7C-4C57-A880-49A64FC709DD}" srcOrd="1" destOrd="0" presId="urn:microsoft.com/office/officeart/2005/8/layout/orgChart1"/>
    <dgm:cxn modelId="{B38EF6D4-9DC8-4BD7-AFF9-3C1AA8E44E36}" type="presParOf" srcId="{329ACC3D-FC5B-4132-A7FB-DEE488218B57}" destId="{43591E39-797D-4343-8AD1-2B3793842BD0}" srcOrd="2" destOrd="0" presId="urn:microsoft.com/office/officeart/2005/8/layout/orgChart1"/>
    <dgm:cxn modelId="{C22544F2-452F-40A8-859C-442F6198B386}" type="presParOf" srcId="{9CB01B79-8D88-4938-BCA8-D3503C632FFB}" destId="{040340D4-922E-4A97-8555-3B6B465255FA}" srcOrd="6" destOrd="0" presId="urn:microsoft.com/office/officeart/2005/8/layout/orgChart1"/>
    <dgm:cxn modelId="{9F2AD6CE-CCC1-41C9-BE5B-473E650AE404}" type="presParOf" srcId="{9CB01B79-8D88-4938-BCA8-D3503C632FFB}" destId="{04CA2C6B-D006-41D6-A77E-759A03FF80F2}" srcOrd="7" destOrd="0" presId="urn:microsoft.com/office/officeart/2005/8/layout/orgChart1"/>
    <dgm:cxn modelId="{0DC717C1-1ADB-4F7B-9CE5-D1F5B268FBA9}" type="presParOf" srcId="{04CA2C6B-D006-41D6-A77E-759A03FF80F2}" destId="{2F6BE7D5-BD40-44DA-8541-D1C93A47A7F9}" srcOrd="0" destOrd="0" presId="urn:microsoft.com/office/officeart/2005/8/layout/orgChart1"/>
    <dgm:cxn modelId="{1631402E-3926-4D30-8A49-528D84BB0813}" type="presParOf" srcId="{2F6BE7D5-BD40-44DA-8541-D1C93A47A7F9}" destId="{CB81478D-ED1F-4456-9766-1BD21D5FB85D}" srcOrd="0" destOrd="0" presId="urn:microsoft.com/office/officeart/2005/8/layout/orgChart1"/>
    <dgm:cxn modelId="{BBA0844E-ACFC-4649-856C-A0C3188D6D39}" type="presParOf" srcId="{2F6BE7D5-BD40-44DA-8541-D1C93A47A7F9}" destId="{590909D6-0168-4267-AB6B-A101932B6A10}" srcOrd="1" destOrd="0" presId="urn:microsoft.com/office/officeart/2005/8/layout/orgChart1"/>
    <dgm:cxn modelId="{9C1BD24D-063C-4733-B847-771A1F2B0626}" type="presParOf" srcId="{04CA2C6B-D006-41D6-A77E-759A03FF80F2}" destId="{2E4CF813-A7DF-4A5E-9A52-A636967BD127}" srcOrd="1" destOrd="0" presId="urn:microsoft.com/office/officeart/2005/8/layout/orgChart1"/>
    <dgm:cxn modelId="{6A4FFBED-039E-486B-BB15-F52A24411959}" type="presParOf" srcId="{04CA2C6B-D006-41D6-A77E-759A03FF80F2}" destId="{49D7B1D5-9FD5-4465-AEBA-532C68E568DC}" srcOrd="2" destOrd="0" presId="urn:microsoft.com/office/officeart/2005/8/layout/orgChart1"/>
    <dgm:cxn modelId="{354F9589-B466-43FA-BC07-C4AB334527C0}" type="presParOf" srcId="{5910F66C-1D28-41B7-A45A-F3ADF0576CE8}" destId="{D28F51F2-8BCE-4895-8B23-B70D7998AA1D}" srcOrd="2" destOrd="0" presId="urn:microsoft.com/office/officeart/2005/8/layout/orgChart1"/>
    <dgm:cxn modelId="{613CD2DF-92CD-4276-ACF3-8578289A82AD}" type="presParOf" srcId="{9078B384-8BB0-411F-A83E-6C040F13E889}" destId="{F2124907-52A9-421D-86EF-7821197E0388}" srcOrd="2" destOrd="0" presId="urn:microsoft.com/office/officeart/2005/8/layout/orgChart1"/>
    <dgm:cxn modelId="{69E0B27C-638A-41C5-B65F-E2967C6A43A3}" type="presParOf" srcId="{86D5C6A9-06A1-41E7-A0B4-81891E3E970B}" destId="{D18EBAC9-06AA-4C27-8662-8A3C5A8ACD7C}" srcOrd="2" destOrd="0" presId="urn:microsoft.com/office/officeart/2005/8/layout/orgChart1"/>
    <dgm:cxn modelId="{C73F5608-83B7-488F-8785-51C0CD592F8F}" type="presParOf" srcId="{86D5C6A9-06A1-41E7-A0B4-81891E3E970B}" destId="{23C374AF-9306-471C-82E4-151CCE2016E0}" srcOrd="3" destOrd="0" presId="urn:microsoft.com/office/officeart/2005/8/layout/orgChart1"/>
    <dgm:cxn modelId="{65E0D71F-F30B-4F44-8A81-D569CCDF5585}" type="presParOf" srcId="{23C374AF-9306-471C-82E4-151CCE2016E0}" destId="{14120281-4325-409F-9C5E-602E8325A530}" srcOrd="0" destOrd="0" presId="urn:microsoft.com/office/officeart/2005/8/layout/orgChart1"/>
    <dgm:cxn modelId="{2695C375-3814-4818-88BF-754514AA32B8}" type="presParOf" srcId="{14120281-4325-409F-9C5E-602E8325A530}" destId="{663416F9-6F62-4EE8-9121-95E5F2B195AF}" srcOrd="0" destOrd="0" presId="urn:microsoft.com/office/officeart/2005/8/layout/orgChart1"/>
    <dgm:cxn modelId="{ED40C43F-3DE0-44FC-ADE0-5035674D2D08}" type="presParOf" srcId="{14120281-4325-409F-9C5E-602E8325A530}" destId="{B8C90166-277E-4356-B3BE-D80F9CEDF9D3}" srcOrd="1" destOrd="0" presId="urn:microsoft.com/office/officeart/2005/8/layout/orgChart1"/>
    <dgm:cxn modelId="{8EF707BB-B5D8-43A8-87D0-E440083D9405}" type="presParOf" srcId="{23C374AF-9306-471C-82E4-151CCE2016E0}" destId="{38BF204C-9700-4CE3-89E9-C2C64E129814}" srcOrd="1" destOrd="0" presId="urn:microsoft.com/office/officeart/2005/8/layout/orgChart1"/>
    <dgm:cxn modelId="{781C01C8-AD02-46CE-9A93-F94AFE6B2FB8}" type="presParOf" srcId="{38BF204C-9700-4CE3-89E9-C2C64E129814}" destId="{FE8D3D5A-D2E4-4ADE-9CE6-8BD9E60C4851}" srcOrd="0" destOrd="0" presId="urn:microsoft.com/office/officeart/2005/8/layout/orgChart1"/>
    <dgm:cxn modelId="{728282E3-14A2-4F13-9DE2-784412426545}" type="presParOf" srcId="{38BF204C-9700-4CE3-89E9-C2C64E129814}" destId="{3946FA0B-B3C8-4808-A31F-C463F591C267}" srcOrd="1" destOrd="0" presId="urn:microsoft.com/office/officeart/2005/8/layout/orgChart1"/>
    <dgm:cxn modelId="{4A8D10B5-592A-4782-875B-696F24BF94D8}" type="presParOf" srcId="{3946FA0B-B3C8-4808-A31F-C463F591C267}" destId="{F7DF6FF6-FC87-43C1-8753-37306F7BD867}" srcOrd="0" destOrd="0" presId="urn:microsoft.com/office/officeart/2005/8/layout/orgChart1"/>
    <dgm:cxn modelId="{B3291533-4419-494D-BCDE-8DE37EE5151A}" type="presParOf" srcId="{F7DF6FF6-FC87-43C1-8753-37306F7BD867}" destId="{28734F5E-1856-4AFC-BF2E-ECEAC6E6D526}" srcOrd="0" destOrd="0" presId="urn:microsoft.com/office/officeart/2005/8/layout/orgChart1"/>
    <dgm:cxn modelId="{A45F9274-BE37-4AAA-A0B2-232EDDD2D77F}" type="presParOf" srcId="{F7DF6FF6-FC87-43C1-8753-37306F7BD867}" destId="{B6085A6C-12B1-45E9-B530-2B1192AB3E7C}" srcOrd="1" destOrd="0" presId="urn:microsoft.com/office/officeart/2005/8/layout/orgChart1"/>
    <dgm:cxn modelId="{84E19051-E172-42BD-8BE0-CAB78E06A0EB}" type="presParOf" srcId="{3946FA0B-B3C8-4808-A31F-C463F591C267}" destId="{F1628A98-69B2-447F-BCAA-1C17050FC8C0}" srcOrd="1" destOrd="0" presId="urn:microsoft.com/office/officeart/2005/8/layout/orgChart1"/>
    <dgm:cxn modelId="{114AC5DD-085E-4824-B82B-9FDDA656A5FC}" type="presParOf" srcId="{F1628A98-69B2-447F-BCAA-1C17050FC8C0}" destId="{AE8DFCB8-A237-4DE3-8480-5FAE9B01DB8B}" srcOrd="0" destOrd="0" presId="urn:microsoft.com/office/officeart/2005/8/layout/orgChart1"/>
    <dgm:cxn modelId="{38525AF8-894A-4A01-AF24-66CE9659773A}" type="presParOf" srcId="{F1628A98-69B2-447F-BCAA-1C17050FC8C0}" destId="{48DCBCB9-3E71-4BDC-81FC-0CB9A89690BE}" srcOrd="1" destOrd="0" presId="urn:microsoft.com/office/officeart/2005/8/layout/orgChart1"/>
    <dgm:cxn modelId="{D0C6849D-91CF-4628-80A5-5DB194B6520B}" type="presParOf" srcId="{48DCBCB9-3E71-4BDC-81FC-0CB9A89690BE}" destId="{406FEC20-59F2-4BB2-8E37-36B403F12AE8}" srcOrd="0" destOrd="0" presId="urn:microsoft.com/office/officeart/2005/8/layout/orgChart1"/>
    <dgm:cxn modelId="{100EE821-AB41-4B4A-AF9C-234C86B1D4EB}" type="presParOf" srcId="{406FEC20-59F2-4BB2-8E37-36B403F12AE8}" destId="{571CE051-357F-4031-B96C-DA02F92308F5}" srcOrd="0" destOrd="0" presId="urn:microsoft.com/office/officeart/2005/8/layout/orgChart1"/>
    <dgm:cxn modelId="{46014FB6-8340-4325-846C-91356360D5E2}" type="presParOf" srcId="{406FEC20-59F2-4BB2-8E37-36B403F12AE8}" destId="{DB1F51C6-CBD9-4B37-8FBD-D065AAC4ABF5}" srcOrd="1" destOrd="0" presId="urn:microsoft.com/office/officeart/2005/8/layout/orgChart1"/>
    <dgm:cxn modelId="{4054F15B-79B2-4146-BEB2-E6681E6C62B6}" type="presParOf" srcId="{48DCBCB9-3E71-4BDC-81FC-0CB9A89690BE}" destId="{C5D48686-172E-47D1-B09F-CFCF2279A468}" srcOrd="1" destOrd="0" presId="urn:microsoft.com/office/officeart/2005/8/layout/orgChart1"/>
    <dgm:cxn modelId="{A8FF90BE-221B-49FF-A0C2-C681BFE151D6}" type="presParOf" srcId="{48DCBCB9-3E71-4BDC-81FC-0CB9A89690BE}" destId="{433D9F54-4583-49EC-AA63-DAA9625EF144}" srcOrd="2" destOrd="0" presId="urn:microsoft.com/office/officeart/2005/8/layout/orgChart1"/>
    <dgm:cxn modelId="{29742A72-C62E-4D3A-B125-ACB4D40E50A6}" type="presParOf" srcId="{F1628A98-69B2-447F-BCAA-1C17050FC8C0}" destId="{04349FAA-84F0-4667-A3F7-9FE91B82674D}" srcOrd="2" destOrd="0" presId="urn:microsoft.com/office/officeart/2005/8/layout/orgChart1"/>
    <dgm:cxn modelId="{55F6D5DF-B263-4721-919C-404D1855D894}" type="presParOf" srcId="{F1628A98-69B2-447F-BCAA-1C17050FC8C0}" destId="{CE632287-BBA6-4046-A056-D83FBB863443}" srcOrd="3" destOrd="0" presId="urn:microsoft.com/office/officeart/2005/8/layout/orgChart1"/>
    <dgm:cxn modelId="{637D858D-7284-4C6E-BAE6-EC3FFD8AF46B}" type="presParOf" srcId="{CE632287-BBA6-4046-A056-D83FBB863443}" destId="{A8593EDE-E73E-45A0-8671-6F9A8228F16B}" srcOrd="0" destOrd="0" presId="urn:microsoft.com/office/officeart/2005/8/layout/orgChart1"/>
    <dgm:cxn modelId="{B0250240-EC34-4B02-9D2A-3C3B0DB2760C}" type="presParOf" srcId="{A8593EDE-E73E-45A0-8671-6F9A8228F16B}" destId="{0A25D39D-1AB2-40AD-9A53-56D54DAF50C0}" srcOrd="0" destOrd="0" presId="urn:microsoft.com/office/officeart/2005/8/layout/orgChart1"/>
    <dgm:cxn modelId="{AA7B1B0B-B2B2-405F-B1D8-8FBB456FC94B}" type="presParOf" srcId="{A8593EDE-E73E-45A0-8671-6F9A8228F16B}" destId="{AB103821-A524-4AF8-8D34-6AB7A9585F43}" srcOrd="1" destOrd="0" presId="urn:microsoft.com/office/officeart/2005/8/layout/orgChart1"/>
    <dgm:cxn modelId="{DE7ADA9C-5B0E-4432-A714-56C132A4460B}" type="presParOf" srcId="{CE632287-BBA6-4046-A056-D83FBB863443}" destId="{B63905E6-0B34-48C3-BCE6-54E870923847}" srcOrd="1" destOrd="0" presId="urn:microsoft.com/office/officeart/2005/8/layout/orgChart1"/>
    <dgm:cxn modelId="{D2D0EE1F-25CC-4620-A7D9-40E1EE9DDE19}" type="presParOf" srcId="{CE632287-BBA6-4046-A056-D83FBB863443}" destId="{F100E14B-BFB5-4DE2-A590-0AFE9B48B50C}" srcOrd="2" destOrd="0" presId="urn:microsoft.com/office/officeart/2005/8/layout/orgChart1"/>
    <dgm:cxn modelId="{141AA071-1284-44BD-BEF0-A0BC4A6452E7}" type="presParOf" srcId="{F1628A98-69B2-447F-BCAA-1C17050FC8C0}" destId="{5A7878D2-6843-42CA-8BA7-2182E4484290}" srcOrd="4" destOrd="0" presId="urn:microsoft.com/office/officeart/2005/8/layout/orgChart1"/>
    <dgm:cxn modelId="{7D5584D8-BBBF-419B-9319-B2A2DC633A9B}" type="presParOf" srcId="{F1628A98-69B2-447F-BCAA-1C17050FC8C0}" destId="{BBCF5AC9-EC92-4160-8024-9092E259F9CD}" srcOrd="5" destOrd="0" presId="urn:microsoft.com/office/officeart/2005/8/layout/orgChart1"/>
    <dgm:cxn modelId="{239F0FCF-38BD-48C2-B770-DFFAF41B3D4B}" type="presParOf" srcId="{BBCF5AC9-EC92-4160-8024-9092E259F9CD}" destId="{AA661705-1498-45E3-AFC6-944AD1CD4995}" srcOrd="0" destOrd="0" presId="urn:microsoft.com/office/officeart/2005/8/layout/orgChart1"/>
    <dgm:cxn modelId="{EA6A9F0B-BCB4-40AA-88FC-B255475C60E7}" type="presParOf" srcId="{AA661705-1498-45E3-AFC6-944AD1CD4995}" destId="{639B3C8A-2919-4A1D-8CAD-116DADEFC490}" srcOrd="0" destOrd="0" presId="urn:microsoft.com/office/officeart/2005/8/layout/orgChart1"/>
    <dgm:cxn modelId="{F234BEF3-8FB9-4696-8C08-E64B6044BCBA}" type="presParOf" srcId="{AA661705-1498-45E3-AFC6-944AD1CD4995}" destId="{AE4E21E0-6D9B-4FEE-8AD3-24AED7880246}" srcOrd="1" destOrd="0" presId="urn:microsoft.com/office/officeart/2005/8/layout/orgChart1"/>
    <dgm:cxn modelId="{66EE4D62-75CD-475F-BA5B-38B4A024EC4B}" type="presParOf" srcId="{BBCF5AC9-EC92-4160-8024-9092E259F9CD}" destId="{6E06F43E-F693-41F0-80FF-294AF6EF96F7}" srcOrd="1" destOrd="0" presId="urn:microsoft.com/office/officeart/2005/8/layout/orgChart1"/>
    <dgm:cxn modelId="{3A23296B-A7B3-4C87-BFD6-4409EA679B08}" type="presParOf" srcId="{BBCF5AC9-EC92-4160-8024-9092E259F9CD}" destId="{84DA8001-BBE4-477B-8AA7-64349FCB7FAD}" srcOrd="2" destOrd="0" presId="urn:microsoft.com/office/officeart/2005/8/layout/orgChart1"/>
    <dgm:cxn modelId="{700DC8F8-7077-4A52-A70D-A94DFCB7B213}" type="presParOf" srcId="{3946FA0B-B3C8-4808-A31F-C463F591C267}" destId="{06174900-F827-4769-B850-EE2E0DF696BA}" srcOrd="2" destOrd="0" presId="urn:microsoft.com/office/officeart/2005/8/layout/orgChart1"/>
    <dgm:cxn modelId="{71E2147B-9FD9-49B2-AEB1-E4278D7D2246}" type="presParOf" srcId="{38BF204C-9700-4CE3-89E9-C2C64E129814}" destId="{69564130-7C48-41E2-82F3-E3CF896D3C32}" srcOrd="2" destOrd="0" presId="urn:microsoft.com/office/officeart/2005/8/layout/orgChart1"/>
    <dgm:cxn modelId="{C4152854-F971-4CFF-993B-61FD2A7526F9}" type="presParOf" srcId="{38BF204C-9700-4CE3-89E9-C2C64E129814}" destId="{DD5CBD76-F9C0-4B87-8EA6-6A24C9EFE643}" srcOrd="3" destOrd="0" presId="urn:microsoft.com/office/officeart/2005/8/layout/orgChart1"/>
    <dgm:cxn modelId="{A0B17800-73F5-4B45-83C6-133B580CCA15}" type="presParOf" srcId="{DD5CBD76-F9C0-4B87-8EA6-6A24C9EFE643}" destId="{72B0CA09-BEAF-4F62-90EF-8F1BB55A3C0E}" srcOrd="0" destOrd="0" presId="urn:microsoft.com/office/officeart/2005/8/layout/orgChart1"/>
    <dgm:cxn modelId="{C1B15025-18DC-4EA2-B14A-98D1A6A9F030}" type="presParOf" srcId="{72B0CA09-BEAF-4F62-90EF-8F1BB55A3C0E}" destId="{2A4E9CCB-162D-4D91-95FC-9BE1F453982A}" srcOrd="0" destOrd="0" presId="urn:microsoft.com/office/officeart/2005/8/layout/orgChart1"/>
    <dgm:cxn modelId="{A41E2BCC-6708-47F0-9BFD-945896481FAD}" type="presParOf" srcId="{72B0CA09-BEAF-4F62-90EF-8F1BB55A3C0E}" destId="{C287B05C-0D0B-4EF2-BBEA-7570BDF3E665}" srcOrd="1" destOrd="0" presId="urn:microsoft.com/office/officeart/2005/8/layout/orgChart1"/>
    <dgm:cxn modelId="{4443DAC8-EBF0-4809-9607-C573EC610FC1}" type="presParOf" srcId="{DD5CBD76-F9C0-4B87-8EA6-6A24C9EFE643}" destId="{8AD3A902-1D52-4BDC-AA78-956EC5FDDE68}" srcOrd="1" destOrd="0" presId="urn:microsoft.com/office/officeart/2005/8/layout/orgChart1"/>
    <dgm:cxn modelId="{8E731D2D-90AF-4CEF-BB02-A097B17AF0EF}" type="presParOf" srcId="{8AD3A902-1D52-4BDC-AA78-956EC5FDDE68}" destId="{AB7043B2-4B56-4BBD-B090-0572FA90AAB2}" srcOrd="0" destOrd="0" presId="urn:microsoft.com/office/officeart/2005/8/layout/orgChart1"/>
    <dgm:cxn modelId="{56EFDE00-6E26-45B5-9DB9-DFE490DFDA77}" type="presParOf" srcId="{8AD3A902-1D52-4BDC-AA78-956EC5FDDE68}" destId="{24D253C1-B6ED-4279-B559-D89FEC331DE1}" srcOrd="1" destOrd="0" presId="urn:microsoft.com/office/officeart/2005/8/layout/orgChart1"/>
    <dgm:cxn modelId="{B9D47C62-0753-4980-87CD-0ADAC0C88C9C}" type="presParOf" srcId="{24D253C1-B6ED-4279-B559-D89FEC331DE1}" destId="{7098D859-FB98-4E79-AD9A-B60592658A5E}" srcOrd="0" destOrd="0" presId="urn:microsoft.com/office/officeart/2005/8/layout/orgChart1"/>
    <dgm:cxn modelId="{8DEFC0BF-88EF-4696-B0C4-95F210C90D39}" type="presParOf" srcId="{7098D859-FB98-4E79-AD9A-B60592658A5E}" destId="{8C5BAB56-11BE-439C-AAAF-6B20D091A461}" srcOrd="0" destOrd="0" presId="urn:microsoft.com/office/officeart/2005/8/layout/orgChart1"/>
    <dgm:cxn modelId="{9A30DCCC-27AC-4644-9893-322E3DAF6084}" type="presParOf" srcId="{7098D859-FB98-4E79-AD9A-B60592658A5E}" destId="{FE88D08B-B188-45C9-9A8C-9A217BE3B5F4}" srcOrd="1" destOrd="0" presId="urn:microsoft.com/office/officeart/2005/8/layout/orgChart1"/>
    <dgm:cxn modelId="{1510913F-86E4-46C4-8DFC-07C083544CCE}" type="presParOf" srcId="{24D253C1-B6ED-4279-B559-D89FEC331DE1}" destId="{1EC2707D-E35C-4C63-A2DD-D8EE2137E2CA}" srcOrd="1" destOrd="0" presId="urn:microsoft.com/office/officeart/2005/8/layout/orgChart1"/>
    <dgm:cxn modelId="{EFBBEA9D-D59F-4BAA-B11E-BA945D848066}" type="presParOf" srcId="{24D253C1-B6ED-4279-B559-D89FEC331DE1}" destId="{DA5A8941-90BA-433A-AC3E-22B4D2EFE26B}" srcOrd="2" destOrd="0" presId="urn:microsoft.com/office/officeart/2005/8/layout/orgChart1"/>
    <dgm:cxn modelId="{A91FAFEA-D4F5-48A8-BD6C-4F1F4CC47401}" type="presParOf" srcId="{8AD3A902-1D52-4BDC-AA78-956EC5FDDE68}" destId="{0435BC51-8012-4F43-88EF-4CC982E20C22}" srcOrd="2" destOrd="0" presId="urn:microsoft.com/office/officeart/2005/8/layout/orgChart1"/>
    <dgm:cxn modelId="{50715F13-D43D-4680-BAD7-09F51AFDD4EC}" type="presParOf" srcId="{8AD3A902-1D52-4BDC-AA78-956EC5FDDE68}" destId="{E8FF006C-DB97-43E4-97EE-6E030F10E5DB}" srcOrd="3" destOrd="0" presId="urn:microsoft.com/office/officeart/2005/8/layout/orgChart1"/>
    <dgm:cxn modelId="{F6A44D5F-2415-47F3-9DAB-5DC24FE43F04}" type="presParOf" srcId="{E8FF006C-DB97-43E4-97EE-6E030F10E5DB}" destId="{76819648-565E-4FC6-AA71-658D3C0A657F}" srcOrd="0" destOrd="0" presId="urn:microsoft.com/office/officeart/2005/8/layout/orgChart1"/>
    <dgm:cxn modelId="{A723D262-EDF2-432F-920B-6D74A9310C9D}" type="presParOf" srcId="{76819648-565E-4FC6-AA71-658D3C0A657F}" destId="{C28043C4-2B1F-4ECB-8F99-5B22AD285733}" srcOrd="0" destOrd="0" presId="urn:microsoft.com/office/officeart/2005/8/layout/orgChart1"/>
    <dgm:cxn modelId="{ED6040A2-A2B6-4A9D-9C90-5F6F444D200D}" type="presParOf" srcId="{76819648-565E-4FC6-AA71-658D3C0A657F}" destId="{5126FB2B-3B71-4CD4-B305-1F02CBB552FE}" srcOrd="1" destOrd="0" presId="urn:microsoft.com/office/officeart/2005/8/layout/orgChart1"/>
    <dgm:cxn modelId="{10058273-65C1-4DEF-9823-75BF018873E3}" type="presParOf" srcId="{E8FF006C-DB97-43E4-97EE-6E030F10E5DB}" destId="{373303BC-4E08-4F79-B509-6C1C6FF5CF4B}" srcOrd="1" destOrd="0" presId="urn:microsoft.com/office/officeart/2005/8/layout/orgChart1"/>
    <dgm:cxn modelId="{146483C2-BFC8-4A40-8BA2-3C6131A7A5D3}" type="presParOf" srcId="{E8FF006C-DB97-43E4-97EE-6E030F10E5DB}" destId="{73C92752-0B32-4637-AD79-D02BDAEF7DE8}" srcOrd="2" destOrd="0" presId="urn:microsoft.com/office/officeart/2005/8/layout/orgChart1"/>
    <dgm:cxn modelId="{242037E1-0C5D-49DE-8BFB-635553A9A569}" type="presParOf" srcId="{8AD3A902-1D52-4BDC-AA78-956EC5FDDE68}" destId="{7BEEC47A-1AC6-47F8-8B50-ED8E27FDF29C}" srcOrd="4" destOrd="0" presId="urn:microsoft.com/office/officeart/2005/8/layout/orgChart1"/>
    <dgm:cxn modelId="{04325F10-3B34-476D-8DBE-527E038CFA14}" type="presParOf" srcId="{8AD3A902-1D52-4BDC-AA78-956EC5FDDE68}" destId="{47A79B36-E857-4615-90BB-6F9AB305D11E}" srcOrd="5" destOrd="0" presId="urn:microsoft.com/office/officeart/2005/8/layout/orgChart1"/>
    <dgm:cxn modelId="{87003929-294C-4CBF-8AD4-55C5F06EB6FF}" type="presParOf" srcId="{47A79B36-E857-4615-90BB-6F9AB305D11E}" destId="{4146BE31-ACDC-4BBC-A0DE-CE845F397CE6}" srcOrd="0" destOrd="0" presId="urn:microsoft.com/office/officeart/2005/8/layout/orgChart1"/>
    <dgm:cxn modelId="{537D571B-A73B-43FB-AD96-467E68045CDC}" type="presParOf" srcId="{4146BE31-ACDC-4BBC-A0DE-CE845F397CE6}" destId="{F1D8BD22-8984-41DA-B4E9-FDE965E31DF7}" srcOrd="0" destOrd="0" presId="urn:microsoft.com/office/officeart/2005/8/layout/orgChart1"/>
    <dgm:cxn modelId="{32C5ADD0-5CDC-40A1-AEA9-A87F1F531846}" type="presParOf" srcId="{4146BE31-ACDC-4BBC-A0DE-CE845F397CE6}" destId="{D255000A-AD1B-4884-A275-E4BD19ABE795}" srcOrd="1" destOrd="0" presId="urn:microsoft.com/office/officeart/2005/8/layout/orgChart1"/>
    <dgm:cxn modelId="{0ACCE89F-DE51-43AD-BC8C-6203B51790AA}" type="presParOf" srcId="{47A79B36-E857-4615-90BB-6F9AB305D11E}" destId="{8530FA58-E7F3-4B26-8853-32264ADA6FA8}" srcOrd="1" destOrd="0" presId="urn:microsoft.com/office/officeart/2005/8/layout/orgChart1"/>
    <dgm:cxn modelId="{903C44DB-F7F1-4F9A-B8AF-85E3B270651A}" type="presParOf" srcId="{47A79B36-E857-4615-90BB-6F9AB305D11E}" destId="{3EFC88D8-E8C2-4D4C-9B8F-70B26FB45043}" srcOrd="2" destOrd="0" presId="urn:microsoft.com/office/officeart/2005/8/layout/orgChart1"/>
    <dgm:cxn modelId="{FC2EBE1F-AC17-426B-868E-5B7456B90794}" type="presParOf" srcId="{8AD3A902-1D52-4BDC-AA78-956EC5FDDE68}" destId="{6BB5738D-9BB4-4BAA-8B5E-D8353C450638}" srcOrd="6" destOrd="0" presId="urn:microsoft.com/office/officeart/2005/8/layout/orgChart1"/>
    <dgm:cxn modelId="{1CE7AE96-61DA-48C1-BD41-3838C12B596B}" type="presParOf" srcId="{8AD3A902-1D52-4BDC-AA78-956EC5FDDE68}" destId="{9944F9E2-DA57-4F99-9D93-B2E7DEA0A802}" srcOrd="7" destOrd="0" presId="urn:microsoft.com/office/officeart/2005/8/layout/orgChart1"/>
    <dgm:cxn modelId="{BE26F433-28FF-405B-86E0-2C7B45796333}" type="presParOf" srcId="{9944F9E2-DA57-4F99-9D93-B2E7DEA0A802}" destId="{D775B007-A218-4463-93CD-FC68C5521283}" srcOrd="0" destOrd="0" presId="urn:microsoft.com/office/officeart/2005/8/layout/orgChart1"/>
    <dgm:cxn modelId="{0F1063AB-7A54-4149-B695-5BF752514E91}" type="presParOf" srcId="{D775B007-A218-4463-93CD-FC68C5521283}" destId="{67371DE9-C592-4071-B77F-09022FE0B82D}" srcOrd="0" destOrd="0" presId="urn:microsoft.com/office/officeart/2005/8/layout/orgChart1"/>
    <dgm:cxn modelId="{CE4BD81C-E5EC-462F-AB9E-EC87E5A91C61}" type="presParOf" srcId="{D775B007-A218-4463-93CD-FC68C5521283}" destId="{11B9E8ED-B2F1-4BFF-86D1-B983AED72AB8}" srcOrd="1" destOrd="0" presId="urn:microsoft.com/office/officeart/2005/8/layout/orgChart1"/>
    <dgm:cxn modelId="{42415ECC-49D7-4E80-BEB6-11CADD5BA276}" type="presParOf" srcId="{9944F9E2-DA57-4F99-9D93-B2E7DEA0A802}" destId="{6D69ABE8-103E-4381-99A9-5BC9F19352FA}" srcOrd="1" destOrd="0" presId="urn:microsoft.com/office/officeart/2005/8/layout/orgChart1"/>
    <dgm:cxn modelId="{D87028AB-06F8-44F1-9804-CFD7B54E059C}" type="presParOf" srcId="{9944F9E2-DA57-4F99-9D93-B2E7DEA0A802}" destId="{8EA52460-9FBC-4E62-9761-CA6FDB977790}" srcOrd="2" destOrd="0" presId="urn:microsoft.com/office/officeart/2005/8/layout/orgChart1"/>
    <dgm:cxn modelId="{CC4857FD-EFC9-47ED-85BE-6B6F15233ABC}" type="presParOf" srcId="{8AD3A902-1D52-4BDC-AA78-956EC5FDDE68}" destId="{5CAA2F4C-5F64-428E-B0F8-2499E5AC0E57}" srcOrd="8" destOrd="0" presId="urn:microsoft.com/office/officeart/2005/8/layout/orgChart1"/>
    <dgm:cxn modelId="{632D1A6E-D20F-43B6-9AAC-67B1D16EF76B}" type="presParOf" srcId="{8AD3A902-1D52-4BDC-AA78-956EC5FDDE68}" destId="{955B785F-B574-48FC-9A2E-B6EF3F935C3C}" srcOrd="9" destOrd="0" presId="urn:microsoft.com/office/officeart/2005/8/layout/orgChart1"/>
    <dgm:cxn modelId="{DF52081E-8D51-4A6F-B869-1078359656BC}" type="presParOf" srcId="{955B785F-B574-48FC-9A2E-B6EF3F935C3C}" destId="{21C9CFEF-60C8-4E4B-9E67-CA97D98D86C4}" srcOrd="0" destOrd="0" presId="urn:microsoft.com/office/officeart/2005/8/layout/orgChart1"/>
    <dgm:cxn modelId="{CF536638-1E53-4659-B88C-4A9E62BDF99B}" type="presParOf" srcId="{21C9CFEF-60C8-4E4B-9E67-CA97D98D86C4}" destId="{82553B7D-CBC2-45F6-A7E7-0420ADB0D4E6}" srcOrd="0" destOrd="0" presId="urn:microsoft.com/office/officeart/2005/8/layout/orgChart1"/>
    <dgm:cxn modelId="{68EEEDCF-52B9-4DF9-95A4-DAB57BF3554B}" type="presParOf" srcId="{21C9CFEF-60C8-4E4B-9E67-CA97D98D86C4}" destId="{93294882-B8FB-44E4-BBEB-4D4E43872645}" srcOrd="1" destOrd="0" presId="urn:microsoft.com/office/officeart/2005/8/layout/orgChart1"/>
    <dgm:cxn modelId="{ABCB6A06-847B-4C69-BDBB-926887403B36}" type="presParOf" srcId="{955B785F-B574-48FC-9A2E-B6EF3F935C3C}" destId="{46E85769-BBE2-4A18-B9D0-292E019D870C}" srcOrd="1" destOrd="0" presId="urn:microsoft.com/office/officeart/2005/8/layout/orgChart1"/>
    <dgm:cxn modelId="{E18944C2-C9AD-4A18-B03D-0317C1F64F52}" type="presParOf" srcId="{955B785F-B574-48FC-9A2E-B6EF3F935C3C}" destId="{13B4BB12-5F96-40E8-A651-2545854E3738}" srcOrd="2" destOrd="0" presId="urn:microsoft.com/office/officeart/2005/8/layout/orgChart1"/>
    <dgm:cxn modelId="{7422F732-1C0A-4987-BD7A-A52899A4EC4F}" type="presParOf" srcId="{8AD3A902-1D52-4BDC-AA78-956EC5FDDE68}" destId="{DCDD3D43-FB3A-4397-81C6-2770F791927E}" srcOrd="10" destOrd="0" presId="urn:microsoft.com/office/officeart/2005/8/layout/orgChart1"/>
    <dgm:cxn modelId="{E43A84A4-D4C1-458E-B8B1-70FDD6C19597}" type="presParOf" srcId="{8AD3A902-1D52-4BDC-AA78-956EC5FDDE68}" destId="{A3265772-177D-4CAB-A15E-099BE2D0F010}" srcOrd="11" destOrd="0" presId="urn:microsoft.com/office/officeart/2005/8/layout/orgChart1"/>
    <dgm:cxn modelId="{DA65C8E9-B9C2-495C-8713-9DFA0204A445}" type="presParOf" srcId="{A3265772-177D-4CAB-A15E-099BE2D0F010}" destId="{4EC673BA-BD91-46D1-B436-6B1CEB5A3078}" srcOrd="0" destOrd="0" presId="urn:microsoft.com/office/officeart/2005/8/layout/orgChart1"/>
    <dgm:cxn modelId="{FA213E16-98A6-4FF1-940E-805C8AD4C197}" type="presParOf" srcId="{4EC673BA-BD91-46D1-B436-6B1CEB5A3078}" destId="{9BAB723E-244C-4D37-B3E8-DE0B9C565193}" srcOrd="0" destOrd="0" presId="urn:microsoft.com/office/officeart/2005/8/layout/orgChart1"/>
    <dgm:cxn modelId="{62BD5703-A95C-46D9-B026-8F3119FCBC96}" type="presParOf" srcId="{4EC673BA-BD91-46D1-B436-6B1CEB5A3078}" destId="{B6C4BD49-4405-4343-8643-63C40F3F2239}" srcOrd="1" destOrd="0" presId="urn:microsoft.com/office/officeart/2005/8/layout/orgChart1"/>
    <dgm:cxn modelId="{0C63D045-772B-422E-BD4A-61D2C7E84B65}" type="presParOf" srcId="{A3265772-177D-4CAB-A15E-099BE2D0F010}" destId="{840D6314-AABC-4043-B353-A613AC63865B}" srcOrd="1" destOrd="0" presId="urn:microsoft.com/office/officeart/2005/8/layout/orgChart1"/>
    <dgm:cxn modelId="{16D452ED-79BF-4621-A8EA-1FA52CF6022D}" type="presParOf" srcId="{A3265772-177D-4CAB-A15E-099BE2D0F010}" destId="{AEAA6CC5-0758-4222-A2DE-44C62C8FF32A}" srcOrd="2" destOrd="0" presId="urn:microsoft.com/office/officeart/2005/8/layout/orgChart1"/>
    <dgm:cxn modelId="{3D97762A-8405-4DF1-A17C-6C68CF38E027}" type="presParOf" srcId="{DD5CBD76-F9C0-4B87-8EA6-6A24C9EFE643}" destId="{E69CE706-8366-493B-85E8-8D05E610A3E4}" srcOrd="2" destOrd="0" presId="urn:microsoft.com/office/officeart/2005/8/layout/orgChart1"/>
    <dgm:cxn modelId="{27263BE4-D89C-4B19-9B46-43404B803DFF}" type="presParOf" srcId="{23C374AF-9306-471C-82E4-151CCE2016E0}" destId="{A7CB29A6-F088-4357-BB4F-5E6DDD6F6921}" srcOrd="2" destOrd="0" presId="urn:microsoft.com/office/officeart/2005/8/layout/orgChart1"/>
    <dgm:cxn modelId="{29820C4C-BFA9-4E12-B510-2035B2617612}" type="presParOf" srcId="{0A907A00-10A1-4DE5-90FA-0C74C76D9BB8}" destId="{7BE53006-8F2C-4350-9AF6-02B22BC237D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D3D43-FB3A-4397-81C6-2770F791927E}">
      <dsp:nvSpPr>
        <dsp:cNvPr id="0" name=""/>
        <dsp:cNvSpPr/>
      </dsp:nvSpPr>
      <dsp:spPr>
        <a:xfrm>
          <a:off x="4746428" y="2072653"/>
          <a:ext cx="352314" cy="4324940"/>
        </a:xfrm>
        <a:custGeom>
          <a:avLst/>
          <a:gdLst/>
          <a:ahLst/>
          <a:cxnLst/>
          <a:rect l="0" t="0" r="0" b="0"/>
          <a:pathLst>
            <a:path>
              <a:moveTo>
                <a:pt x="0" y="0"/>
              </a:moveTo>
              <a:lnTo>
                <a:pt x="0" y="4324940"/>
              </a:lnTo>
              <a:lnTo>
                <a:pt x="352314" y="43249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AA2F4C-5F64-428E-B0F8-2499E5AC0E57}">
      <dsp:nvSpPr>
        <dsp:cNvPr id="0" name=""/>
        <dsp:cNvSpPr/>
      </dsp:nvSpPr>
      <dsp:spPr>
        <a:xfrm>
          <a:off x="4746428" y="2072653"/>
          <a:ext cx="352314" cy="3559178"/>
        </a:xfrm>
        <a:custGeom>
          <a:avLst/>
          <a:gdLst/>
          <a:ahLst/>
          <a:cxnLst/>
          <a:rect l="0" t="0" r="0" b="0"/>
          <a:pathLst>
            <a:path>
              <a:moveTo>
                <a:pt x="0" y="0"/>
              </a:moveTo>
              <a:lnTo>
                <a:pt x="0" y="3559178"/>
              </a:lnTo>
              <a:lnTo>
                <a:pt x="352314" y="355917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B5738D-9BB4-4BAA-8B5E-D8353C450638}">
      <dsp:nvSpPr>
        <dsp:cNvPr id="0" name=""/>
        <dsp:cNvSpPr/>
      </dsp:nvSpPr>
      <dsp:spPr>
        <a:xfrm>
          <a:off x="4746428" y="2072653"/>
          <a:ext cx="352314" cy="2793415"/>
        </a:xfrm>
        <a:custGeom>
          <a:avLst/>
          <a:gdLst/>
          <a:ahLst/>
          <a:cxnLst/>
          <a:rect l="0" t="0" r="0" b="0"/>
          <a:pathLst>
            <a:path>
              <a:moveTo>
                <a:pt x="0" y="0"/>
              </a:moveTo>
              <a:lnTo>
                <a:pt x="0" y="2793415"/>
              </a:lnTo>
              <a:lnTo>
                <a:pt x="352314" y="279341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EC47A-1AC6-47F8-8B50-ED8E27FDF29C}">
      <dsp:nvSpPr>
        <dsp:cNvPr id="0" name=""/>
        <dsp:cNvSpPr/>
      </dsp:nvSpPr>
      <dsp:spPr>
        <a:xfrm>
          <a:off x="4746428" y="2072653"/>
          <a:ext cx="352314" cy="2027652"/>
        </a:xfrm>
        <a:custGeom>
          <a:avLst/>
          <a:gdLst/>
          <a:ahLst/>
          <a:cxnLst/>
          <a:rect l="0" t="0" r="0" b="0"/>
          <a:pathLst>
            <a:path>
              <a:moveTo>
                <a:pt x="0" y="0"/>
              </a:moveTo>
              <a:lnTo>
                <a:pt x="0" y="2027652"/>
              </a:lnTo>
              <a:lnTo>
                <a:pt x="352314" y="2027652"/>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35BC51-8012-4F43-88EF-4CC982E20C22}">
      <dsp:nvSpPr>
        <dsp:cNvPr id="0" name=""/>
        <dsp:cNvSpPr/>
      </dsp:nvSpPr>
      <dsp:spPr>
        <a:xfrm>
          <a:off x="4746428" y="2072653"/>
          <a:ext cx="352314" cy="1261890"/>
        </a:xfrm>
        <a:custGeom>
          <a:avLst/>
          <a:gdLst/>
          <a:ahLst/>
          <a:cxnLst/>
          <a:rect l="0" t="0" r="0" b="0"/>
          <a:pathLst>
            <a:path>
              <a:moveTo>
                <a:pt x="0" y="0"/>
              </a:moveTo>
              <a:lnTo>
                <a:pt x="0" y="1261890"/>
              </a:lnTo>
              <a:lnTo>
                <a:pt x="352314" y="126189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7043B2-4B56-4BBD-B090-0572FA90AAB2}">
      <dsp:nvSpPr>
        <dsp:cNvPr id="0" name=""/>
        <dsp:cNvSpPr/>
      </dsp:nvSpPr>
      <dsp:spPr>
        <a:xfrm>
          <a:off x="4746428" y="2072653"/>
          <a:ext cx="368352" cy="500965"/>
        </a:xfrm>
        <a:custGeom>
          <a:avLst/>
          <a:gdLst/>
          <a:ahLst/>
          <a:cxnLst/>
          <a:rect l="0" t="0" r="0" b="0"/>
          <a:pathLst>
            <a:path>
              <a:moveTo>
                <a:pt x="0" y="0"/>
              </a:moveTo>
              <a:lnTo>
                <a:pt x="0" y="500965"/>
              </a:lnTo>
              <a:lnTo>
                <a:pt x="368352" y="50096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564130-7C48-41E2-82F3-E3CF896D3C32}">
      <dsp:nvSpPr>
        <dsp:cNvPr id="0" name=""/>
        <dsp:cNvSpPr/>
      </dsp:nvSpPr>
      <dsp:spPr>
        <a:xfrm>
          <a:off x="5033419" y="1306890"/>
          <a:ext cx="652515" cy="226493"/>
        </a:xfrm>
        <a:custGeom>
          <a:avLst/>
          <a:gdLst/>
          <a:ahLst/>
          <a:cxnLst/>
          <a:rect l="0" t="0" r="0" b="0"/>
          <a:pathLst>
            <a:path>
              <a:moveTo>
                <a:pt x="0" y="0"/>
              </a:moveTo>
              <a:lnTo>
                <a:pt x="0" y="113246"/>
              </a:lnTo>
              <a:lnTo>
                <a:pt x="652515" y="113246"/>
              </a:lnTo>
              <a:lnTo>
                <a:pt x="652515" y="22649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878D2-6843-42CA-8BA7-2182E4484290}">
      <dsp:nvSpPr>
        <dsp:cNvPr id="0" name=""/>
        <dsp:cNvSpPr/>
      </dsp:nvSpPr>
      <dsp:spPr>
        <a:xfrm>
          <a:off x="4015424" y="2072653"/>
          <a:ext cx="161780" cy="2027652"/>
        </a:xfrm>
        <a:custGeom>
          <a:avLst/>
          <a:gdLst/>
          <a:ahLst/>
          <a:cxnLst/>
          <a:rect l="0" t="0" r="0" b="0"/>
          <a:pathLst>
            <a:path>
              <a:moveTo>
                <a:pt x="161780" y="0"/>
              </a:moveTo>
              <a:lnTo>
                <a:pt x="161780" y="2027652"/>
              </a:lnTo>
              <a:lnTo>
                <a:pt x="0" y="2027652"/>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349FAA-84F0-4667-A3F7-9FE91B82674D}">
      <dsp:nvSpPr>
        <dsp:cNvPr id="0" name=""/>
        <dsp:cNvSpPr/>
      </dsp:nvSpPr>
      <dsp:spPr>
        <a:xfrm>
          <a:off x="4015424" y="2072653"/>
          <a:ext cx="161780" cy="1261890"/>
        </a:xfrm>
        <a:custGeom>
          <a:avLst/>
          <a:gdLst/>
          <a:ahLst/>
          <a:cxnLst/>
          <a:rect l="0" t="0" r="0" b="0"/>
          <a:pathLst>
            <a:path>
              <a:moveTo>
                <a:pt x="161780" y="0"/>
              </a:moveTo>
              <a:lnTo>
                <a:pt x="161780" y="1261890"/>
              </a:lnTo>
              <a:lnTo>
                <a:pt x="0" y="126189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8DFCB8-A237-4DE3-8480-5FAE9B01DB8B}">
      <dsp:nvSpPr>
        <dsp:cNvPr id="0" name=""/>
        <dsp:cNvSpPr/>
      </dsp:nvSpPr>
      <dsp:spPr>
        <a:xfrm>
          <a:off x="4015424" y="2072653"/>
          <a:ext cx="161780" cy="496127"/>
        </a:xfrm>
        <a:custGeom>
          <a:avLst/>
          <a:gdLst/>
          <a:ahLst/>
          <a:cxnLst/>
          <a:rect l="0" t="0" r="0" b="0"/>
          <a:pathLst>
            <a:path>
              <a:moveTo>
                <a:pt x="161780" y="0"/>
              </a:moveTo>
              <a:lnTo>
                <a:pt x="161780" y="496127"/>
              </a:lnTo>
              <a:lnTo>
                <a:pt x="0" y="49612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8D3D5A-D2E4-4ADE-9CE6-8BD9E60C4851}">
      <dsp:nvSpPr>
        <dsp:cNvPr id="0" name=""/>
        <dsp:cNvSpPr/>
      </dsp:nvSpPr>
      <dsp:spPr>
        <a:xfrm>
          <a:off x="3745789" y="1306890"/>
          <a:ext cx="1287629" cy="226493"/>
        </a:xfrm>
        <a:custGeom>
          <a:avLst/>
          <a:gdLst/>
          <a:ahLst/>
          <a:cxnLst/>
          <a:rect l="0" t="0" r="0" b="0"/>
          <a:pathLst>
            <a:path>
              <a:moveTo>
                <a:pt x="1287629" y="0"/>
              </a:moveTo>
              <a:lnTo>
                <a:pt x="1287629" y="113246"/>
              </a:lnTo>
              <a:lnTo>
                <a:pt x="0" y="113246"/>
              </a:lnTo>
              <a:lnTo>
                <a:pt x="0" y="22649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8EBAC9-06AA-4C27-8662-8A3C5A8ACD7C}">
      <dsp:nvSpPr>
        <dsp:cNvPr id="0" name=""/>
        <dsp:cNvSpPr/>
      </dsp:nvSpPr>
      <dsp:spPr>
        <a:xfrm>
          <a:off x="3737088" y="541127"/>
          <a:ext cx="1296330" cy="226493"/>
        </a:xfrm>
        <a:custGeom>
          <a:avLst/>
          <a:gdLst/>
          <a:ahLst/>
          <a:cxnLst/>
          <a:rect l="0" t="0" r="0" b="0"/>
          <a:pathLst>
            <a:path>
              <a:moveTo>
                <a:pt x="0" y="0"/>
              </a:moveTo>
              <a:lnTo>
                <a:pt x="0" y="113246"/>
              </a:lnTo>
              <a:lnTo>
                <a:pt x="1296330" y="113246"/>
              </a:lnTo>
              <a:lnTo>
                <a:pt x="1296330" y="22649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340D4-922E-4A97-8555-3B6B465255FA}">
      <dsp:nvSpPr>
        <dsp:cNvPr id="0" name=""/>
        <dsp:cNvSpPr/>
      </dsp:nvSpPr>
      <dsp:spPr>
        <a:xfrm>
          <a:off x="2710392" y="2072653"/>
          <a:ext cx="161780" cy="2793415"/>
        </a:xfrm>
        <a:custGeom>
          <a:avLst/>
          <a:gdLst/>
          <a:ahLst/>
          <a:cxnLst/>
          <a:rect l="0" t="0" r="0" b="0"/>
          <a:pathLst>
            <a:path>
              <a:moveTo>
                <a:pt x="161780" y="0"/>
              </a:moveTo>
              <a:lnTo>
                <a:pt x="161780" y="2793415"/>
              </a:lnTo>
              <a:lnTo>
                <a:pt x="0" y="2793415"/>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498CF-FF17-4FE5-8A1F-EA8D05F40F47}">
      <dsp:nvSpPr>
        <dsp:cNvPr id="0" name=""/>
        <dsp:cNvSpPr/>
      </dsp:nvSpPr>
      <dsp:spPr>
        <a:xfrm>
          <a:off x="2710392" y="2072653"/>
          <a:ext cx="161780" cy="2027652"/>
        </a:xfrm>
        <a:custGeom>
          <a:avLst/>
          <a:gdLst/>
          <a:ahLst/>
          <a:cxnLst/>
          <a:rect l="0" t="0" r="0" b="0"/>
          <a:pathLst>
            <a:path>
              <a:moveTo>
                <a:pt x="161780" y="0"/>
              </a:moveTo>
              <a:lnTo>
                <a:pt x="161780" y="2027652"/>
              </a:lnTo>
              <a:lnTo>
                <a:pt x="0" y="2027652"/>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D0E1DE-19EA-4BF3-A125-5330F80597AD}">
      <dsp:nvSpPr>
        <dsp:cNvPr id="0" name=""/>
        <dsp:cNvSpPr/>
      </dsp:nvSpPr>
      <dsp:spPr>
        <a:xfrm>
          <a:off x="2710392" y="2072653"/>
          <a:ext cx="161780" cy="1261890"/>
        </a:xfrm>
        <a:custGeom>
          <a:avLst/>
          <a:gdLst/>
          <a:ahLst/>
          <a:cxnLst/>
          <a:rect l="0" t="0" r="0" b="0"/>
          <a:pathLst>
            <a:path>
              <a:moveTo>
                <a:pt x="161780" y="0"/>
              </a:moveTo>
              <a:lnTo>
                <a:pt x="161780" y="1261890"/>
              </a:lnTo>
              <a:lnTo>
                <a:pt x="0" y="126189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D584B4-6EFF-4225-9613-A77BEB504017}">
      <dsp:nvSpPr>
        <dsp:cNvPr id="0" name=""/>
        <dsp:cNvSpPr/>
      </dsp:nvSpPr>
      <dsp:spPr>
        <a:xfrm>
          <a:off x="2710392" y="2072653"/>
          <a:ext cx="161780" cy="496127"/>
        </a:xfrm>
        <a:custGeom>
          <a:avLst/>
          <a:gdLst/>
          <a:ahLst/>
          <a:cxnLst/>
          <a:rect l="0" t="0" r="0" b="0"/>
          <a:pathLst>
            <a:path>
              <a:moveTo>
                <a:pt x="161780" y="0"/>
              </a:moveTo>
              <a:lnTo>
                <a:pt x="161780" y="496127"/>
              </a:lnTo>
              <a:lnTo>
                <a:pt x="0" y="49612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D0366A-5039-4A62-A3A4-A0ADC90E93A9}">
      <dsp:nvSpPr>
        <dsp:cNvPr id="0" name=""/>
        <dsp:cNvSpPr/>
      </dsp:nvSpPr>
      <dsp:spPr>
        <a:xfrm>
          <a:off x="2395037" y="1306890"/>
          <a:ext cx="91440" cy="226493"/>
        </a:xfrm>
        <a:custGeom>
          <a:avLst/>
          <a:gdLst/>
          <a:ahLst/>
          <a:cxnLst/>
          <a:rect l="0" t="0" r="0" b="0"/>
          <a:pathLst>
            <a:path>
              <a:moveTo>
                <a:pt x="45720" y="0"/>
              </a:moveTo>
              <a:lnTo>
                <a:pt x="45720" y="22649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A2E46-CEC7-446A-93E7-2C305537B1B2}">
      <dsp:nvSpPr>
        <dsp:cNvPr id="0" name=""/>
        <dsp:cNvSpPr/>
      </dsp:nvSpPr>
      <dsp:spPr>
        <a:xfrm>
          <a:off x="2440757" y="541127"/>
          <a:ext cx="1296330" cy="226493"/>
        </a:xfrm>
        <a:custGeom>
          <a:avLst/>
          <a:gdLst/>
          <a:ahLst/>
          <a:cxnLst/>
          <a:rect l="0" t="0" r="0" b="0"/>
          <a:pathLst>
            <a:path>
              <a:moveTo>
                <a:pt x="1296330" y="0"/>
              </a:moveTo>
              <a:lnTo>
                <a:pt x="1296330" y="113246"/>
              </a:lnTo>
              <a:lnTo>
                <a:pt x="0" y="113246"/>
              </a:lnTo>
              <a:lnTo>
                <a:pt x="0" y="22649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93B4ED-8DF1-4E69-A0F2-58DE8221109B}">
      <dsp:nvSpPr>
        <dsp:cNvPr id="0" name=""/>
        <dsp:cNvSpPr/>
      </dsp:nvSpPr>
      <dsp:spPr>
        <a:xfrm>
          <a:off x="1895520" y="1858"/>
          <a:ext cx="3683134"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0" i="0" u="none" strike="noStrike" kern="1200" cap="none" normalizeH="0" baseline="0" dirty="0" smtClean="0">
              <a:ln>
                <a:noFill/>
              </a:ln>
              <a:solidFill>
                <a:srgbClr val="FFFF00"/>
              </a:solidFill>
              <a:effectLst/>
              <a:latin typeface="Arial" pitchFamily="34" charset="0"/>
            </a:rPr>
            <a:t>Форми, методи, прийоми методичної роботи</a:t>
          </a:r>
          <a:endParaRPr kumimoji="0" lang="ru-RU" sz="1200" b="0" i="0" u="none" strike="noStrike" kern="1200" cap="none" normalizeH="0" baseline="0" dirty="0" smtClean="0">
            <a:ln>
              <a:noFill/>
            </a:ln>
            <a:solidFill>
              <a:srgbClr val="FFFF00"/>
            </a:solidFill>
            <a:effectLst/>
            <a:latin typeface="Arial" pitchFamily="34" charset="0"/>
          </a:endParaRPr>
        </a:p>
      </dsp:txBody>
      <dsp:txXfrm>
        <a:off x="1895520" y="1858"/>
        <a:ext cx="3683134" cy="539269"/>
      </dsp:txXfrm>
    </dsp:sp>
    <dsp:sp modelId="{A9F47B60-EEE8-4B5A-9630-4E5E6D434714}">
      <dsp:nvSpPr>
        <dsp:cNvPr id="0" name=""/>
        <dsp:cNvSpPr/>
      </dsp:nvSpPr>
      <dsp:spPr>
        <a:xfrm>
          <a:off x="1901488" y="767621"/>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kern="1200"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Індивідуальні </a:t>
          </a:r>
          <a:endParaRPr kumimoji="0" lang="ru-RU" sz="700" b="0" i="0" u="none" strike="noStrike" kern="1200" cap="none" normalizeH="0" baseline="0" smtClean="0">
            <a:ln>
              <a:noFill/>
            </a:ln>
            <a:solidFill>
              <a:schemeClr val="tx1"/>
            </a:solidFill>
            <a:effectLst/>
            <a:latin typeface="Arial" pitchFamily="34" charset="0"/>
          </a:endParaRPr>
        </a:p>
      </dsp:txBody>
      <dsp:txXfrm>
        <a:off x="1901488" y="767621"/>
        <a:ext cx="1078538" cy="539269"/>
      </dsp:txXfrm>
    </dsp:sp>
    <dsp:sp modelId="{D12A63E9-5C60-4953-8414-01CDB53A70CA}">
      <dsp:nvSpPr>
        <dsp:cNvPr id="0" name=""/>
        <dsp:cNvSpPr/>
      </dsp:nvSpPr>
      <dsp:spPr>
        <a:xfrm>
          <a:off x="1901488" y="1533383"/>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kern="1200"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Самоосвіта </a:t>
          </a:r>
          <a:endParaRPr kumimoji="0" lang="ru-RU" sz="700" b="0" i="0" u="none" strike="noStrike" kern="1200" cap="none" normalizeH="0" baseline="0" smtClean="0">
            <a:ln>
              <a:noFill/>
            </a:ln>
            <a:solidFill>
              <a:schemeClr val="tx1"/>
            </a:solidFill>
            <a:effectLst/>
            <a:latin typeface="Arial" pitchFamily="34" charset="0"/>
          </a:endParaRPr>
        </a:p>
      </dsp:txBody>
      <dsp:txXfrm>
        <a:off x="1901488" y="1533383"/>
        <a:ext cx="1078538" cy="539269"/>
      </dsp:txXfrm>
    </dsp:sp>
    <dsp:sp modelId="{9E19C4AA-78AB-4038-BF92-27607994B58B}">
      <dsp:nvSpPr>
        <dsp:cNvPr id="0" name=""/>
        <dsp:cNvSpPr/>
      </dsp:nvSpPr>
      <dsp:spPr>
        <a:xfrm>
          <a:off x="1631853" y="2299146"/>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Індивідуальна робота над проблемним питанням </a:t>
          </a:r>
          <a:endParaRPr kumimoji="0" lang="ru-RU" sz="700" b="0" i="0" u="none" strike="noStrike" kern="1200" cap="none" normalizeH="0" baseline="0" smtClean="0">
            <a:ln>
              <a:noFill/>
            </a:ln>
            <a:solidFill>
              <a:schemeClr val="tx1"/>
            </a:solidFill>
            <a:effectLst/>
            <a:latin typeface="Arial" pitchFamily="34" charset="0"/>
          </a:endParaRPr>
        </a:p>
      </dsp:txBody>
      <dsp:txXfrm>
        <a:off x="1631853" y="2299146"/>
        <a:ext cx="1078538" cy="539269"/>
      </dsp:txXfrm>
    </dsp:sp>
    <dsp:sp modelId="{87607699-7C9E-49C3-8569-A8A48B33262F}">
      <dsp:nvSpPr>
        <dsp:cNvPr id="0" name=""/>
        <dsp:cNvSpPr/>
      </dsp:nvSpPr>
      <dsp:spPr>
        <a:xfrm>
          <a:off x="1631853" y="3064908"/>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Заочне навчання </a:t>
          </a:r>
          <a:endParaRPr kumimoji="0" lang="ru-RU" sz="700" b="0" i="0" u="none" strike="noStrike" kern="1200" cap="none" normalizeH="0" baseline="0" smtClean="0">
            <a:ln>
              <a:noFill/>
            </a:ln>
            <a:solidFill>
              <a:schemeClr val="tx1"/>
            </a:solidFill>
            <a:effectLst/>
            <a:latin typeface="Arial" pitchFamily="34" charset="0"/>
          </a:endParaRPr>
        </a:p>
      </dsp:txBody>
      <dsp:txXfrm>
        <a:off x="1631853" y="3064908"/>
        <a:ext cx="1078538" cy="539269"/>
      </dsp:txXfrm>
    </dsp:sp>
    <dsp:sp modelId="{A45D3268-9918-4A1E-96B2-E146A01B564E}">
      <dsp:nvSpPr>
        <dsp:cNvPr id="0" name=""/>
        <dsp:cNvSpPr/>
      </dsp:nvSpPr>
      <dsp:spPr>
        <a:xfrm>
          <a:off x="1631853" y="3830671"/>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Атестація </a:t>
          </a:r>
          <a:endParaRPr kumimoji="0" lang="ru-RU" sz="700" b="0" i="0" u="none" strike="noStrike" kern="1200" cap="none" normalizeH="0" baseline="0" smtClean="0">
            <a:ln>
              <a:noFill/>
            </a:ln>
            <a:solidFill>
              <a:schemeClr val="tx1"/>
            </a:solidFill>
            <a:effectLst/>
            <a:latin typeface="Arial" pitchFamily="34" charset="0"/>
          </a:endParaRPr>
        </a:p>
      </dsp:txBody>
      <dsp:txXfrm>
        <a:off x="1631853" y="3830671"/>
        <a:ext cx="1078538" cy="539269"/>
      </dsp:txXfrm>
    </dsp:sp>
    <dsp:sp modelId="{CB81478D-ED1F-4456-9766-1BD21D5FB85D}">
      <dsp:nvSpPr>
        <dsp:cNvPr id="0" name=""/>
        <dsp:cNvSpPr/>
      </dsp:nvSpPr>
      <dsp:spPr>
        <a:xfrm>
          <a:off x="1631853" y="4596433"/>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Консультування </a:t>
          </a:r>
          <a:endParaRPr kumimoji="0" lang="ru-RU" sz="700" b="0" i="0" u="none" strike="noStrike" kern="1200" cap="none" normalizeH="0" baseline="0" smtClean="0">
            <a:ln>
              <a:noFill/>
            </a:ln>
            <a:solidFill>
              <a:schemeClr val="tx1"/>
            </a:solidFill>
            <a:effectLst/>
            <a:latin typeface="Arial" pitchFamily="34" charset="0"/>
          </a:endParaRPr>
        </a:p>
      </dsp:txBody>
      <dsp:txXfrm>
        <a:off x="1631853" y="4596433"/>
        <a:ext cx="1078538" cy="539269"/>
      </dsp:txXfrm>
    </dsp:sp>
    <dsp:sp modelId="{663416F9-6F62-4EE8-9121-95E5F2B195AF}">
      <dsp:nvSpPr>
        <dsp:cNvPr id="0" name=""/>
        <dsp:cNvSpPr/>
      </dsp:nvSpPr>
      <dsp:spPr>
        <a:xfrm>
          <a:off x="4494149" y="767621"/>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kern="1200"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Колективні </a:t>
          </a:r>
          <a:endParaRPr kumimoji="0" lang="ru-RU" sz="700" b="0" i="0" u="none" strike="noStrike" kern="1200" cap="none" normalizeH="0" baseline="0" smtClean="0">
            <a:ln>
              <a:noFill/>
            </a:ln>
            <a:solidFill>
              <a:schemeClr val="tx1"/>
            </a:solidFill>
            <a:effectLst/>
            <a:latin typeface="Arial" pitchFamily="34" charset="0"/>
          </a:endParaRPr>
        </a:p>
      </dsp:txBody>
      <dsp:txXfrm>
        <a:off x="4494149" y="767621"/>
        <a:ext cx="1078538" cy="539269"/>
      </dsp:txXfrm>
    </dsp:sp>
    <dsp:sp modelId="{28734F5E-1856-4AFC-BF2E-ECEAC6E6D526}">
      <dsp:nvSpPr>
        <dsp:cNvPr id="0" name=""/>
        <dsp:cNvSpPr/>
      </dsp:nvSpPr>
      <dsp:spPr>
        <a:xfrm>
          <a:off x="3206519" y="1533383"/>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kern="1200"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Групові </a:t>
          </a:r>
          <a:endParaRPr kumimoji="0" lang="ru-RU" sz="700" b="0" i="0" u="none" strike="noStrike" kern="1200" cap="none" normalizeH="0" baseline="0" smtClean="0">
            <a:ln>
              <a:noFill/>
            </a:ln>
            <a:solidFill>
              <a:schemeClr val="tx1"/>
            </a:solidFill>
            <a:effectLst/>
            <a:latin typeface="Arial" pitchFamily="34" charset="0"/>
          </a:endParaRPr>
        </a:p>
      </dsp:txBody>
      <dsp:txXfrm>
        <a:off x="3206519" y="1533383"/>
        <a:ext cx="1078538" cy="539269"/>
      </dsp:txXfrm>
    </dsp:sp>
    <dsp:sp modelId="{571CE051-357F-4031-B96C-DA02F92308F5}">
      <dsp:nvSpPr>
        <dsp:cNvPr id="0" name=""/>
        <dsp:cNvSpPr/>
      </dsp:nvSpPr>
      <dsp:spPr>
        <a:xfrm>
          <a:off x="2936885" y="2299146"/>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ШМО</a:t>
          </a:r>
          <a:endParaRPr kumimoji="0" lang="ru-RU" sz="700" b="0" i="0" u="none" strike="noStrike" kern="1200" cap="none" normalizeH="0" baseline="0" smtClean="0">
            <a:ln>
              <a:noFill/>
            </a:ln>
            <a:solidFill>
              <a:schemeClr val="tx1"/>
            </a:solidFill>
            <a:effectLst/>
            <a:latin typeface="Arial" pitchFamily="34" charset="0"/>
          </a:endParaRPr>
        </a:p>
      </dsp:txBody>
      <dsp:txXfrm>
        <a:off x="2936885" y="2299146"/>
        <a:ext cx="1078538" cy="539269"/>
      </dsp:txXfrm>
    </dsp:sp>
    <dsp:sp modelId="{0A25D39D-1AB2-40AD-9A53-56D54DAF50C0}">
      <dsp:nvSpPr>
        <dsp:cNvPr id="0" name=""/>
        <dsp:cNvSpPr/>
      </dsp:nvSpPr>
      <dsp:spPr>
        <a:xfrm>
          <a:off x="2936885" y="3064908"/>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Відкриті уроки (план)</a:t>
          </a:r>
          <a:endParaRPr kumimoji="0" lang="ru-RU" sz="700" b="0" i="0" u="none" strike="noStrike" kern="1200" cap="none" normalizeH="0" baseline="0" smtClean="0">
            <a:ln>
              <a:noFill/>
            </a:ln>
            <a:solidFill>
              <a:schemeClr val="tx1"/>
            </a:solidFill>
            <a:effectLst/>
            <a:latin typeface="Arial" pitchFamily="34" charset="0"/>
          </a:endParaRPr>
        </a:p>
      </dsp:txBody>
      <dsp:txXfrm>
        <a:off x="2936885" y="3064908"/>
        <a:ext cx="1078538" cy="539269"/>
      </dsp:txXfrm>
    </dsp:sp>
    <dsp:sp modelId="{639B3C8A-2919-4A1D-8CAD-116DADEFC490}">
      <dsp:nvSpPr>
        <dsp:cNvPr id="0" name=""/>
        <dsp:cNvSpPr/>
      </dsp:nvSpPr>
      <dsp:spPr>
        <a:xfrm>
          <a:off x="2936885" y="3830671"/>
          <a:ext cx="1078538"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smtClean="0">
              <a:ln>
                <a:noFill/>
              </a:ln>
              <a:solidFill>
                <a:schemeClr val="tx1"/>
              </a:solidFill>
              <a:effectLst/>
              <a:latin typeface="Arial" pitchFamily="34" charset="0"/>
            </a:rPr>
            <a:t>Курси підвищення кваліфікації педагогічних працівників (відповідно замовлення)</a:t>
          </a:r>
          <a:endParaRPr kumimoji="0" lang="ru-RU" sz="700" b="0" i="0" u="none" strike="noStrike" kern="1200" cap="none" normalizeH="0" baseline="0" smtClean="0">
            <a:ln>
              <a:noFill/>
            </a:ln>
            <a:solidFill>
              <a:schemeClr val="tx1"/>
            </a:solidFill>
            <a:effectLst/>
            <a:latin typeface="Arial" pitchFamily="34" charset="0"/>
          </a:endParaRPr>
        </a:p>
      </dsp:txBody>
      <dsp:txXfrm>
        <a:off x="2936885" y="3830671"/>
        <a:ext cx="1078538" cy="539269"/>
      </dsp:txXfrm>
    </dsp:sp>
    <dsp:sp modelId="{2A4E9CCB-162D-4D91-95FC-9BE1F453982A}">
      <dsp:nvSpPr>
        <dsp:cNvPr id="0" name=""/>
        <dsp:cNvSpPr/>
      </dsp:nvSpPr>
      <dsp:spPr>
        <a:xfrm>
          <a:off x="4511551" y="1533383"/>
          <a:ext cx="2348766"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700" b="0" i="0" u="none" strike="noStrike" kern="1200" cap="none" normalizeH="0" baseline="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kern="1200" cap="none" normalizeH="0" baseline="0" dirty="0" smtClean="0">
              <a:ln>
                <a:noFill/>
              </a:ln>
              <a:solidFill>
                <a:schemeClr val="tx1"/>
              </a:solidFill>
              <a:effectLst/>
              <a:latin typeface="Arial" pitchFamily="34" charset="0"/>
            </a:rPr>
            <a:t>Масові </a:t>
          </a:r>
          <a:endParaRPr kumimoji="0" lang="ru-RU" sz="1600" b="0" i="0" u="none" strike="noStrike" kern="1200" cap="none" normalizeH="0" baseline="0" dirty="0" smtClean="0">
            <a:ln>
              <a:noFill/>
            </a:ln>
            <a:solidFill>
              <a:schemeClr val="tx1"/>
            </a:solidFill>
            <a:effectLst/>
            <a:latin typeface="Arial" pitchFamily="34" charset="0"/>
          </a:endParaRPr>
        </a:p>
      </dsp:txBody>
      <dsp:txXfrm>
        <a:off x="4511551" y="1533383"/>
        <a:ext cx="2348766" cy="539269"/>
      </dsp:txXfrm>
    </dsp:sp>
    <dsp:sp modelId="{8C5BAB56-11BE-439C-AAAF-6B20D091A461}">
      <dsp:nvSpPr>
        <dsp:cNvPr id="0" name=""/>
        <dsp:cNvSpPr/>
      </dsp:nvSpPr>
      <dsp:spPr>
        <a:xfrm>
          <a:off x="5114781" y="2303983"/>
          <a:ext cx="2346846"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kern="1200" cap="none" normalizeH="0" baseline="0" dirty="0" smtClean="0">
              <a:ln>
                <a:noFill/>
              </a:ln>
              <a:solidFill>
                <a:schemeClr val="tx1"/>
              </a:solidFill>
              <a:effectLst/>
              <a:latin typeface="Arial" pitchFamily="34" charset="0"/>
            </a:rPr>
            <a:t>Педагогічні читання </a:t>
          </a:r>
          <a:endParaRPr kumimoji="0" lang="ru-RU" sz="1600" b="0" i="0" u="none" strike="noStrike" kern="1200" cap="none" normalizeH="0" baseline="0" dirty="0" smtClean="0">
            <a:ln>
              <a:noFill/>
            </a:ln>
            <a:solidFill>
              <a:schemeClr val="tx1"/>
            </a:solidFill>
            <a:effectLst/>
            <a:latin typeface="Arial" pitchFamily="34" charset="0"/>
          </a:endParaRPr>
        </a:p>
      </dsp:txBody>
      <dsp:txXfrm>
        <a:off x="5114781" y="2303983"/>
        <a:ext cx="2346846" cy="539269"/>
      </dsp:txXfrm>
    </dsp:sp>
    <dsp:sp modelId="{C28043C4-2B1F-4ECB-8F99-5B22AD285733}">
      <dsp:nvSpPr>
        <dsp:cNvPr id="0" name=""/>
        <dsp:cNvSpPr/>
      </dsp:nvSpPr>
      <dsp:spPr>
        <a:xfrm>
          <a:off x="5098743" y="3064908"/>
          <a:ext cx="2413403"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0" i="0" u="none" strike="noStrike" kern="1200" cap="none" normalizeH="0" baseline="0" dirty="0" smtClean="0">
              <a:ln>
                <a:noFill/>
              </a:ln>
              <a:solidFill>
                <a:schemeClr val="tx1"/>
              </a:solidFill>
              <a:effectLst/>
              <a:latin typeface="Arial" pitchFamily="34" charset="0"/>
            </a:rPr>
            <a:t>Семінари </a:t>
          </a:r>
          <a:endParaRPr kumimoji="0" lang="ru-RU" sz="1600" b="0" i="0" u="none" strike="noStrike" kern="1200" cap="none" normalizeH="0" baseline="0" dirty="0" smtClean="0">
            <a:ln>
              <a:noFill/>
            </a:ln>
            <a:solidFill>
              <a:schemeClr val="tx1"/>
            </a:solidFill>
            <a:effectLst/>
            <a:latin typeface="Arial" pitchFamily="34" charset="0"/>
          </a:endParaRPr>
        </a:p>
      </dsp:txBody>
      <dsp:txXfrm>
        <a:off x="5098743" y="3064908"/>
        <a:ext cx="2413403" cy="539269"/>
      </dsp:txXfrm>
    </dsp:sp>
    <dsp:sp modelId="{F1D8BD22-8984-41DA-B4E9-FDE965E31DF7}">
      <dsp:nvSpPr>
        <dsp:cNvPr id="0" name=""/>
        <dsp:cNvSpPr/>
      </dsp:nvSpPr>
      <dsp:spPr>
        <a:xfrm>
          <a:off x="5098743" y="3830671"/>
          <a:ext cx="2293750"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dirty="0" smtClean="0">
              <a:ln>
                <a:noFill/>
              </a:ln>
              <a:solidFill>
                <a:schemeClr val="tx1"/>
              </a:solidFill>
              <a:effectLst/>
              <a:latin typeface="Arial" pitchFamily="34" charset="0"/>
            </a:rPr>
            <a:t>Ділові ігри по адаптації учнів 1-го класу до школи «Я – учень»</a:t>
          </a:r>
          <a:endParaRPr kumimoji="0" lang="ru-RU" sz="700" b="0" i="0" u="none" strike="noStrike" kern="1200" cap="none" normalizeH="0" baseline="0" dirty="0" smtClean="0">
            <a:ln>
              <a:noFill/>
            </a:ln>
            <a:solidFill>
              <a:schemeClr val="tx1"/>
            </a:solidFill>
            <a:effectLst/>
            <a:latin typeface="Arial" pitchFamily="34" charset="0"/>
          </a:endParaRPr>
        </a:p>
      </dsp:txBody>
      <dsp:txXfrm>
        <a:off x="5098743" y="3830671"/>
        <a:ext cx="2293750" cy="539269"/>
      </dsp:txXfrm>
    </dsp:sp>
    <dsp:sp modelId="{67371DE9-C592-4071-B77F-09022FE0B82D}">
      <dsp:nvSpPr>
        <dsp:cNvPr id="0" name=""/>
        <dsp:cNvSpPr/>
      </dsp:nvSpPr>
      <dsp:spPr>
        <a:xfrm>
          <a:off x="5098743" y="4596433"/>
          <a:ext cx="2308116"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dirty="0" smtClean="0">
              <a:ln>
                <a:noFill/>
              </a:ln>
              <a:solidFill>
                <a:schemeClr val="tx1"/>
              </a:solidFill>
              <a:effectLst/>
              <a:latin typeface="Arial" pitchFamily="34" charset="0"/>
            </a:rPr>
            <a:t>Творчі диспути «Чи потрібні інновації в школі»</a:t>
          </a:r>
          <a:endParaRPr kumimoji="0" lang="ru-RU" sz="700" b="0" i="0" u="none" strike="noStrike" kern="1200" cap="none" normalizeH="0" baseline="0" dirty="0" smtClean="0">
            <a:ln>
              <a:noFill/>
            </a:ln>
            <a:solidFill>
              <a:schemeClr val="tx1"/>
            </a:solidFill>
            <a:effectLst/>
            <a:latin typeface="Arial" pitchFamily="34" charset="0"/>
          </a:endParaRPr>
        </a:p>
      </dsp:txBody>
      <dsp:txXfrm>
        <a:off x="5098743" y="4596433"/>
        <a:ext cx="2308116" cy="539269"/>
      </dsp:txXfrm>
    </dsp:sp>
    <dsp:sp modelId="{82553B7D-CBC2-45F6-A7E7-0420ADB0D4E6}">
      <dsp:nvSpPr>
        <dsp:cNvPr id="0" name=""/>
        <dsp:cNvSpPr/>
      </dsp:nvSpPr>
      <dsp:spPr>
        <a:xfrm>
          <a:off x="5098743" y="5362196"/>
          <a:ext cx="2293750"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700" b="0" i="0" u="none" strike="noStrike" kern="1200" cap="none" normalizeH="0" baseline="0" dirty="0" smtClean="0">
              <a:ln>
                <a:noFill/>
              </a:ln>
              <a:solidFill>
                <a:schemeClr val="tx1"/>
              </a:solidFill>
              <a:effectLst/>
              <a:latin typeface="Arial" pitchFamily="34" charset="0"/>
            </a:rPr>
            <a:t>Конкурси педагогічної майстерності</a:t>
          </a:r>
          <a:endParaRPr kumimoji="0" lang="ru-RU" sz="700" b="0" i="0" u="none" strike="noStrike" kern="1200" cap="none" normalizeH="0" baseline="0" dirty="0" smtClean="0">
            <a:ln>
              <a:noFill/>
            </a:ln>
            <a:solidFill>
              <a:schemeClr val="tx1"/>
            </a:solidFill>
            <a:effectLst/>
            <a:latin typeface="Arial" pitchFamily="34" charset="0"/>
          </a:endParaRPr>
        </a:p>
      </dsp:txBody>
      <dsp:txXfrm>
        <a:off x="5098743" y="5362196"/>
        <a:ext cx="2293750" cy="539269"/>
      </dsp:txXfrm>
    </dsp:sp>
    <dsp:sp modelId="{9BAB723E-244C-4D37-B3E8-DE0B9C565193}">
      <dsp:nvSpPr>
        <dsp:cNvPr id="0" name=""/>
        <dsp:cNvSpPr/>
      </dsp:nvSpPr>
      <dsp:spPr>
        <a:xfrm>
          <a:off x="5098743" y="6127959"/>
          <a:ext cx="2409919" cy="53926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uk-UA" sz="1600" kern="1200" dirty="0" err="1" smtClean="0">
              <a:solidFill>
                <a:schemeClr val="tx1"/>
              </a:solidFill>
            </a:rPr>
            <a:t>Вебінари</a:t>
          </a:r>
          <a:r>
            <a:rPr lang="uk-UA" sz="1600" kern="1200" dirty="0" smtClean="0">
              <a:solidFill>
                <a:schemeClr val="tx1"/>
              </a:solidFill>
            </a:rPr>
            <a:t> </a:t>
          </a:r>
          <a:endParaRPr lang="uk-UA" sz="1600" kern="1200" dirty="0">
            <a:solidFill>
              <a:schemeClr val="tx1"/>
            </a:solidFill>
          </a:endParaRPr>
        </a:p>
      </dsp:txBody>
      <dsp:txXfrm>
        <a:off x="5098743" y="6127959"/>
        <a:ext cx="2409919" cy="5392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t>20.06.2017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244261-60F6-4B48-B176-0250C824E6A4}"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t>20.06.2017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t>20.06.2017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і чотири об'єкти">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uk-UA" smtClean="0"/>
              <a:t>Зразок заголовка</a:t>
            </a:r>
            <a:endParaRPr lang="uk-UA"/>
          </a:p>
        </p:txBody>
      </p:sp>
      <p:sp>
        <p:nvSpPr>
          <p:cNvPr id="3" name="Місце для вмісту 2"/>
          <p:cNvSpPr>
            <a:spLocks noGrp="1"/>
          </p:cNvSpPr>
          <p:nvPr>
            <p:ph sz="quarter" idx="1"/>
          </p:nvPr>
        </p:nvSpPr>
        <p:spPr>
          <a:xfrm>
            <a:off x="457200" y="1600200"/>
            <a:ext cx="4038600" cy="21859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quarter" idx="2"/>
          </p:nvPr>
        </p:nvSpPr>
        <p:spPr>
          <a:xfrm>
            <a:off x="4648200" y="1600200"/>
            <a:ext cx="4038600" cy="21859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вмісту 4"/>
          <p:cNvSpPr>
            <a:spLocks noGrp="1"/>
          </p:cNvSpPr>
          <p:nvPr>
            <p:ph sz="quarter" idx="3"/>
          </p:nvPr>
        </p:nvSpPr>
        <p:spPr>
          <a:xfrm>
            <a:off x="457200" y="3938588"/>
            <a:ext cx="4038600" cy="2187575"/>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вмісту 5"/>
          <p:cNvSpPr>
            <a:spLocks noGrp="1"/>
          </p:cNvSpPr>
          <p:nvPr>
            <p:ph sz="quarter" idx="4"/>
          </p:nvPr>
        </p:nvSpPr>
        <p:spPr>
          <a:xfrm>
            <a:off x="4648200" y="3938588"/>
            <a:ext cx="4038600" cy="2187575"/>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lvl1pPr fontAlgn="base">
              <a:spcBef>
                <a:spcPct val="0"/>
              </a:spcBef>
              <a:spcAft>
                <a:spcPct val="0"/>
              </a:spcAft>
              <a:defRPr>
                <a:solidFill>
                  <a:schemeClr val="accent1">
                    <a:shade val="75000"/>
                  </a:schemeClr>
                </a:solidFill>
                <a:latin typeface="Arial" pitchFamily="34" charset="0"/>
              </a:defRPr>
            </a:lvl1pPr>
          </a:lstStyle>
          <a:p>
            <a:pPr>
              <a:defRPr/>
            </a:pPr>
            <a:endParaRPr lang="ru-RU"/>
          </a:p>
        </p:txBody>
      </p:sp>
      <p:sp>
        <p:nvSpPr>
          <p:cNvPr id="8" name="Місце для нижнього колонтитула 7"/>
          <p:cNvSpPr>
            <a:spLocks noGrp="1"/>
          </p:cNvSpPr>
          <p:nvPr>
            <p:ph type="ftr" sz="quarter" idx="11"/>
          </p:nvPr>
        </p:nvSpPr>
        <p:spPr/>
        <p:txBody>
          <a:bodyPr/>
          <a:lstStyle>
            <a:lvl1pPr fontAlgn="base">
              <a:spcBef>
                <a:spcPct val="0"/>
              </a:spcBef>
              <a:spcAft>
                <a:spcPct val="0"/>
              </a:spcAft>
              <a:defRPr>
                <a:solidFill>
                  <a:schemeClr val="accent1">
                    <a:shade val="75000"/>
                  </a:schemeClr>
                </a:solidFill>
                <a:latin typeface="Arial" pitchFamily="34" charset="0"/>
              </a:defRPr>
            </a:lvl1pPr>
          </a:lstStyle>
          <a:p>
            <a:pPr>
              <a:defRPr/>
            </a:pPr>
            <a:endParaRPr lang="ru-RU"/>
          </a:p>
        </p:txBody>
      </p:sp>
      <p:sp>
        <p:nvSpPr>
          <p:cNvPr id="9" name="Місце для номера слайда 8"/>
          <p:cNvSpPr>
            <a:spLocks noGrp="1"/>
          </p:cNvSpPr>
          <p:nvPr>
            <p:ph type="sldNum" sz="quarter" idx="12"/>
          </p:nvPr>
        </p:nvSpPr>
        <p:spPr/>
        <p:txBody>
          <a:bodyPr/>
          <a:lstStyle>
            <a:lvl1pPr fontAlgn="base">
              <a:spcBef>
                <a:spcPct val="0"/>
              </a:spcBef>
              <a:spcAft>
                <a:spcPct val="0"/>
              </a:spcAft>
              <a:defRPr>
                <a:solidFill>
                  <a:schemeClr val="accent1">
                    <a:shade val="75000"/>
                  </a:schemeClr>
                </a:solidFill>
                <a:latin typeface="Arial" pitchFamily="34" charset="0"/>
              </a:defRPr>
            </a:lvl1pPr>
          </a:lstStyle>
          <a:p>
            <a:pPr>
              <a:defRPr/>
            </a:pPr>
            <a:fld id="{1129138C-A6E2-4759-A608-8C1EFABDA336}" type="slidenum">
              <a:rPr lang="ru-RU"/>
              <a:pPr>
                <a:defRPr/>
              </a:pPr>
              <a:t>‹№›</a:t>
            </a:fld>
            <a:endParaRPr lang="ru-RU"/>
          </a:p>
        </p:txBody>
      </p:sp>
    </p:spTree>
    <p:extLst>
      <p:ext uri="{BB962C8B-B14F-4D97-AF65-F5344CB8AC3E}">
        <p14:creationId xmlns:p14="http://schemas.microsoft.com/office/powerpoint/2010/main" val="216634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t>20.06.2017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244261-60F6-4B48-B176-0250C824E6A4}" type="slidenum">
              <a:rPr lang="ru-RU" smtClean="0"/>
              <a:t>‹№›</a:t>
            </a:fld>
            <a:endParaRPr lang="ru-RU"/>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t>20.06.2017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t>20.06.2017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244261-60F6-4B48-B176-0250C824E6A4}" type="slidenum">
              <a:rPr lang="ru-RU" smtClean="0"/>
              <a:t>‹№›</a:t>
            </a:fld>
            <a:endParaRPr lang="ru-RU"/>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t>20.06.2017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E244261-60F6-4B48-B176-0250C824E6A4}" type="slidenum">
              <a:rPr lang="ru-RU" smtClean="0"/>
              <a:t>‹№›</a:t>
            </a:fld>
            <a:endParaRPr lang="ru-RU"/>
          </a:p>
        </p:txBody>
      </p:sp>
      <p:sp>
        <p:nvSpPr>
          <p:cNvPr id="10" name="Title 9"/>
          <p:cNvSpPr>
            <a:spLocks noGrp="1"/>
          </p:cNvSpPr>
          <p:nvPr>
            <p:ph type="title"/>
          </p:nvPr>
        </p:nvSpPr>
        <p:spPr/>
        <p:txBody>
          <a:body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t>20.06.2017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t>20.06.2017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t>20.06.2017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244261-60F6-4B48-B176-0250C824E6A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t>20.06.2017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244261-60F6-4B48-B176-0250C824E6A4}"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t>20.06.2017</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tiff"/><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mailto:trjkratska@gmail.com" TargetMode="External"/><Relationship Id="rId5" Type="http://schemas.openxmlformats.org/officeDocument/2006/relationships/hyperlink" Target="mailto:A_grigorivna@ukr.net"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056706" y="4509120"/>
            <a:ext cx="5040560" cy="882119"/>
          </a:xfrm>
        </p:spPr>
        <p:txBody>
          <a:bodyPr/>
          <a:lstStyle/>
          <a:p>
            <a:pPr algn="ctr"/>
            <a:r>
              <a:rPr lang="uk-UA" cap="all" dirty="0" smtClean="0"/>
              <a:t>Публічний</a:t>
            </a:r>
            <a:r>
              <a:rPr lang="uk-UA" dirty="0" smtClean="0"/>
              <a:t> звіт</a:t>
            </a:r>
            <a:endParaRPr lang="uk-UA" dirty="0"/>
          </a:p>
        </p:txBody>
      </p:sp>
      <p:sp>
        <p:nvSpPr>
          <p:cNvPr id="2" name="Заголовок 1"/>
          <p:cNvSpPr>
            <a:spLocks noGrp="1"/>
          </p:cNvSpPr>
          <p:nvPr>
            <p:ph type="ctrTitle"/>
          </p:nvPr>
        </p:nvSpPr>
        <p:spPr>
          <a:xfrm>
            <a:off x="1475657" y="2388772"/>
            <a:ext cx="6120680" cy="1976332"/>
          </a:xfrm>
        </p:spPr>
        <p:txBody>
          <a:bodyPr/>
          <a:lstStyle/>
          <a:p>
            <a:pPr marL="182880" indent="0" algn="ctr">
              <a:buNone/>
            </a:pPr>
            <a:r>
              <a:rPr lang="uk-UA" sz="2800" cap="all" dirty="0" smtClean="0"/>
              <a:t>Трикратська загальноосвітня школа І-ІІІ ступенів </a:t>
            </a:r>
            <a:br>
              <a:rPr lang="uk-UA" sz="2800" cap="all" dirty="0" smtClean="0"/>
            </a:br>
            <a:r>
              <a:rPr lang="uk-UA" sz="2800" cap="all" dirty="0" smtClean="0"/>
              <a:t>Вознесенської районної ради</a:t>
            </a:r>
            <a:endParaRPr lang="uk-UA" sz="2800" cap="all" dirty="0"/>
          </a:p>
        </p:txBody>
      </p:sp>
      <p:pic>
        <p:nvPicPr>
          <p:cNvPr id="1026" name="Picture 2" descr="C:\Users\ТОЛЯ\Desktop\5555555555\1315154342_qh0ut3expdwzhx5.jpeg"/>
          <p:cNvPicPr>
            <a:picLocks noChangeAspect="1" noChangeArrowheads="1"/>
          </p:cNvPicPr>
          <p:nvPr/>
        </p:nvPicPr>
        <p:blipFill rotWithShape="1">
          <a:blip r:embed="rId2">
            <a:extLst>
              <a:ext uri="{28A0092B-C50C-407E-A947-70E740481C1C}">
                <a14:useLocalDpi xmlns:a14="http://schemas.microsoft.com/office/drawing/2010/main" val="0"/>
              </a:ext>
            </a:extLst>
          </a:blip>
          <a:srcRect t="-113" b="77560"/>
          <a:stretch/>
        </p:blipFill>
        <p:spPr bwMode="auto">
          <a:xfrm>
            <a:off x="2195736" y="0"/>
            <a:ext cx="4762500" cy="238877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16231" y="0"/>
            <a:ext cx="1491887" cy="6884041"/>
            <a:chOff x="-16231" y="0"/>
            <a:chExt cx="1672415" cy="6884041"/>
          </a:xfrm>
        </p:grpSpPr>
        <p:pic>
          <p:nvPicPr>
            <p:cNvPr id="13"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Группа 15"/>
          <p:cNvGrpSpPr/>
          <p:nvPr/>
        </p:nvGrpSpPr>
        <p:grpSpPr>
          <a:xfrm>
            <a:off x="7596336" y="-3586"/>
            <a:ext cx="1547664" cy="6884041"/>
            <a:chOff x="-16231" y="0"/>
            <a:chExt cx="1672415" cy="6884041"/>
          </a:xfrm>
        </p:grpSpPr>
        <p:pic>
          <p:nvPicPr>
            <p:cNvPr id="17"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1"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162523" y="5303520"/>
            <a:ext cx="2828925" cy="1477108"/>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32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41688" y="1556792"/>
            <a:ext cx="3636085" cy="1258493"/>
          </a:xfrm>
        </p:spPr>
        <p:txBody>
          <a:bodyPr/>
          <a:lstStyle/>
          <a:p>
            <a:pPr marL="0" indent="0">
              <a:buNone/>
            </a:pPr>
            <a:r>
              <a:rPr lang="uk-UA" dirty="0" smtClean="0"/>
              <a:t>Зустрічі з воїнами односельчанами, учасниками АТО</a:t>
            </a:r>
            <a:endParaRPr lang="uk-UA" dirty="0"/>
          </a:p>
        </p:txBody>
      </p:sp>
      <p:pic>
        <p:nvPicPr>
          <p:cNvPr id="12" name="Місце для вмісту 3"/>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594225" y="1673174"/>
            <a:ext cx="4016375" cy="3011589"/>
          </a:xfrm>
        </p:spPr>
      </p:pic>
    </p:spTree>
    <p:extLst>
      <p:ext uri="{BB962C8B-B14F-4D97-AF65-F5344CB8AC3E}">
        <p14:creationId xmlns:p14="http://schemas.microsoft.com/office/powerpoint/2010/main" val="233952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14893" y="1484784"/>
            <a:ext cx="3636085" cy="1258493"/>
          </a:xfrm>
        </p:spPr>
        <p:txBody>
          <a:bodyPr/>
          <a:lstStyle/>
          <a:p>
            <a:pPr marL="0" indent="0">
              <a:buNone/>
            </a:pPr>
            <a:r>
              <a:rPr lang="uk-UA" dirty="0" smtClean="0"/>
              <a:t>Робота волонтерських загонів </a:t>
            </a:r>
            <a:endParaRPr lang="uk-UA" dirty="0"/>
          </a:p>
        </p:txBody>
      </p:sp>
      <p:pic>
        <p:nvPicPr>
          <p:cNvPr id="5" name="Місце для вмісту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767064" y="731838"/>
            <a:ext cx="3670696" cy="4894262"/>
          </a:xfr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76" y="2950016"/>
            <a:ext cx="3528392" cy="2646294"/>
          </a:xfrm>
          <a:prstGeom prst="rect">
            <a:avLst/>
          </a:prstGeom>
        </p:spPr>
      </p:pic>
    </p:spTree>
    <p:extLst>
      <p:ext uri="{BB962C8B-B14F-4D97-AF65-F5344CB8AC3E}">
        <p14:creationId xmlns:p14="http://schemas.microsoft.com/office/powerpoint/2010/main" val="402869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20573" y="1776090"/>
            <a:ext cx="3636085" cy="2834026"/>
          </a:xfrm>
        </p:spPr>
        <p:txBody>
          <a:bodyPr/>
          <a:lstStyle/>
          <a:p>
            <a:pPr marL="0" indent="0">
              <a:buNone/>
            </a:pPr>
            <a:r>
              <a:rPr lang="uk-UA" dirty="0" smtClean="0"/>
              <a:t>Урок пам'яті до дня визволення </a:t>
            </a:r>
            <a:r>
              <a:rPr lang="uk-UA" dirty="0" err="1" smtClean="0"/>
              <a:t>Вознесенщини</a:t>
            </a:r>
            <a:r>
              <a:rPr lang="uk-UA" dirty="0" smtClean="0"/>
              <a:t> від німецько-фашистських загарбників</a:t>
            </a:r>
            <a:endParaRPr lang="uk-UA" dirty="0"/>
          </a:p>
        </p:txBody>
      </p:sp>
      <p:pic>
        <p:nvPicPr>
          <p:cNvPr id="5" name="Місце для вмісту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94225" y="1672828"/>
            <a:ext cx="4016375" cy="3012281"/>
          </a:xfrm>
        </p:spPr>
      </p:pic>
    </p:spTree>
    <p:extLst>
      <p:ext uri="{BB962C8B-B14F-4D97-AF65-F5344CB8AC3E}">
        <p14:creationId xmlns:p14="http://schemas.microsoft.com/office/powerpoint/2010/main" val="1143837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marL="0" indent="0">
              <a:buNone/>
            </a:pPr>
            <a:r>
              <a:rPr lang="uk-UA" dirty="0" smtClean="0"/>
              <a:t>Акція «Посади Дуб – символ України»</a:t>
            </a:r>
            <a:endParaRPr lang="uk-UA" dirty="0"/>
          </a:p>
        </p:txBody>
      </p:sp>
      <p:pic>
        <p:nvPicPr>
          <p:cNvPr id="5" name="Місце для вмісту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64620" y="867806"/>
            <a:ext cx="4016375" cy="2259210"/>
          </a:xfrm>
        </p:spPr>
      </p:pic>
      <p:pic>
        <p:nvPicPr>
          <p:cNvPr id="5122" name="Picture 2" descr="C:\Users\teacher\Pictures\P_20170407_1358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6542" y="3389130"/>
            <a:ext cx="3793890"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806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marL="0" indent="0">
              <a:buNone/>
            </a:pPr>
            <a:r>
              <a:rPr lang="uk-UA" dirty="0" smtClean="0"/>
              <a:t>Благодійні ярмарки</a:t>
            </a:r>
            <a:endParaRPr lang="uk-UA" dirty="0"/>
          </a:p>
        </p:txBody>
      </p:sp>
      <p:pic>
        <p:nvPicPr>
          <p:cNvPr id="5" name="Місце для вмісту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767064" y="731838"/>
            <a:ext cx="3670696" cy="4894262"/>
          </a:xfrm>
        </p:spPr>
      </p:pic>
    </p:spTree>
    <p:extLst>
      <p:ext uri="{BB962C8B-B14F-4D97-AF65-F5344CB8AC3E}">
        <p14:creationId xmlns:p14="http://schemas.microsoft.com/office/powerpoint/2010/main" val="266966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27584" y="1371962"/>
            <a:ext cx="7837361" cy="687365"/>
          </a:xfrm>
        </p:spPr>
        <p:txBody>
          <a:bodyPr/>
          <a:lstStyle/>
          <a:p>
            <a:pPr marL="0" indent="0">
              <a:buNone/>
            </a:pPr>
            <a:r>
              <a:rPr lang="uk-UA" dirty="0" smtClean="0">
                <a:solidFill>
                  <a:schemeClr val="accent1">
                    <a:lumMod val="75000"/>
                  </a:schemeClr>
                </a:solidFill>
              </a:rPr>
              <a:t>Склад учнів навчального закладу</a:t>
            </a:r>
            <a:endParaRPr lang="uk-UA" dirty="0">
              <a:solidFill>
                <a:schemeClr val="accent1">
                  <a:lumMod val="75000"/>
                </a:schemeClr>
              </a:solidFill>
            </a:endParaRPr>
          </a:p>
        </p:txBody>
      </p:sp>
      <p:sp>
        <p:nvSpPr>
          <p:cNvPr id="12" name="Rectangle 3"/>
          <p:cNvSpPr>
            <a:spLocks noGrp="1"/>
          </p:cNvSpPr>
          <p:nvPr>
            <p:ph type="body" sz="half" idx="2"/>
          </p:nvPr>
        </p:nvSpPr>
        <p:spPr>
          <a:xfrm>
            <a:off x="1075764" y="2204864"/>
            <a:ext cx="7384667" cy="3432456"/>
          </a:xfrm>
        </p:spPr>
        <p:txBody>
          <a:bodyPr>
            <a:normAutofit lnSpcReduction="10000"/>
          </a:bodyPr>
          <a:lstStyle/>
          <a:p>
            <a:pPr eaLnBrk="1" hangingPunct="1"/>
            <a:r>
              <a:rPr lang="uk-UA" sz="2800" dirty="0" smtClean="0"/>
              <a:t>Протягом 2016 – 2017 навчального року в школі навчалося: на початок року - 159 учні; на кінець року – 157 учні;</a:t>
            </a:r>
          </a:p>
          <a:p>
            <a:pPr eaLnBrk="1" hangingPunct="1"/>
            <a:r>
              <a:rPr lang="uk-UA" sz="2800" dirty="0" smtClean="0"/>
              <a:t>09 червня на святковій лінійці вручено свідоцтва про базову загальну середню освіту </a:t>
            </a:r>
            <a:r>
              <a:rPr lang="uk-UA" sz="2800" dirty="0" smtClean="0">
                <a:latin typeface="Arial" pitchFamily="34" charset="0"/>
              </a:rPr>
              <a:t>14 </a:t>
            </a:r>
            <a:r>
              <a:rPr lang="uk-UA" sz="2800" dirty="0" smtClean="0"/>
              <a:t>учням 9 класу; </a:t>
            </a:r>
          </a:p>
          <a:p>
            <a:pPr eaLnBrk="1" hangingPunct="1"/>
            <a:r>
              <a:rPr lang="uk-UA" sz="2800" dirty="0" smtClean="0"/>
              <a:t>Станом на 16.06.2017 року в школі 138 учнів.</a:t>
            </a:r>
            <a:endParaRPr lang="ru-RU" sz="2800" dirty="0" smtClean="0"/>
          </a:p>
        </p:txBody>
      </p:sp>
    </p:spTree>
    <p:extLst>
      <p:ext uri="{BB962C8B-B14F-4D97-AF65-F5344CB8AC3E}">
        <p14:creationId xmlns:p14="http://schemas.microsoft.com/office/powerpoint/2010/main" val="1071111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363632" y="403098"/>
            <a:ext cx="6279602" cy="543349"/>
          </a:xfrm>
        </p:spPr>
        <p:txBody>
          <a:bodyPr/>
          <a:lstStyle/>
          <a:p>
            <a:pPr marL="0" indent="0">
              <a:buNone/>
            </a:pPr>
            <a:r>
              <a:rPr lang="uk-UA" sz="2400" dirty="0" smtClean="0">
                <a:solidFill>
                  <a:schemeClr val="accent1">
                    <a:lumMod val="75000"/>
                  </a:schemeClr>
                </a:solidFill>
              </a:rPr>
              <a:t>Зайнятість учнів в позаурочний час</a:t>
            </a:r>
            <a:endParaRPr lang="uk-UA" sz="2400" dirty="0">
              <a:solidFill>
                <a:schemeClr val="accent1">
                  <a:lumMod val="75000"/>
                </a:schemeClr>
              </a:solidFill>
            </a:endParaRPr>
          </a:p>
        </p:txBody>
      </p:sp>
      <p:sp>
        <p:nvSpPr>
          <p:cNvPr id="12" name="Rectangle 3"/>
          <p:cNvSpPr txBox="1">
            <a:spLocks/>
          </p:cNvSpPr>
          <p:nvPr/>
        </p:nvSpPr>
        <p:spPr>
          <a:xfrm>
            <a:off x="457200" y="1600200"/>
            <a:ext cx="4038600" cy="4525963"/>
          </a:xfrm>
          <a:prstGeom prst="rect">
            <a:avLst/>
          </a:prstGeom>
        </p:spPr>
        <p:txBody>
          <a:bodyPr vert="horz" lIns="91440" tIns="45720" rIns="91440" bIns="45720" rtlCol="0" anchor="ct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9pPr>
          </a:lstStyle>
          <a:p>
            <a:pPr marL="45720" indent="0">
              <a:buNone/>
            </a:pPr>
            <a:r>
              <a:rPr lang="uk-UA" sz="2800" dirty="0" smtClean="0"/>
              <a:t>Контингент учнів по ступенях навчання</a:t>
            </a:r>
          </a:p>
          <a:p>
            <a:pPr marL="45720" indent="0">
              <a:buNone/>
            </a:pPr>
            <a:r>
              <a:rPr lang="uk-UA" sz="2800" dirty="0" smtClean="0"/>
              <a:t>1 – 4 класи – 64 учнів</a:t>
            </a:r>
          </a:p>
          <a:p>
            <a:pPr marL="45720" indent="0">
              <a:buNone/>
            </a:pPr>
            <a:r>
              <a:rPr lang="uk-UA" sz="2800" dirty="0" smtClean="0"/>
              <a:t>5-9 класи – 82 учнів</a:t>
            </a:r>
          </a:p>
          <a:p>
            <a:pPr marL="45720" indent="0">
              <a:buNone/>
            </a:pPr>
            <a:r>
              <a:rPr lang="uk-UA" sz="2800" dirty="0" smtClean="0"/>
              <a:t>10-11 –  11 учнів</a:t>
            </a:r>
            <a:endParaRPr lang="ru-RU" sz="2800" dirty="0" smtClean="0"/>
          </a:p>
        </p:txBody>
      </p:sp>
      <p:graphicFrame>
        <p:nvGraphicFramePr>
          <p:cNvPr id="16" name="Group 30"/>
          <p:cNvGraphicFramePr>
            <a:graphicFrameLocks noGrp="1"/>
          </p:cNvGraphicFramePr>
          <p:nvPr>
            <p:ph sz="half" idx="2"/>
            <p:extLst>
              <p:ext uri="{D42A27DB-BD31-4B8C-83A1-F6EECF244321}">
                <p14:modId xmlns:p14="http://schemas.microsoft.com/office/powerpoint/2010/main" val="722459963"/>
              </p:ext>
            </p:extLst>
          </p:nvPr>
        </p:nvGraphicFramePr>
        <p:xfrm>
          <a:off x="4355976" y="1317982"/>
          <a:ext cx="4038600" cy="4296972"/>
        </p:xfrm>
        <a:graphic>
          <a:graphicData uri="http://schemas.openxmlformats.org/drawingml/2006/table">
            <a:tbl>
              <a:tblPr/>
              <a:tblGrid>
                <a:gridCol w="2547938"/>
                <a:gridCol w="744537"/>
                <a:gridCol w="746125"/>
              </a:tblGrid>
              <a:tr h="1183880">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1" i="0" u="none" strike="noStrike" cap="none" normalizeH="0" baseline="0" dirty="0" smtClean="0">
                          <a:ln>
                            <a:noFill/>
                          </a:ln>
                          <a:solidFill>
                            <a:schemeClr val="tx1"/>
                          </a:solidFill>
                          <a:effectLst/>
                          <a:latin typeface="Times New Roman" pitchFamily="18" charset="0"/>
                          <a:cs typeface="Times New Roman" pitchFamily="18" charset="0"/>
                        </a:rPr>
                        <a:t>Назва гуртка, студії</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1" i="0" u="none" strike="noStrike" cap="none" normalizeH="0" baseline="0" smtClean="0">
                          <a:ln>
                            <a:noFill/>
                          </a:ln>
                          <a:solidFill>
                            <a:schemeClr val="tx1"/>
                          </a:solidFill>
                          <a:effectLst/>
                          <a:latin typeface="Times New Roman" pitchFamily="18" charset="0"/>
                          <a:cs typeface="Times New Roman" pitchFamily="18" charset="0"/>
                        </a:rPr>
                        <a:t>Кількість гуртків</a:t>
                      </a:r>
                      <a:endParaRPr kumimoji="0" lang="uk-UA" sz="1400" b="0" i="0" u="none" strike="noStrike" cap="none" normalizeH="0" baseline="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1" i="0" u="none" strike="noStrike" cap="none" normalizeH="0" baseline="0" smtClean="0">
                          <a:ln>
                            <a:noFill/>
                          </a:ln>
                          <a:solidFill>
                            <a:schemeClr val="tx1"/>
                          </a:solidFill>
                          <a:effectLst/>
                          <a:latin typeface="Times New Roman" pitchFamily="18" charset="0"/>
                          <a:cs typeface="Times New Roman" pitchFamily="18" charset="0"/>
                        </a:rPr>
                        <a:t>Кількість вихованців</a:t>
                      </a:r>
                      <a:endParaRPr kumimoji="0" lang="uk-UA" sz="1400" b="0" i="0" u="none" strike="noStrike" cap="none" normalizeH="0" baseline="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57036">
                <a:tc>
                  <a:txBody>
                    <a:bodyPr/>
                    <a:lstStyle/>
                    <a:p>
                      <a:pPr marL="0" marR="0" lvl="0" indent="0" algn="l"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Декоративно-прикладне мистецтво</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uk-UA" sz="1400" b="0" i="0" u="none" strike="noStrike" cap="none" normalizeH="0" baseline="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16</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700">
                <a:tc>
                  <a:txBody>
                    <a:bodyPr/>
                    <a:lstStyle/>
                    <a:p>
                      <a:pPr marL="0" marR="0" lvl="0" indent="0" algn="l"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Вокальний</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35</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9286">
                <a:tc>
                  <a:txBody>
                    <a:bodyPr/>
                    <a:lstStyle/>
                    <a:p>
                      <a:pPr marL="0" marR="0" lvl="0" indent="0" algn="l"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Футбол </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uk-UA" sz="1400" b="0" i="0" u="none" strike="noStrike" cap="none" normalizeH="0" baseline="0" dirty="0" smtClean="0">
                        <a:ln>
                          <a:noFill/>
                        </a:ln>
                        <a:solidFill>
                          <a:schemeClr val="tx1"/>
                        </a:solidFill>
                        <a:effectLst/>
                        <a:latin typeface="Calibri" pitchFamily="34" charset="0"/>
                      </a:endParaRP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Arial" pitchFamily="34" charset="0"/>
                        </a:rPr>
                        <a:t>22</a:t>
                      </a: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819">
                <a:tc gridSpan="3">
                  <a:txBody>
                    <a:bodyPr/>
                    <a:lstStyle/>
                    <a:p>
                      <a:pPr marL="0" marR="0" lvl="0" indent="0" algn="l"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Calibri" pitchFamily="34" charset="0"/>
                        </a:rPr>
                        <a:t>Національно-патріотичного виховання:</a:t>
                      </a: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endParaRPr kumimoji="0" lang="uk-UA" sz="14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endParaRPr kumimoji="0" lang="uk-UA" sz="1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251">
                <a:tc>
                  <a:txBody>
                    <a:bodyPr/>
                    <a:lstStyle/>
                    <a:p>
                      <a:pPr marL="0" marR="0" lvl="0" indent="0" algn="l"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Calibri" pitchFamily="34" charset="0"/>
                        </a:rPr>
                        <a:t>Музеєзнавці </a:t>
                      </a: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Calibri" pitchFamily="34" charset="0"/>
                        </a:rPr>
                        <a:t>1</a:t>
                      </a: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tx1"/>
                          </a:solidFill>
                          <a:effectLst/>
                          <a:latin typeface="Arial" pitchFamily="34" charset="0"/>
                        </a:rPr>
                        <a:t>10</a:t>
                      </a:r>
                    </a:p>
                  </a:txBody>
                  <a:tcPr marT="45721" marB="4572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63780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1835696"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txBox="1">
            <a:spLocks/>
          </p:cNvSpPr>
          <p:nvPr/>
        </p:nvSpPr>
        <p:spPr>
          <a:xfrm>
            <a:off x="517314" y="809934"/>
            <a:ext cx="4038600" cy="5360988"/>
          </a:xfrm>
          <a:prstGeom prst="rect">
            <a:avLst/>
          </a:prstGeom>
        </p:spPr>
        <p:txBody>
          <a:bodyPr vert="horz" lIns="91440" tIns="45720" rIns="91440" bIns="45720" rtlCol="0" anchor="ct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9pPr>
          </a:lstStyle>
          <a:p>
            <a:pPr>
              <a:lnSpc>
                <a:spcPct val="80000"/>
              </a:lnSpc>
            </a:pPr>
            <a:r>
              <a:rPr lang="uk-UA" sz="2400" dirty="0" smtClean="0">
                <a:latin typeface="Times New Roman" pitchFamily="18" charset="0"/>
              </a:rPr>
              <a:t>Педагогічним колективом закладу проведено певну роботу щодо збереження й розвитку шкільної мережі. На початок 2016 </a:t>
            </a:r>
            <a:r>
              <a:rPr lang="uk-UA" sz="2400" dirty="0" smtClean="0"/>
              <a:t>–</a:t>
            </a:r>
            <a:r>
              <a:rPr lang="uk-UA" sz="2400" dirty="0" smtClean="0">
                <a:latin typeface="Times New Roman" pitchFamily="18" charset="0"/>
              </a:rPr>
              <a:t> 2017 навчального року в школі було 1-4-х </a:t>
            </a:r>
            <a:r>
              <a:rPr lang="uk-UA" sz="2400" dirty="0" smtClean="0"/>
              <a:t>–</a:t>
            </a:r>
            <a:r>
              <a:rPr lang="uk-UA" sz="2400" dirty="0" smtClean="0">
                <a:latin typeface="Times New Roman" pitchFamily="18" charset="0"/>
              </a:rPr>
              <a:t> 4 класи, 5-9-х </a:t>
            </a:r>
            <a:r>
              <a:rPr lang="uk-UA" sz="2400" dirty="0" smtClean="0"/>
              <a:t>–</a:t>
            </a:r>
            <a:r>
              <a:rPr lang="uk-UA" sz="2400" dirty="0" smtClean="0">
                <a:latin typeface="Times New Roman" pitchFamily="18" charset="0"/>
              </a:rPr>
              <a:t> 5 класів, та 10-11 </a:t>
            </a:r>
            <a:r>
              <a:rPr lang="uk-UA" sz="2400" dirty="0" smtClean="0"/>
              <a:t>–</a:t>
            </a:r>
            <a:r>
              <a:rPr lang="uk-UA" sz="2400" dirty="0" smtClean="0">
                <a:latin typeface="Times New Roman" pitchFamily="18" charset="0"/>
              </a:rPr>
              <a:t>  2 класи. Мова навчання </a:t>
            </a:r>
            <a:r>
              <a:rPr lang="uk-UA" sz="2400" dirty="0" smtClean="0"/>
              <a:t>–</a:t>
            </a:r>
            <a:r>
              <a:rPr lang="uk-UA" sz="2400" dirty="0" smtClean="0">
                <a:latin typeface="Times New Roman" pitchFamily="18" charset="0"/>
              </a:rPr>
              <a:t> українська. Середня наповнюваність учнів у класах становить 14 чоловік, що є стабільним показником за останні 5 років</a:t>
            </a:r>
            <a:endParaRPr lang="ru-RU" sz="2400" dirty="0" smtClean="0">
              <a:latin typeface="Times New Roman" pitchFamily="18" charset="0"/>
            </a:endParaRPr>
          </a:p>
        </p:txBody>
      </p:sp>
      <p:graphicFrame>
        <p:nvGraphicFramePr>
          <p:cNvPr id="16" name="Group 114"/>
          <p:cNvGraphicFramePr>
            <a:graphicFrameLocks noGrp="1"/>
          </p:cNvGraphicFramePr>
          <p:nvPr>
            <p:ph sz="half" idx="2"/>
            <p:extLst>
              <p:ext uri="{D42A27DB-BD31-4B8C-83A1-F6EECF244321}">
                <p14:modId xmlns:p14="http://schemas.microsoft.com/office/powerpoint/2010/main" val="1766521052"/>
              </p:ext>
            </p:extLst>
          </p:nvPr>
        </p:nvGraphicFramePr>
        <p:xfrm>
          <a:off x="4140200" y="735013"/>
          <a:ext cx="4968304" cy="6007100"/>
        </p:xfrm>
        <a:graphic>
          <a:graphicData uri="http://schemas.openxmlformats.org/drawingml/2006/table">
            <a:tbl>
              <a:tblPr/>
              <a:tblGrid>
                <a:gridCol w="1218142"/>
                <a:gridCol w="785643"/>
                <a:gridCol w="876287"/>
                <a:gridCol w="720080"/>
                <a:gridCol w="704569"/>
                <a:gridCol w="663583"/>
              </a:tblGrid>
              <a:tr h="1158237">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6">
                              <a:lumMod val="50000"/>
                            </a:schemeClr>
                          </a:solidFill>
                          <a:effectLst/>
                          <a:latin typeface="Calibri" pitchFamily="34" charset="0"/>
                        </a:rPr>
                        <a:t>Шкільна мережа</a:t>
                      </a:r>
                      <a:endParaRPr kumimoji="0" lang="ru-RU" sz="14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6">
                              <a:lumMod val="50000"/>
                            </a:schemeClr>
                          </a:solidFill>
                          <a:effectLst/>
                          <a:latin typeface="Calibri" pitchFamily="34" charset="0"/>
                        </a:rPr>
                        <a:t>2012-2013 </a:t>
                      </a:r>
                      <a:r>
                        <a:rPr kumimoji="0" lang="uk-UA" sz="1400" b="0" i="0" u="none" strike="noStrike" cap="none" normalizeH="0" baseline="0" dirty="0" err="1" smtClean="0">
                          <a:ln>
                            <a:noFill/>
                          </a:ln>
                          <a:solidFill>
                            <a:schemeClr val="accent6">
                              <a:lumMod val="50000"/>
                            </a:schemeClr>
                          </a:solidFill>
                          <a:effectLst/>
                          <a:latin typeface="Calibri" pitchFamily="34" charset="0"/>
                        </a:rPr>
                        <a:t>н.р</a:t>
                      </a:r>
                      <a:endParaRPr kumimoji="0" lang="ru-RU" sz="14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6">
                              <a:lumMod val="50000"/>
                            </a:schemeClr>
                          </a:solidFill>
                          <a:effectLst/>
                          <a:latin typeface="Arial" pitchFamily="34" charset="0"/>
                          <a:cs typeface="Arial" pitchFamily="34" charset="0"/>
                        </a:rPr>
                        <a:t>2013-2014 </a:t>
                      </a:r>
                      <a:r>
                        <a:rPr kumimoji="0" lang="uk-UA" sz="1400" b="0" i="0" u="none" strike="noStrike" cap="none" normalizeH="0" baseline="0" dirty="0" err="1" smtClean="0">
                          <a:ln>
                            <a:noFill/>
                          </a:ln>
                          <a:solidFill>
                            <a:schemeClr val="accent6">
                              <a:lumMod val="50000"/>
                            </a:schemeClr>
                          </a:solidFill>
                          <a:effectLst/>
                          <a:latin typeface="Arial" pitchFamily="34" charset="0"/>
                          <a:cs typeface="Arial" pitchFamily="34" charset="0"/>
                        </a:rPr>
                        <a:t>н.р</a:t>
                      </a:r>
                      <a:r>
                        <a:rPr kumimoji="0" lang="uk-UA" sz="1400" b="0" i="0" u="none" strike="noStrike" cap="none" normalizeH="0" baseline="0" dirty="0" smtClean="0">
                          <a:ln>
                            <a:noFill/>
                          </a:ln>
                          <a:solidFill>
                            <a:schemeClr val="accent6">
                              <a:lumMod val="50000"/>
                            </a:schemeClr>
                          </a:solidFill>
                          <a:effectLst/>
                          <a:latin typeface="Arial" pitchFamily="34" charset="0"/>
                          <a:cs typeface="Arial" pitchFamily="34" charset="0"/>
                        </a:rPr>
                        <a:t>.</a:t>
                      </a:r>
                      <a:endParaRPr kumimoji="0" lang="ru-RU" sz="1400" b="0" i="0" u="none" strike="noStrike" cap="none" normalizeH="0" baseline="0" dirty="0" smtClean="0">
                        <a:ln>
                          <a:noFill/>
                        </a:ln>
                        <a:solidFill>
                          <a:schemeClr val="accent6">
                            <a:lumMod val="50000"/>
                          </a:schemeClr>
                        </a:solidFill>
                        <a:effectLst/>
                        <a:latin typeface="Arial" pitchFamily="34" charset="0"/>
                        <a:cs typeface="Arial" pitchFamily="34" charset="0"/>
                      </a:endParaRP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400" b="0" i="0" u="none" strike="noStrike" cap="none" normalizeH="0" baseline="0" dirty="0" smtClean="0">
                          <a:ln>
                            <a:noFill/>
                          </a:ln>
                          <a:solidFill>
                            <a:schemeClr val="accent6">
                              <a:lumMod val="50000"/>
                            </a:schemeClr>
                          </a:solidFill>
                          <a:effectLst/>
                          <a:latin typeface="Arial" pitchFamily="34" charset="0"/>
                          <a:cs typeface="Arial" pitchFamily="34" charset="0"/>
                        </a:rPr>
                        <a:t>2014-2015 н. р.</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400" b="0" i="0" u="none" strike="noStrike" cap="none" normalizeH="0" baseline="0" dirty="0" smtClean="0">
                          <a:ln>
                            <a:noFill/>
                          </a:ln>
                          <a:solidFill>
                            <a:schemeClr val="accent6">
                              <a:lumMod val="50000"/>
                            </a:schemeClr>
                          </a:solidFill>
                          <a:effectLst/>
                          <a:latin typeface="Arial" pitchFamily="34" charset="0"/>
                          <a:cs typeface="Arial" pitchFamily="34" charset="0"/>
                        </a:rPr>
                        <a:t>2015-2016 н. р.</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300" dirty="0" smtClean="0">
                          <a:latin typeface="Arial" pitchFamily="34" charset="0"/>
                          <a:cs typeface="Arial" pitchFamily="34" charset="0"/>
                        </a:rPr>
                        <a:t>2016-2017 </a:t>
                      </a:r>
                      <a:r>
                        <a:rPr lang="uk-UA" sz="1300" dirty="0" err="1" smtClean="0">
                          <a:latin typeface="Arial" pitchFamily="34" charset="0"/>
                          <a:cs typeface="Arial" pitchFamily="34" charset="0"/>
                        </a:rPr>
                        <a:t>н.р</a:t>
                      </a:r>
                      <a:r>
                        <a:rPr lang="uk-UA" sz="1300" dirty="0" smtClean="0">
                          <a:latin typeface="Arial" pitchFamily="34" charset="0"/>
                          <a:cs typeface="Arial" pitchFamily="34" charset="0"/>
                        </a:rPr>
                        <a:t>.</a:t>
                      </a:r>
                      <a:endParaRPr lang="uk-UA" sz="1300" dirty="0">
                        <a:latin typeface="Arial" pitchFamily="34" charset="0"/>
                        <a:cs typeface="Arial" pitchFamily="34" charset="0"/>
                      </a:endParaRP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9969">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Кількість класів та учнів на початок / кінець навчального року</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11/11</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159/</a:t>
                      </a:r>
                      <a:endParaRPr kumimoji="0" lang="uk-UA" sz="1200" b="0" i="0" u="none" strike="noStrike" cap="none" normalizeH="0" baseline="0" dirty="0" smtClean="0">
                        <a:ln>
                          <a:noFill/>
                        </a:ln>
                        <a:solidFill>
                          <a:schemeClr val="accent6">
                            <a:lumMod val="50000"/>
                          </a:schemeClr>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160</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11/11</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164/</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165</a:t>
                      </a:r>
                      <a:endParaRPr kumimoji="0" lang="ru-RU" sz="1200" b="0" i="0" u="none" strike="noStrike" cap="none" normalizeH="0" baseline="0" dirty="0" smtClean="0">
                        <a:ln>
                          <a:noFill/>
                        </a:ln>
                        <a:solidFill>
                          <a:schemeClr val="accent6">
                            <a:lumMod val="50000"/>
                          </a:schemeClr>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11/11</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164/</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162</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10/10 </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155/</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151</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smtClean="0"/>
                        <a:t>11/11</a:t>
                      </a:r>
                    </a:p>
                    <a:p>
                      <a:r>
                        <a:rPr lang="uk-UA" sz="1200" dirty="0" smtClean="0"/>
                        <a:t>159157</a:t>
                      </a:r>
                      <a:endParaRPr lang="uk-UA" sz="1200" dirty="0"/>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4236">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Середня наповнюваність класів</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14,5</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15</a:t>
                      </a:r>
                      <a:endParaRPr kumimoji="0" lang="ru-RU" sz="1200" b="0" i="0" u="none" strike="noStrike" cap="none" normalizeH="0" baseline="0" dirty="0" smtClean="0">
                        <a:ln>
                          <a:noFill/>
                        </a:ln>
                        <a:solidFill>
                          <a:schemeClr val="accent6">
                            <a:lumMod val="50000"/>
                          </a:schemeClr>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15</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smtClean="0"/>
                        <a:t>14</a:t>
                      </a:r>
                      <a:endParaRPr lang="uk-UA" sz="1200" dirty="0"/>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2170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Охоплення </a:t>
                      </a:r>
                      <a:r>
                        <a:rPr kumimoji="0" lang="uk-UA" sz="1200" b="0" i="0" u="none" strike="noStrike" cap="none" normalizeH="0" baseline="0" dirty="0" err="1" smtClean="0">
                          <a:ln>
                            <a:noFill/>
                          </a:ln>
                          <a:solidFill>
                            <a:schemeClr val="accent6">
                              <a:lumMod val="50000"/>
                            </a:schemeClr>
                          </a:solidFill>
                          <a:effectLst/>
                          <a:latin typeface="Calibri" pitchFamily="34" charset="0"/>
                        </a:rPr>
                        <a:t>допрофільним</a:t>
                      </a:r>
                      <a:r>
                        <a:rPr kumimoji="0" lang="uk-UA" sz="1200" b="0" i="0" u="none" strike="noStrike" cap="none" normalizeH="0" baseline="0" dirty="0" smtClean="0">
                          <a:ln>
                            <a:noFill/>
                          </a:ln>
                          <a:solidFill>
                            <a:schemeClr val="accent6">
                              <a:lumMod val="50000"/>
                            </a:schemeClr>
                          </a:solidFill>
                          <a:effectLst/>
                          <a:latin typeface="Calibri" pitchFamily="34" charset="0"/>
                        </a:rPr>
                        <a:t> і профільним навчанням</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err="1" smtClean="0">
                          <a:ln>
                            <a:noFill/>
                          </a:ln>
                          <a:solidFill>
                            <a:schemeClr val="accent6">
                              <a:lumMod val="50000"/>
                            </a:schemeClr>
                          </a:solidFill>
                          <a:effectLst/>
                          <a:latin typeface="Calibri" pitchFamily="34" charset="0"/>
                        </a:rPr>
                        <a:t>Допрофільним</a:t>
                      </a:r>
                      <a:r>
                        <a:rPr kumimoji="0" lang="uk-UA" sz="1200" b="0" i="0" u="none" strike="noStrike" cap="none" normalizeH="0" baseline="0" dirty="0" smtClean="0">
                          <a:ln>
                            <a:noFill/>
                          </a:ln>
                          <a:solidFill>
                            <a:schemeClr val="accent6">
                              <a:lumMod val="50000"/>
                            </a:schemeClr>
                          </a:solidFill>
                          <a:effectLst/>
                          <a:latin typeface="Calibri" pitchFamily="34" charset="0"/>
                        </a:rPr>
                        <a:t> – 25</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Профільним - 20</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err="1" smtClean="0">
                          <a:ln>
                            <a:noFill/>
                          </a:ln>
                          <a:solidFill>
                            <a:schemeClr val="accent6">
                              <a:lumMod val="50000"/>
                            </a:schemeClr>
                          </a:solidFill>
                          <a:effectLst/>
                          <a:latin typeface="Arial" pitchFamily="34" charset="0"/>
                        </a:rPr>
                        <a:t>Допрофільним</a:t>
                      </a:r>
                      <a:r>
                        <a:rPr kumimoji="0" lang="uk-UA" sz="1200" b="0" i="0" u="none" strike="noStrike" cap="none" normalizeH="0" baseline="0" dirty="0" smtClean="0">
                          <a:ln>
                            <a:noFill/>
                          </a:ln>
                          <a:solidFill>
                            <a:schemeClr val="accent6">
                              <a:lumMod val="50000"/>
                            </a:schemeClr>
                          </a:solidFill>
                          <a:effectLst/>
                          <a:latin typeface="Arial" pitchFamily="34" charset="0"/>
                        </a:rPr>
                        <a:t> – 11</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Профільним 28</a:t>
                      </a:r>
                      <a:endParaRPr kumimoji="0" lang="ru-RU" sz="1200" b="0" i="0" u="none" strike="noStrike" cap="none" normalizeH="0" baseline="0" dirty="0" smtClean="0">
                        <a:ln>
                          <a:noFill/>
                        </a:ln>
                        <a:solidFill>
                          <a:schemeClr val="accent6">
                            <a:lumMod val="50000"/>
                          </a:schemeClr>
                        </a:solidFill>
                        <a:effectLst/>
                        <a:latin typeface="Arial"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err="1" smtClean="0">
                          <a:ln>
                            <a:noFill/>
                          </a:ln>
                          <a:solidFill>
                            <a:schemeClr val="accent6">
                              <a:lumMod val="50000"/>
                            </a:schemeClr>
                          </a:solidFill>
                          <a:effectLst/>
                          <a:latin typeface="Arial" pitchFamily="34" charset="0"/>
                        </a:rPr>
                        <a:t>Допрофільним</a:t>
                      </a:r>
                      <a:r>
                        <a:rPr kumimoji="0" lang="ru-RU" sz="1200" b="0" i="0" u="none" strike="noStrike" cap="none" normalizeH="0" baseline="0" dirty="0" smtClean="0">
                          <a:ln>
                            <a:noFill/>
                          </a:ln>
                          <a:solidFill>
                            <a:schemeClr val="accent6">
                              <a:lumMod val="50000"/>
                            </a:schemeClr>
                          </a:solidFill>
                          <a:effectLst/>
                          <a:latin typeface="Arial" pitchFamily="34" charset="0"/>
                        </a:rPr>
                        <a:t> – 8</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err="1" smtClean="0">
                          <a:ln>
                            <a:noFill/>
                          </a:ln>
                          <a:solidFill>
                            <a:schemeClr val="accent6">
                              <a:lumMod val="50000"/>
                            </a:schemeClr>
                          </a:solidFill>
                          <a:effectLst/>
                          <a:latin typeface="Arial" pitchFamily="34" charset="0"/>
                        </a:rPr>
                        <a:t>Профільним</a:t>
                      </a:r>
                      <a:r>
                        <a:rPr kumimoji="0" lang="ru-RU" sz="1200" b="0" i="0" u="none" strike="noStrike" cap="none" normalizeH="0" baseline="0" dirty="0" smtClean="0">
                          <a:ln>
                            <a:noFill/>
                          </a:ln>
                          <a:solidFill>
                            <a:schemeClr val="accent6">
                              <a:lumMod val="50000"/>
                            </a:schemeClr>
                          </a:solidFill>
                          <a:effectLst/>
                          <a:latin typeface="Arial" pitchFamily="34" charset="0"/>
                        </a:rPr>
                        <a:t> -22</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100" b="0" i="0" u="none" strike="noStrike" cap="none" normalizeH="0" baseline="0" dirty="0" err="1" smtClean="0">
                          <a:ln>
                            <a:noFill/>
                          </a:ln>
                          <a:solidFill>
                            <a:schemeClr val="accent6">
                              <a:lumMod val="50000"/>
                            </a:schemeClr>
                          </a:solidFill>
                          <a:effectLst/>
                          <a:latin typeface="Arial" pitchFamily="34" charset="0"/>
                        </a:rPr>
                        <a:t>Допрофільним</a:t>
                      </a:r>
                      <a:r>
                        <a:rPr kumimoji="0" lang="ru-RU" sz="1100" b="0" i="0" u="none" strike="noStrike" cap="none" normalizeH="0" baseline="0" dirty="0" smtClean="0">
                          <a:ln>
                            <a:noFill/>
                          </a:ln>
                          <a:solidFill>
                            <a:schemeClr val="accent6">
                              <a:lumMod val="50000"/>
                            </a:schemeClr>
                          </a:solidFill>
                          <a:effectLst/>
                          <a:latin typeface="Arial" pitchFamily="34" charset="0"/>
                        </a:rPr>
                        <a:t> – 14</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100" b="0" i="0" u="none" strike="noStrike" cap="none" normalizeH="0" baseline="0" dirty="0" err="1" smtClean="0">
                          <a:ln>
                            <a:noFill/>
                          </a:ln>
                          <a:solidFill>
                            <a:schemeClr val="accent6">
                              <a:lumMod val="50000"/>
                            </a:schemeClr>
                          </a:solidFill>
                          <a:effectLst/>
                          <a:latin typeface="Arial" pitchFamily="34" charset="0"/>
                        </a:rPr>
                        <a:t>Профільним</a:t>
                      </a:r>
                      <a:r>
                        <a:rPr kumimoji="0" lang="ru-RU" sz="1100" b="0" i="0" u="none" strike="noStrike" cap="none" normalizeH="0" baseline="0" dirty="0" smtClean="0">
                          <a:ln>
                            <a:noFill/>
                          </a:ln>
                          <a:solidFill>
                            <a:schemeClr val="accent6">
                              <a:lumMod val="50000"/>
                            </a:schemeClr>
                          </a:solidFill>
                          <a:effectLst/>
                          <a:latin typeface="Arial" pitchFamily="34" charset="0"/>
                        </a:rPr>
                        <a:t> - 6</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err="1" smtClean="0"/>
                        <a:t>Допрофільним</a:t>
                      </a:r>
                      <a:r>
                        <a:rPr lang="uk-UA" sz="1200" dirty="0" smtClean="0"/>
                        <a:t> – 14</a:t>
                      </a:r>
                    </a:p>
                    <a:p>
                      <a:r>
                        <a:rPr lang="uk-UA" sz="1200" dirty="0" smtClean="0"/>
                        <a:t>Профільним - 11</a:t>
                      </a:r>
                      <a:endParaRPr lang="uk-UA" sz="1200" dirty="0"/>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54">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Організація індивідуального навчання</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Calibri" pitchFamily="34" charset="0"/>
                        </a:rPr>
                        <a:t>1 </a:t>
                      </a:r>
                      <a:r>
                        <a:rPr kumimoji="0" lang="uk-UA" sz="1200" b="0" i="0" u="none" strike="noStrike" cap="none" normalizeH="0" baseline="0" dirty="0" err="1" smtClean="0">
                          <a:ln>
                            <a:noFill/>
                          </a:ln>
                          <a:solidFill>
                            <a:schemeClr val="accent6">
                              <a:lumMod val="50000"/>
                            </a:schemeClr>
                          </a:solidFill>
                          <a:effectLst/>
                          <a:latin typeface="Calibri" pitchFamily="34" charset="0"/>
                        </a:rPr>
                        <a:t>уч</a:t>
                      </a:r>
                      <a:r>
                        <a:rPr kumimoji="0" lang="uk-UA" sz="1200" b="0" i="0" u="none" strike="noStrike" cap="none" normalizeH="0" baseline="0" dirty="0" smtClean="0">
                          <a:ln>
                            <a:noFill/>
                          </a:ln>
                          <a:solidFill>
                            <a:schemeClr val="accent6">
                              <a:lumMod val="50000"/>
                            </a:schemeClr>
                          </a:solidFill>
                          <a:effectLst/>
                          <a:latin typeface="Calibri" pitchFamily="34" charset="0"/>
                        </a:rPr>
                        <a:t>. 2 кл.</a:t>
                      </a:r>
                      <a:endParaRPr kumimoji="0" lang="ru-RU" sz="1200" b="0" i="0" u="none" strike="noStrike" cap="none" normalizeH="0" baseline="0" dirty="0" smtClean="0">
                        <a:ln>
                          <a:noFill/>
                        </a:ln>
                        <a:solidFill>
                          <a:schemeClr val="accent6">
                            <a:lumMod val="50000"/>
                          </a:schemeClr>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chemeClr val="accent6">
                              <a:lumMod val="50000"/>
                            </a:schemeClr>
                          </a:solidFill>
                          <a:effectLst/>
                          <a:latin typeface="Arial" pitchFamily="34" charset="0"/>
                        </a:rPr>
                        <a:t>- </a:t>
                      </a:r>
                      <a:endParaRPr kumimoji="0" lang="ru-RU" sz="1200" b="0" i="0" u="none" strike="noStrike" cap="none" normalizeH="0" baseline="0" dirty="0" smtClean="0">
                        <a:ln>
                          <a:noFill/>
                        </a:ln>
                        <a:solidFill>
                          <a:schemeClr val="accent6">
                            <a:lumMod val="50000"/>
                          </a:schemeClr>
                        </a:solidFill>
                        <a:effectLst/>
                        <a:latin typeface="Arial" pitchFamily="34" charset="0"/>
                      </a:endParaRP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chemeClr val="accent6">
                              <a:lumMod val="50000"/>
                            </a:schemeClr>
                          </a:solidFill>
                          <a:effectLst/>
                          <a:latin typeface="Arial" pitchFamily="34" charset="0"/>
                        </a:rPr>
                        <a:t>-</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ru-RU" sz="1400" b="0" i="0" u="none" strike="noStrike" cap="none" normalizeH="0" baseline="0" dirty="0" smtClean="0">
                          <a:ln>
                            <a:noFill/>
                          </a:ln>
                          <a:solidFill>
                            <a:schemeClr val="accent6">
                              <a:lumMod val="50000"/>
                            </a:schemeClr>
                          </a:solidFill>
                          <a:effectLst/>
                          <a:latin typeface="Arial" pitchFamily="34" charset="0"/>
                        </a:rPr>
                        <a:t>-</a:t>
                      </a:r>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uk-UA" dirty="0"/>
                    </a:p>
                  </a:txBody>
                  <a:tcPr marT="45714" marB="4571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29732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602420" y="188640"/>
            <a:ext cx="7554748" cy="5632311"/>
          </a:xfrm>
          <a:prstGeom prst="rect">
            <a:avLst/>
          </a:prstGeom>
        </p:spPr>
        <p:txBody>
          <a:bodyPr wrap="square">
            <a:spAutoFit/>
          </a:bodyPr>
          <a:lstStyle/>
          <a:p>
            <a:pPr algn="r"/>
            <a:r>
              <a:rPr lang="uk-UA" dirty="0"/>
              <a:t>Структура 2016-2017 навчального року </a:t>
            </a:r>
          </a:p>
          <a:p>
            <a:pPr algn="r"/>
            <a:r>
              <a:rPr lang="uk-UA" dirty="0"/>
              <a:t>Трикратської загальноосвітньої школи І-ІІІ ст. Вознесенської районної ради Миколаївської області</a:t>
            </a:r>
          </a:p>
          <a:p>
            <a:endParaRPr lang="uk-UA" dirty="0"/>
          </a:p>
          <a:p>
            <a:r>
              <a:rPr lang="uk-UA" dirty="0"/>
              <a:t>1 вересня – День знань</a:t>
            </a:r>
          </a:p>
          <a:p>
            <a:r>
              <a:rPr lang="uk-UA" dirty="0"/>
              <a:t>І семестр – 02.09.2016 – 26.12.2016 </a:t>
            </a:r>
          </a:p>
          <a:p>
            <a:r>
              <a:rPr lang="uk-UA" dirty="0"/>
              <a:t>ІІ семестр – 12.01.2017 – 25.05.2017  </a:t>
            </a:r>
          </a:p>
          <a:p>
            <a:r>
              <a:rPr lang="uk-UA" dirty="0" smtClean="0"/>
              <a:t>26 </a:t>
            </a:r>
            <a:r>
              <a:rPr lang="uk-UA" dirty="0"/>
              <a:t>травня – свято Останнього дзвоника</a:t>
            </a:r>
          </a:p>
          <a:p>
            <a:r>
              <a:rPr lang="uk-UA" dirty="0" smtClean="0"/>
              <a:t>Канікули</a:t>
            </a:r>
            <a:r>
              <a:rPr lang="uk-UA" dirty="0"/>
              <a:t>:</a:t>
            </a:r>
          </a:p>
          <a:p>
            <a:r>
              <a:rPr lang="uk-UA" dirty="0"/>
              <a:t>Осінні – з 31.10.2016 по 06.11.2016</a:t>
            </a:r>
          </a:p>
          <a:p>
            <a:r>
              <a:rPr lang="uk-UA" dirty="0"/>
              <a:t>Зимові – з 27.12.2016 по 11.01.2017</a:t>
            </a:r>
          </a:p>
          <a:p>
            <a:r>
              <a:rPr lang="uk-UA" dirty="0"/>
              <a:t>Весняні – з 03.04.2017 по 09.04.2017</a:t>
            </a:r>
          </a:p>
          <a:p>
            <a:r>
              <a:rPr lang="uk-UA" dirty="0" smtClean="0"/>
              <a:t>За </a:t>
            </a:r>
            <a:r>
              <a:rPr lang="uk-UA" dirty="0"/>
              <a:t>рішенням педагогічної ради №1 від 31.08.2016 року проведення навчальної практики в навчальному закладі вважати недоцільним.</a:t>
            </a:r>
          </a:p>
          <a:p>
            <a:r>
              <a:rPr lang="uk-UA" dirty="0"/>
              <a:t>У випускних проводиться державна підсумкова атестація навчальних досягнень учнів відповідно до Положення про державну підсумкову атестацію учнів у системі загальної середньої освіти.</a:t>
            </a:r>
          </a:p>
          <a:p>
            <a:r>
              <a:rPr lang="uk-UA" dirty="0"/>
              <a:t>Вручення документів про освіту проводиться  для випускників 9-х класу у період  08 – 09 червня, для випускників 11 класу 24 червня 2017 року.</a:t>
            </a:r>
          </a:p>
        </p:txBody>
      </p:sp>
    </p:spTree>
    <p:extLst>
      <p:ext uri="{BB962C8B-B14F-4D97-AF65-F5344CB8AC3E}">
        <p14:creationId xmlns:p14="http://schemas.microsoft.com/office/powerpoint/2010/main" val="2764989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2"/>
          <p:cNvSpPr txBox="1">
            <a:spLocks/>
          </p:cNvSpPr>
          <p:nvPr/>
        </p:nvSpPr>
        <p:spPr>
          <a:xfrm>
            <a:off x="457200" y="274638"/>
            <a:ext cx="8229600" cy="1143000"/>
          </a:xfrm>
          <a:prstGeom prst="rect">
            <a:avLst/>
          </a:prstGeom>
          <a:effectLst/>
        </p:spPr>
        <p:txBody>
          <a:bodyPr vert="horz" lIns="91440" tIns="45720" rIns="91440" bIns="45720" rtlCol="0" anchor="b" anchorCtr="0">
            <a:normAutofit fontScale="90000" lnSpcReduction="10000"/>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defRPr/>
            </a:pPr>
            <a:r>
              <a:rPr lang="uk-UA" sz="4000" dirty="0" smtClean="0">
                <a:solidFill>
                  <a:schemeClr val="accent1">
                    <a:lumMod val="75000"/>
                  </a:schemeClr>
                </a:solidFill>
              </a:rPr>
              <a:t>Умови здійснення освітнього процесу</a:t>
            </a:r>
            <a:endParaRPr lang="ru-RU" sz="4000" dirty="0">
              <a:solidFill>
                <a:schemeClr val="accent1">
                  <a:lumMod val="75000"/>
                </a:schemeClr>
              </a:solidFill>
            </a:endParaRPr>
          </a:p>
        </p:txBody>
      </p:sp>
      <p:sp>
        <p:nvSpPr>
          <p:cNvPr id="17" name="Rectangle 3"/>
          <p:cNvSpPr>
            <a:spLocks noGrp="1"/>
          </p:cNvSpPr>
          <p:nvPr>
            <p:ph sz="half" idx="1"/>
          </p:nvPr>
        </p:nvSpPr>
        <p:spPr>
          <a:xfrm>
            <a:off x="457200" y="1600200"/>
            <a:ext cx="4038600" cy="4525963"/>
          </a:xfrm>
        </p:spPr>
        <p:txBody>
          <a:bodyPr/>
          <a:lstStyle/>
          <a:p>
            <a:pPr algn="ctr" eaLnBrk="1" hangingPunct="1">
              <a:lnSpc>
                <a:spcPct val="80000"/>
              </a:lnSpc>
              <a:buFont typeface="Arial" pitchFamily="34" charset="0"/>
              <a:buNone/>
            </a:pPr>
            <a:r>
              <a:rPr lang="uk-UA" sz="1800" dirty="0" smtClean="0"/>
              <a:t>Рівень обладнання навчальних кабінетів</a:t>
            </a:r>
          </a:p>
          <a:p>
            <a:pPr eaLnBrk="1" hangingPunct="1">
              <a:lnSpc>
                <a:spcPct val="80000"/>
              </a:lnSpc>
            </a:pPr>
            <a:r>
              <a:rPr lang="uk-UA" sz="1800" dirty="0" smtClean="0"/>
              <a:t>Потребує покращення матеріально – технічна база кабінетів, а саме: </a:t>
            </a:r>
          </a:p>
          <a:p>
            <a:pPr eaLnBrk="1" hangingPunct="1">
              <a:lnSpc>
                <a:spcPct val="80000"/>
              </a:lnSpc>
            </a:pPr>
            <a:r>
              <a:rPr lang="uk-UA" sz="1800" dirty="0" smtClean="0"/>
              <a:t>поновлення устаткування кабінетів – </a:t>
            </a:r>
          </a:p>
          <a:p>
            <a:pPr eaLnBrk="1" hangingPunct="1">
              <a:lnSpc>
                <a:spcPct val="80000"/>
              </a:lnSpc>
            </a:pPr>
            <a:r>
              <a:rPr lang="uk-UA" sz="1800" dirty="0" smtClean="0"/>
              <a:t>Фізики; </a:t>
            </a:r>
          </a:p>
          <a:p>
            <a:pPr eaLnBrk="1" hangingPunct="1">
              <a:lnSpc>
                <a:spcPct val="80000"/>
              </a:lnSpc>
            </a:pPr>
            <a:r>
              <a:rPr lang="uk-UA" sz="1800" dirty="0" smtClean="0"/>
              <a:t>Хімії; </a:t>
            </a:r>
          </a:p>
          <a:p>
            <a:pPr eaLnBrk="1" hangingPunct="1">
              <a:lnSpc>
                <a:spcPct val="80000"/>
              </a:lnSpc>
            </a:pPr>
            <a:r>
              <a:rPr lang="uk-UA" sz="1800" dirty="0" smtClean="0"/>
              <a:t>Біології; </a:t>
            </a:r>
          </a:p>
          <a:p>
            <a:pPr eaLnBrk="1" hangingPunct="1">
              <a:lnSpc>
                <a:spcPct val="80000"/>
              </a:lnSpc>
            </a:pPr>
            <a:r>
              <a:rPr lang="uk-UA" sz="1800" dirty="0" smtClean="0">
                <a:latin typeface="Arial" pitchFamily="34" charset="0"/>
              </a:rPr>
              <a:t>Трудового навчання</a:t>
            </a:r>
            <a:r>
              <a:rPr lang="uk-UA" sz="1800" dirty="0" smtClean="0"/>
              <a:t>.</a:t>
            </a:r>
            <a:endParaRPr lang="ru-RU" sz="1800" dirty="0" smtClean="0"/>
          </a:p>
        </p:txBody>
      </p:sp>
      <p:sp>
        <p:nvSpPr>
          <p:cNvPr id="18" name="Rectangle 4"/>
          <p:cNvSpPr txBox="1">
            <a:spLocks/>
          </p:cNvSpPr>
          <p:nvPr/>
        </p:nvSpPr>
        <p:spPr>
          <a:xfrm>
            <a:off x="4648200" y="1600200"/>
            <a:ext cx="4038600" cy="45259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nSpc>
                <a:spcPct val="80000"/>
              </a:lnSpc>
            </a:pPr>
            <a:r>
              <a:rPr lang="uk-UA" sz="1800" smtClean="0"/>
              <a:t>Територія школи згідно довідки землевпорядника Трикратівської с/Ради займає3,5 га, огороджена бетонною та металевою загорожею (пофарбовані та обмащені).</a:t>
            </a:r>
          </a:p>
          <a:p>
            <a:pPr>
              <a:lnSpc>
                <a:spcPct val="80000"/>
              </a:lnSpc>
            </a:pPr>
            <a:r>
              <a:rPr lang="uk-UA" sz="1800" smtClean="0"/>
              <a:t>Регулярно проводиться обкіс території бензокосилкою.</a:t>
            </a:r>
          </a:p>
          <a:p>
            <a:pPr>
              <a:lnSpc>
                <a:spcPct val="80000"/>
              </a:lnSpc>
            </a:pPr>
            <a:r>
              <a:rPr lang="uk-UA" sz="1800" smtClean="0"/>
              <a:t>Також передбачено зону відпочинку, “зелена зона”, спортивні майданчики та спортивні споруди</a:t>
            </a:r>
          </a:p>
          <a:p>
            <a:pPr>
              <a:lnSpc>
                <a:spcPct val="80000"/>
              </a:lnSpc>
            </a:pPr>
            <a:r>
              <a:rPr lang="uk-UA" sz="1800" smtClean="0"/>
              <a:t>Всі працівники та учні школи приймають участь в акції “Благоустрій”</a:t>
            </a:r>
          </a:p>
          <a:p>
            <a:pPr>
              <a:lnSpc>
                <a:spcPct val="80000"/>
              </a:lnSpc>
            </a:pPr>
            <a:r>
              <a:rPr lang="uk-UA" sz="1800" smtClean="0"/>
              <a:t>Виготовлення Державного акту на ділянку закріплену за територією школи</a:t>
            </a:r>
            <a:endParaRPr lang="ru-RU" sz="1800" dirty="0" smtClean="0"/>
          </a:p>
        </p:txBody>
      </p:sp>
    </p:spTree>
    <p:extLst>
      <p:ext uri="{BB962C8B-B14F-4D97-AF65-F5344CB8AC3E}">
        <p14:creationId xmlns:p14="http://schemas.microsoft.com/office/powerpoint/2010/main" val="2232168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851920" y="56686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250687"/>
            <a:ext cx="3178212" cy="428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87624" y="1494388"/>
            <a:ext cx="3528392" cy="3785652"/>
          </a:xfrm>
          <a:prstGeom prst="rect">
            <a:avLst/>
          </a:prstGeom>
          <a:noFill/>
        </p:spPr>
        <p:txBody>
          <a:bodyPr wrap="square" rtlCol="0">
            <a:spAutoFit/>
          </a:bodyPr>
          <a:lstStyle/>
          <a:p>
            <a:pPr algn="ctr">
              <a:lnSpc>
                <a:spcPct val="150000"/>
              </a:lnSpc>
            </a:pPr>
            <a:r>
              <a:rPr lang="uk-UA" sz="3200" dirty="0" smtClean="0">
                <a:solidFill>
                  <a:schemeClr val="accent1">
                    <a:lumMod val="75000"/>
                  </a:schemeClr>
                </a:solidFill>
              </a:rPr>
              <a:t>Директор Трикратської ЗОШ І-ІІІ ст. </a:t>
            </a:r>
          </a:p>
          <a:p>
            <a:pPr algn="ctr">
              <a:lnSpc>
                <a:spcPct val="150000"/>
              </a:lnSpc>
            </a:pPr>
            <a:r>
              <a:rPr lang="uk-UA" sz="3200" dirty="0" smtClean="0">
                <a:solidFill>
                  <a:schemeClr val="accent1">
                    <a:lumMod val="75000"/>
                  </a:schemeClr>
                </a:solidFill>
              </a:rPr>
              <a:t>Багнюк Віталій Михайлович</a:t>
            </a:r>
            <a:endParaRPr lang="uk-UA" sz="3200" dirty="0">
              <a:solidFill>
                <a:schemeClr val="accent1">
                  <a:lumMod val="75000"/>
                </a:schemeClr>
              </a:solidFill>
            </a:endParaRPr>
          </a:p>
        </p:txBody>
      </p:sp>
    </p:spTree>
    <p:extLst>
      <p:ext uri="{BB962C8B-B14F-4D97-AF65-F5344CB8AC3E}">
        <p14:creationId xmlns:p14="http://schemas.microsoft.com/office/powerpoint/2010/main" val="4023294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622345" y="5791402"/>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2699792" y="556050"/>
            <a:ext cx="5472608" cy="369332"/>
          </a:xfrm>
          <a:prstGeom prst="rect">
            <a:avLst/>
          </a:prstGeom>
        </p:spPr>
        <p:txBody>
          <a:bodyPr wrap="square">
            <a:spAutoFit/>
          </a:bodyPr>
          <a:lstStyle/>
          <a:p>
            <a:r>
              <a:rPr lang="uk-UA" dirty="0">
                <a:solidFill>
                  <a:srgbClr val="FF0066"/>
                </a:solidFill>
              </a:rPr>
              <a:t>Інформація про бібліотечні фонди підручників</a:t>
            </a:r>
            <a:endParaRPr lang="uk-UA" dirty="0"/>
          </a:p>
        </p:txBody>
      </p:sp>
      <p:graphicFrame>
        <p:nvGraphicFramePr>
          <p:cNvPr id="16" name="Group 693"/>
          <p:cNvGraphicFramePr>
            <a:graphicFrameLocks noGrp="1"/>
          </p:cNvGraphicFramePr>
          <p:nvPr>
            <p:ph idx="1"/>
            <p:extLst>
              <p:ext uri="{D42A27DB-BD31-4B8C-83A1-F6EECF244321}">
                <p14:modId xmlns:p14="http://schemas.microsoft.com/office/powerpoint/2010/main" val="1586483795"/>
              </p:ext>
            </p:extLst>
          </p:nvPr>
        </p:nvGraphicFramePr>
        <p:xfrm>
          <a:off x="1691680" y="1340768"/>
          <a:ext cx="6346825" cy="4676289"/>
        </p:xfrm>
        <a:graphic>
          <a:graphicData uri="http://schemas.openxmlformats.org/drawingml/2006/table">
            <a:tbl>
              <a:tblPr/>
              <a:tblGrid>
                <a:gridCol w="946150"/>
                <a:gridCol w="1296987"/>
                <a:gridCol w="1223963"/>
                <a:gridCol w="1368425"/>
                <a:gridCol w="1511300"/>
              </a:tblGrid>
              <a:tr h="985351">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клас</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контингент учнів</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потреба</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Arial Cyr" charset="-52"/>
                        </a:rPr>
                        <a:t>забезпеченість</a:t>
                      </a:r>
                      <a:endParaRPr kumimoji="0" lang="uk-UA" sz="1200" b="0" i="0" u="none" strike="noStrike" cap="none" normalizeH="0" baseline="0" dirty="0" smtClean="0">
                        <a:ln>
                          <a:noFill/>
                        </a:ln>
                        <a:solidFill>
                          <a:schemeClr val="accent1">
                            <a:lumMod val="75000"/>
                          </a:schemeClr>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не </a:t>
                      </a:r>
                      <a:r>
                        <a:rPr kumimoji="0" lang="uk-UA" sz="1200" b="0" i="0" u="none" strike="noStrike" cap="none" normalizeH="0" baseline="0" dirty="0" smtClean="0">
                          <a:ln>
                            <a:noFill/>
                          </a:ln>
                          <a:solidFill>
                            <a:schemeClr val="accent1">
                              <a:lumMod val="75000"/>
                            </a:schemeClr>
                          </a:solidFill>
                          <a:effectLst/>
                          <a:latin typeface="Arial Cyr" charset="-52"/>
                        </a:rPr>
                        <a:t>використовуються в</a:t>
                      </a:r>
                      <a:r>
                        <a:rPr kumimoji="0" lang="uk-UA" sz="1400" b="0" i="0" u="none" strike="noStrike" cap="none" normalizeH="0" baseline="0" dirty="0" smtClean="0">
                          <a:ln>
                            <a:noFill/>
                          </a:ln>
                          <a:solidFill>
                            <a:schemeClr val="accent1">
                              <a:lumMod val="75000"/>
                            </a:schemeClr>
                          </a:solidFill>
                          <a:effectLst/>
                          <a:latin typeface="Arial Cyr" charset="-52"/>
                        </a:rPr>
                        <a:t> навчальному процесі</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lumMod val="75000"/>
                            </a:schemeClr>
                          </a:solidFill>
                          <a:effectLst/>
                          <a:latin typeface="Arial Cyr" charset="-52"/>
                        </a:rPr>
                        <a:t>1</a:t>
                      </a:r>
                      <a:endParaRPr kumimoji="0" lang="uk-UA" sz="1400" b="0" i="0" u="none" strike="noStrike" cap="none" normalizeH="0" baseline="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222</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106</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234</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64</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272</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51</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4</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243</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5</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25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281</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72</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6</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323</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113</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7</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pitchFamily="34"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45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205</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8</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305</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314</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9</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14</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238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478</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10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pitchFamily="34"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0</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387</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309</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pitchFamily="34"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440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350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lumMod val="75000"/>
                            </a:schemeClr>
                          </a:solidFill>
                          <a:effectLst/>
                          <a:latin typeface="Arial Cyr" charset="-52"/>
                        </a:rPr>
                        <a:t>всього </a:t>
                      </a:r>
                      <a:endParaRPr kumimoji="0" lang="uk-UA" sz="1400" b="0" i="0" u="none" strike="noStrike" cap="none" normalizeH="0" baseline="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Calibri" pitchFamily="34" charset="0"/>
                        </a:rPr>
                        <a:t>157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lumMod val="75000"/>
                            </a:schemeClr>
                          </a:solidFill>
                          <a:effectLst/>
                          <a:latin typeface="Arial Cyr" charset="-52"/>
                        </a:rPr>
                        <a:t>283</a:t>
                      </a: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endParaRPr kumimoji="0" lang="uk-UA" sz="1400" b="0" i="0" u="none" strike="noStrike" cap="none" normalizeH="0" baseline="0" dirty="0" smtClean="0">
                        <a:ln>
                          <a:noFill/>
                        </a:ln>
                        <a:solidFill>
                          <a:schemeClr val="accent1">
                            <a:lumMod val="75000"/>
                          </a:schemeClr>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28589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a:spLocks noGrp="1"/>
          </p:cNvSpPr>
          <p:nvPr>
            <p:ph idx="1"/>
          </p:nvPr>
        </p:nvSpPr>
        <p:spPr>
          <a:xfrm>
            <a:off x="631979" y="879216"/>
            <a:ext cx="8229600" cy="5649913"/>
          </a:xfrm>
        </p:spPr>
        <p:txBody>
          <a:bodyPr/>
          <a:lstStyle/>
          <a:p>
            <a:pPr marL="45720" indent="0" eaLnBrk="1" hangingPunct="1">
              <a:lnSpc>
                <a:spcPct val="80000"/>
              </a:lnSpc>
              <a:buNone/>
            </a:pPr>
            <a:r>
              <a:rPr lang="uk-UA" sz="2000" dirty="0" smtClean="0">
                <a:solidFill>
                  <a:schemeClr val="accent1">
                    <a:lumMod val="75000"/>
                  </a:schemeClr>
                </a:solidFill>
              </a:rPr>
              <a:t>В школі діє кабінетна система навчання. Згідно акту готовності школи до нового навчального року готуємо 17 класних кімнат. Всі кабінети забезпечені меблями, які фізично зношені і вимагають оновлення. Згідно вимог СЄС постійно здійснюється маркування меблів. Кабінети оснащені наглядними посібниками, технічними засобами навчання,  але більшість із них морально застаріли і не відповідають сучасним вимогам. Кількість ТЗН з електронними носіями інформації обмежена. В школі на початок 2013 року використовується 16 сучасних комп'ютерів із них: 1 адміністрацією школи, 1 – секретарем для ведення ділової документації, 1 задіяний в мультимедійному комплексі, 1 в кабінеті іноземної мови та 12 в кабінеті інформатики. 8 комп'ютерів об'єднані в локальну мережу яка працює. Навантаження на 1 комп'ютер – 13 чоловік. Мультимедійний комплекс (</a:t>
            </a:r>
            <a:r>
              <a:rPr lang="uk-UA" sz="2000" dirty="0" err="1" smtClean="0">
                <a:solidFill>
                  <a:schemeClr val="accent1">
                    <a:lumMod val="75000"/>
                  </a:schemeClr>
                </a:solidFill>
              </a:rPr>
              <a:t>Смарт</a:t>
            </a:r>
            <a:r>
              <a:rPr lang="uk-UA" sz="2000" dirty="0" smtClean="0">
                <a:solidFill>
                  <a:schemeClr val="accent1">
                    <a:lumMod val="75000"/>
                  </a:schemeClr>
                </a:solidFill>
              </a:rPr>
              <a:t> дошка та проектор)  встановлений   в окремому класі дозволяє всім бажаючим підготувати та провести уроки з використанням ІКТ. Сподіваємося на забезпечення цього класу комп'ютерами для учнів. Крім комп'ютерів в школі є два принтера, два сканера.</a:t>
            </a:r>
            <a:endParaRPr lang="ru-RU" sz="2000" dirty="0" smtClean="0">
              <a:solidFill>
                <a:schemeClr val="accent1">
                  <a:lumMod val="75000"/>
                </a:schemeClr>
              </a:solidFill>
            </a:endParaRPr>
          </a:p>
        </p:txBody>
      </p:sp>
    </p:spTree>
    <p:extLst>
      <p:ext uri="{BB962C8B-B14F-4D97-AF65-F5344CB8AC3E}">
        <p14:creationId xmlns:p14="http://schemas.microsoft.com/office/powerpoint/2010/main" val="2697472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5"/>
          <p:cNvSpPr>
            <a:spLocks noGrp="1"/>
          </p:cNvSpPr>
          <p:nvPr>
            <p:ph sz="half" idx="1"/>
          </p:nvPr>
        </p:nvSpPr>
        <p:spPr>
          <a:xfrm>
            <a:off x="395288" y="404813"/>
            <a:ext cx="4038600" cy="5976937"/>
          </a:xfrm>
        </p:spPr>
        <p:txBody>
          <a:bodyPr/>
          <a:lstStyle/>
          <a:p>
            <a:pPr eaLnBrk="1" hangingPunct="1">
              <a:lnSpc>
                <a:spcPct val="90000"/>
              </a:lnSpc>
            </a:pPr>
            <a:r>
              <a:rPr lang="uk-UA" sz="2000" dirty="0" smtClean="0">
                <a:solidFill>
                  <a:schemeClr val="accent1">
                    <a:lumMod val="75000"/>
                  </a:schemeClr>
                </a:solidFill>
              </a:rPr>
              <a:t>В школі створено умови для занять фізкультурою та спортом. Є спортивна зала, в якій є все необхідне для виконання програм, два спортивних майданчика (для гандболу, </a:t>
            </a:r>
            <a:r>
              <a:rPr lang="uk-UA" sz="2000" dirty="0" err="1" smtClean="0">
                <a:solidFill>
                  <a:schemeClr val="accent1">
                    <a:lumMod val="75000"/>
                  </a:schemeClr>
                </a:solidFill>
              </a:rPr>
              <a:t>мініфутболу</a:t>
            </a:r>
            <a:r>
              <a:rPr lang="uk-UA" sz="2000" dirty="0" smtClean="0">
                <a:solidFill>
                  <a:schemeClr val="accent1">
                    <a:lumMod val="75000"/>
                  </a:schemeClr>
                </a:solidFill>
              </a:rPr>
              <a:t> та для заняття легкою атлетикою та футболом), які постійно підтримуємо в належному стані. Проблемою є забезпечення м'ячами. Вирішується виключно за спонсорські кошти. </a:t>
            </a:r>
            <a:r>
              <a:rPr lang="uk-UA" sz="2000" dirty="0" smtClean="0">
                <a:solidFill>
                  <a:schemeClr val="accent1">
                    <a:lumMod val="75000"/>
                  </a:schemeClr>
                </a:solidFill>
                <a:latin typeface="Arial" pitchFamily="34" charset="0"/>
              </a:rPr>
              <a:t> Придбано сітки для футболу та ручного м'яча. Встановлено перекладину для старшої вікової групи. </a:t>
            </a:r>
            <a:endParaRPr lang="ru-RU" sz="2000" dirty="0" smtClean="0">
              <a:solidFill>
                <a:schemeClr val="accent1">
                  <a:lumMod val="75000"/>
                </a:schemeClr>
              </a:solidFill>
              <a:latin typeface="Arial" pitchFamily="34" charset="0"/>
            </a:endParaRPr>
          </a:p>
        </p:txBody>
      </p:sp>
      <p:sp>
        <p:nvSpPr>
          <p:cNvPr id="17" name="Rectangle 6"/>
          <p:cNvSpPr txBox="1">
            <a:spLocks/>
          </p:cNvSpPr>
          <p:nvPr/>
        </p:nvSpPr>
        <p:spPr>
          <a:xfrm>
            <a:off x="4643438" y="404813"/>
            <a:ext cx="4038600" cy="568801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nSpc>
                <a:spcPct val="90000"/>
              </a:lnSpc>
            </a:pPr>
            <a:r>
              <a:rPr lang="uk-UA" sz="2000" dirty="0" smtClean="0">
                <a:solidFill>
                  <a:schemeClr val="accent1">
                    <a:lumMod val="75000"/>
                  </a:schemeClr>
                </a:solidFill>
              </a:rPr>
              <a:t>Для організації дозвілля учнів, гурткової роботи, шкільних свят, вечорів відпочинку в школі є актова зала на 120 місць (яка потребує оновлення), технічні засоби: два музичні центри, мікрофони</a:t>
            </a:r>
          </a:p>
          <a:p>
            <a:pPr>
              <a:lnSpc>
                <a:spcPct val="90000"/>
              </a:lnSpc>
            </a:pPr>
            <a:r>
              <a:rPr lang="uk-UA" sz="2000" dirty="0" smtClean="0">
                <a:solidFill>
                  <a:schemeClr val="accent1">
                    <a:lumMod val="75000"/>
                  </a:schemeClr>
                </a:solidFill>
                <a:latin typeface="Arial" pitchFamily="34" charset="0"/>
              </a:rPr>
              <a:t>модернізується спортивний майданчик, за участь у спільному проекті на обладнання спортивного майданчика. </a:t>
            </a:r>
          </a:p>
          <a:p>
            <a:pPr>
              <a:lnSpc>
                <a:spcPct val="90000"/>
              </a:lnSpc>
            </a:pPr>
            <a:r>
              <a:rPr lang="uk-UA" sz="2000" dirty="0" smtClean="0">
                <a:solidFill>
                  <a:schemeClr val="accent1">
                    <a:lumMod val="75000"/>
                  </a:schemeClr>
                </a:solidFill>
                <a:latin typeface="Arial" pitchFamily="34" charset="0"/>
              </a:rPr>
              <a:t>За спонсорські кошти обладнано ігровий майданчик для учнів початкових класів </a:t>
            </a:r>
            <a:endParaRPr lang="ru-RU" sz="2000" dirty="0" smtClean="0">
              <a:solidFill>
                <a:schemeClr val="accent1">
                  <a:lumMod val="75000"/>
                </a:schemeClr>
              </a:solidFill>
            </a:endParaRPr>
          </a:p>
        </p:txBody>
      </p:sp>
    </p:spTree>
    <p:extLst>
      <p:ext uri="{BB962C8B-B14F-4D97-AF65-F5344CB8AC3E}">
        <p14:creationId xmlns:p14="http://schemas.microsoft.com/office/powerpoint/2010/main" val="605557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5"/>
          <p:cNvSpPr>
            <a:spLocks noGrp="1"/>
          </p:cNvSpPr>
          <p:nvPr>
            <p:ph sz="half" idx="1"/>
          </p:nvPr>
        </p:nvSpPr>
        <p:spPr>
          <a:xfrm>
            <a:off x="2363632" y="260649"/>
            <a:ext cx="6225276" cy="1057334"/>
          </a:xfrm>
        </p:spPr>
        <p:txBody>
          <a:bodyPr rtlCol="0">
            <a:normAutofit/>
          </a:bodyPr>
          <a:lstStyle/>
          <a:p>
            <a:pPr marL="45720" indent="0" eaLnBrk="1" fontAlgn="auto" hangingPunct="1">
              <a:lnSpc>
                <a:spcPct val="80000"/>
              </a:lnSpc>
              <a:spcAft>
                <a:spcPts val="0"/>
              </a:spcAft>
              <a:buNone/>
              <a:defRPr/>
            </a:pPr>
            <a:r>
              <a:rPr lang="uk-UA" sz="1600" dirty="0">
                <a:solidFill>
                  <a:schemeClr val="accent1">
                    <a:lumMod val="75000"/>
                  </a:schemeClr>
                </a:solidFill>
              </a:rPr>
              <a:t>З метою організації цілодобової охорони закладу в Штатному розписі маємо три сторожи, що дає можливість забезпечити охорону школи 24 години на добу і у вихідні та святкові дні.</a:t>
            </a:r>
            <a:endParaRPr lang="ru-RU" sz="1600" dirty="0">
              <a:solidFill>
                <a:schemeClr val="accent1">
                  <a:lumMod val="75000"/>
                </a:schemeClr>
              </a:solidFill>
            </a:endParaRPr>
          </a:p>
        </p:txBody>
      </p:sp>
      <p:sp>
        <p:nvSpPr>
          <p:cNvPr id="16" name="Rectangle 6"/>
          <p:cNvSpPr txBox="1">
            <a:spLocks/>
          </p:cNvSpPr>
          <p:nvPr/>
        </p:nvSpPr>
        <p:spPr>
          <a:xfrm>
            <a:off x="611188" y="1399345"/>
            <a:ext cx="8281292" cy="480971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nSpc>
                <a:spcPct val="80000"/>
              </a:lnSpc>
              <a:spcAft>
                <a:spcPts val="0"/>
              </a:spcAft>
              <a:defRPr/>
            </a:pPr>
            <a:r>
              <a:rPr lang="uk-UA" dirty="0" smtClean="0">
                <a:solidFill>
                  <a:schemeClr val="accent1">
                    <a:lumMod val="75000"/>
                  </a:schemeClr>
                </a:solidFill>
              </a:rPr>
              <a:t>В минулому році вжито невідкладних заходів щодо створення умов для організації харчування дітей. Організовано повноцінне, безпечне та якісне харчування дітей (замовлення та прийняття до закладу безпечних та якісних продуктів харчування та продовольчої сировини в необхідній кількості, додержання умов і термінів їх зберігання, технології виготовлення страв, правил особистої гігієни харчоблоку, виконання норм харчування тощо). Заборонено замовляти, приймати та використовувати м’ясо та яйця водоплавної птиці, м’ясо, яке не пройшло ветеринарний контроль, м'ясні обрізки, субпродукти, а також свинину жирну, річкову та копчену рибу, гриби, соуси, перець майонез, вироби у фритюрі, вироби швидкого приготування, газовані напої, квас, натуральну каву, кремові вироби, вершково-рослинні масла з додаванням будь-якої іншої сировини. Було заборонено використовувати продукти, що містять синтетичні барвники, ароматизатори, підсилювачі смаку, консерванти. Розроблено та затверджено режим та графік харчування дітей у шкільній їдальні. у 2016 - 2017 навчальному році організовано одноразове гаряче харчування для учнів 1 - 4 класів та безоплатне харчування для дітей пільгової категорії, а також одноразове гаряче харчування за батьківську плату. Орієнтовна вартість харчування для всіх категорій складає 9 гривень. За усередненими даними з 1 вересня 2017 року гарячим харчування охоплено 130  учні школи, що складає 81%: 1 - 4 класи - 71 учнів; діти з малозабезпечених сімей - 45 учнів; діти, які постраждали внаслідок Чорнобильської катастрофи - 0 учень; діти з прийомних сімей - 5  учні; всього 121 учнів пільгової категорії. За батьківську плату харчуються 25 учні. Постійно опрацьовувалась та надавалась інформація щодо кількості дітей, які одержують харчування. Регулярно здійснювався контроль за дотриманням щоденного меню ЗДВР та затверджувалося директором школи. Проводилася роз'яснювальна робота серед батьків, щодо організації харчування в сім'ї дітей різного віку. Створено з представниками Ради школи групу контролю за якістю харчування дітей. З метою поліпшення якості харчування та здешевлення адміністрація школи піклується про поповнення продовольчого фонду - всього 5000 грн. Це питання постійно на контролі директора, особливо влітку і восени.</a:t>
            </a:r>
            <a:endParaRPr lang="ru-RU" dirty="0">
              <a:solidFill>
                <a:schemeClr val="accent1">
                  <a:lumMod val="75000"/>
                </a:schemeClr>
              </a:solidFill>
            </a:endParaRPr>
          </a:p>
        </p:txBody>
      </p:sp>
    </p:spTree>
    <p:extLst>
      <p:ext uri="{BB962C8B-B14F-4D97-AF65-F5344CB8AC3E}">
        <p14:creationId xmlns:p14="http://schemas.microsoft.com/office/powerpoint/2010/main" val="2272376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a:spLocks noGrp="1"/>
          </p:cNvSpPr>
          <p:nvPr>
            <p:ph idx="1"/>
          </p:nvPr>
        </p:nvSpPr>
        <p:spPr>
          <a:xfrm>
            <a:off x="468313" y="980728"/>
            <a:ext cx="8229600" cy="4969222"/>
          </a:xfrm>
        </p:spPr>
        <p:txBody>
          <a:bodyPr>
            <a:normAutofit lnSpcReduction="10000"/>
          </a:bodyPr>
          <a:lstStyle/>
          <a:p>
            <a:pPr marL="45720" indent="0" eaLnBrk="1" hangingPunct="1">
              <a:lnSpc>
                <a:spcPct val="80000"/>
              </a:lnSpc>
              <a:buNone/>
            </a:pPr>
            <a:r>
              <a:rPr lang="uk-UA" sz="2400" dirty="0" smtClean="0">
                <a:solidFill>
                  <a:schemeClr val="accent1">
                    <a:lumMod val="75000"/>
                  </a:schemeClr>
                </a:solidFill>
              </a:rPr>
              <a:t>У квітні 2017</a:t>
            </a:r>
            <a:r>
              <a:rPr lang="uk-UA" sz="2400" dirty="0" smtClean="0">
                <a:solidFill>
                  <a:schemeClr val="accent1">
                    <a:lumMod val="75000"/>
                  </a:schemeClr>
                </a:solidFill>
                <a:latin typeface="Arial" pitchFamily="34" charset="0"/>
              </a:rPr>
              <a:t> </a:t>
            </a:r>
            <a:r>
              <a:rPr lang="uk-UA" sz="2400" dirty="0" smtClean="0">
                <a:solidFill>
                  <a:schemeClr val="accent1">
                    <a:lumMod val="75000"/>
                  </a:schemeClr>
                </a:solidFill>
              </a:rPr>
              <a:t>року було проведено поглиблений медичний огляд дітей на підставі наказу Управління охорони здоров'я. Із оглянутих 33 учнів без патологічних показників – 25 чол. Медичний огляд виявив найпоширеніші захворювання</a:t>
            </a:r>
            <a:r>
              <a:rPr lang="ru-RU" sz="2400" dirty="0" smtClean="0">
                <a:solidFill>
                  <a:schemeClr val="accent1">
                    <a:lumMod val="75000"/>
                  </a:schemeClr>
                </a:solidFill>
              </a:rPr>
              <a:t>:</a:t>
            </a:r>
          </a:p>
          <a:p>
            <a:pPr marL="45720" indent="0" eaLnBrk="1" hangingPunct="1">
              <a:lnSpc>
                <a:spcPct val="80000"/>
              </a:lnSpc>
              <a:buNone/>
            </a:pPr>
            <a:r>
              <a:rPr lang="ru-RU" sz="2400" dirty="0" smtClean="0">
                <a:solidFill>
                  <a:schemeClr val="accent1">
                    <a:lumMod val="75000"/>
                  </a:schemeClr>
                </a:solidFill>
              </a:rPr>
              <a:t>- </a:t>
            </a:r>
            <a:r>
              <a:rPr lang="ru-RU" sz="2400" dirty="0" err="1" smtClean="0">
                <a:solidFill>
                  <a:schemeClr val="accent1">
                    <a:lumMod val="75000"/>
                  </a:schemeClr>
                </a:solidFill>
              </a:rPr>
              <a:t>сколіоз</a:t>
            </a:r>
            <a:r>
              <a:rPr lang="ru-RU" sz="2400" dirty="0" smtClean="0">
                <a:solidFill>
                  <a:schemeClr val="accent1">
                    <a:lumMod val="75000"/>
                  </a:schemeClr>
                </a:solidFill>
              </a:rPr>
              <a:t> (5 уч.); </a:t>
            </a:r>
          </a:p>
          <a:p>
            <a:pPr marL="45720" indent="0" eaLnBrk="1" hangingPunct="1">
              <a:lnSpc>
                <a:spcPct val="80000"/>
              </a:lnSpc>
              <a:buNone/>
            </a:pPr>
            <a:r>
              <a:rPr lang="ru-RU" sz="2400" dirty="0" smtClean="0">
                <a:solidFill>
                  <a:schemeClr val="accent1">
                    <a:lumMod val="75000"/>
                  </a:schemeClr>
                </a:solidFill>
              </a:rPr>
              <a:t>- </a:t>
            </a:r>
            <a:r>
              <a:rPr lang="ru-RU" sz="2400" dirty="0" err="1" smtClean="0">
                <a:solidFill>
                  <a:schemeClr val="accent1">
                    <a:lumMod val="75000"/>
                  </a:schemeClr>
                </a:solidFill>
              </a:rPr>
              <a:t>запрошені</a:t>
            </a:r>
            <a:r>
              <a:rPr lang="ru-RU" sz="2400" dirty="0" smtClean="0">
                <a:solidFill>
                  <a:schemeClr val="accent1">
                    <a:lumMod val="75000"/>
                  </a:schemeClr>
                </a:solidFill>
              </a:rPr>
              <a:t> на </a:t>
            </a:r>
            <a:r>
              <a:rPr lang="ru-RU" sz="2400" dirty="0" err="1" smtClean="0">
                <a:solidFill>
                  <a:schemeClr val="accent1">
                    <a:lumMod val="75000"/>
                  </a:schemeClr>
                </a:solidFill>
              </a:rPr>
              <a:t>консультацію</a:t>
            </a:r>
            <a:r>
              <a:rPr lang="ru-RU" sz="2400" dirty="0" smtClean="0">
                <a:solidFill>
                  <a:schemeClr val="accent1">
                    <a:lumMod val="75000"/>
                  </a:schemeClr>
                </a:solidFill>
              </a:rPr>
              <a:t> до </a:t>
            </a:r>
            <a:r>
              <a:rPr lang="ru-RU" sz="2400" dirty="0" err="1" smtClean="0">
                <a:solidFill>
                  <a:schemeClr val="accent1">
                    <a:lumMod val="75000"/>
                  </a:schemeClr>
                </a:solidFill>
              </a:rPr>
              <a:t>окуліста</a:t>
            </a:r>
            <a:r>
              <a:rPr lang="ru-RU" sz="2400" dirty="0" smtClean="0">
                <a:solidFill>
                  <a:schemeClr val="accent1">
                    <a:lumMod val="75000"/>
                  </a:schemeClr>
                </a:solidFill>
              </a:rPr>
              <a:t> (5 уч.) </a:t>
            </a:r>
          </a:p>
          <a:p>
            <a:pPr marL="45720" indent="0" eaLnBrk="1" hangingPunct="1">
              <a:lnSpc>
                <a:spcPct val="80000"/>
              </a:lnSpc>
              <a:buNone/>
            </a:pPr>
            <a:r>
              <a:rPr lang="uk-UA" sz="2400" dirty="0" smtClean="0">
                <a:solidFill>
                  <a:schemeClr val="accent1">
                    <a:lumMod val="75000"/>
                  </a:schemeClr>
                </a:solidFill>
              </a:rPr>
              <a:t>Більшість хворих дітей потребують санаторного лікування і 10 учнів школи отримали лікування в санаторіях Миколаєва та Одеси. Протягом навального року учні школи були забезпечені засобами невідкладної першої допомоги. Всі учні за графіком без відмов пройшли вікові обстеження, щеплення, здали аналізи. Найбільша денна захворюваність учнів в зимовий період становила 45 учнів, найменша – 6 учнів. </a:t>
            </a:r>
            <a:endParaRPr lang="ru-RU" sz="2400" dirty="0" smtClean="0">
              <a:solidFill>
                <a:schemeClr val="accent1">
                  <a:lumMod val="75000"/>
                </a:schemeClr>
              </a:solidFill>
            </a:endParaRPr>
          </a:p>
        </p:txBody>
      </p:sp>
    </p:spTree>
    <p:extLst>
      <p:ext uri="{BB962C8B-B14F-4D97-AF65-F5344CB8AC3E}">
        <p14:creationId xmlns:p14="http://schemas.microsoft.com/office/powerpoint/2010/main" val="2237095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5"/>
          <p:cNvSpPr>
            <a:spLocks noGrp="1"/>
          </p:cNvSpPr>
          <p:nvPr>
            <p:ph sz="half" idx="1"/>
          </p:nvPr>
        </p:nvSpPr>
        <p:spPr>
          <a:xfrm>
            <a:off x="539750" y="1341438"/>
            <a:ext cx="8135938" cy="3743325"/>
          </a:xfrm>
        </p:spPr>
        <p:txBody>
          <a:bodyPr/>
          <a:lstStyle/>
          <a:p>
            <a:pPr eaLnBrk="1" hangingPunct="1"/>
            <a:r>
              <a:rPr lang="uk-UA" dirty="0" smtClean="0">
                <a:solidFill>
                  <a:schemeClr val="accent1">
                    <a:lumMod val="75000"/>
                  </a:schemeClr>
                </a:solidFill>
              </a:rPr>
              <a:t>В школі навчається 6 учнів - інвалідів.  Вони не потребують створення особливих умов для навчання, можуть навчатися у звичайних класах, на загальних підставах. Для безперешкодного доступу до школи для дітей з обмеженими можливостями споруджено пандус, обладнаний поручнями та кнопкою виклику чергового.</a:t>
            </a:r>
            <a:endParaRPr lang="ru-RU" dirty="0" smtClean="0">
              <a:solidFill>
                <a:schemeClr val="accent1">
                  <a:lumMod val="75000"/>
                </a:schemeClr>
              </a:solidFill>
            </a:endParaRPr>
          </a:p>
        </p:txBody>
      </p:sp>
    </p:spTree>
    <p:extLst>
      <p:ext uri="{BB962C8B-B14F-4D97-AF65-F5344CB8AC3E}">
        <p14:creationId xmlns:p14="http://schemas.microsoft.com/office/powerpoint/2010/main" val="2412441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2"/>
          <p:cNvSpPr>
            <a:spLocks noGrp="1"/>
          </p:cNvSpPr>
          <p:nvPr>
            <p:ph type="title"/>
          </p:nvPr>
        </p:nvSpPr>
        <p:spPr>
          <a:xfrm>
            <a:off x="2363632" y="303341"/>
            <a:ext cx="6307826" cy="461364"/>
          </a:xfrm>
        </p:spPr>
        <p:txBody>
          <a:bodyPr/>
          <a:lstStyle/>
          <a:p>
            <a:pPr marL="0" indent="0" algn="r" eaLnBrk="1" hangingPunct="1">
              <a:buNone/>
            </a:pPr>
            <a:r>
              <a:rPr lang="uk-UA" dirty="0" smtClean="0">
                <a:solidFill>
                  <a:srgbClr val="FF0066"/>
                </a:solidFill>
              </a:rPr>
              <a:t>Кадровий потенціал</a:t>
            </a:r>
            <a:endParaRPr lang="ru-RU" dirty="0" smtClean="0">
              <a:solidFill>
                <a:srgbClr val="FF0066"/>
              </a:solidFill>
            </a:endParaRPr>
          </a:p>
        </p:txBody>
      </p:sp>
      <p:sp>
        <p:nvSpPr>
          <p:cNvPr id="17" name="Rectangle 3"/>
          <p:cNvSpPr>
            <a:spLocks noGrp="1"/>
          </p:cNvSpPr>
          <p:nvPr>
            <p:ph type="body" sz="half" idx="1"/>
          </p:nvPr>
        </p:nvSpPr>
        <p:spPr>
          <a:xfrm>
            <a:off x="595399" y="1409543"/>
            <a:ext cx="7859216" cy="4525963"/>
          </a:xfrm>
        </p:spPr>
        <p:txBody>
          <a:bodyPr>
            <a:normAutofit fontScale="92500" lnSpcReduction="10000"/>
          </a:bodyPr>
          <a:lstStyle/>
          <a:p>
            <a:pPr marL="45720" indent="0">
              <a:buNone/>
            </a:pPr>
            <a:r>
              <a:rPr lang="uk-UA" sz="2400" dirty="0" smtClean="0">
                <a:solidFill>
                  <a:schemeClr val="accent1">
                    <a:lumMod val="75000"/>
                  </a:schemeClr>
                </a:solidFill>
              </a:rPr>
              <a:t>В 2016 – 2017 н. р. в школі працювало 16 вчителів, в т.ч. директор, два заступника директора, бібліотекар, крім того 2 вчителя знаходяться у відпустці по догляду за дитиною. 90% від загальної кількості педагогічних працівників мають вищу освіту. Один вчитель має с/спеціальну освіту.</a:t>
            </a:r>
            <a:r>
              <a:rPr lang="uk-UA" sz="2400" dirty="0">
                <a:solidFill>
                  <a:schemeClr val="accent1">
                    <a:lumMod val="75000"/>
                  </a:schemeClr>
                </a:solidFill>
              </a:rPr>
              <a:t> Протягом навчального року працювали 3 сумісника: керівник вокального гуртка, керівник гуртка декоративно-прикладного мистецтва, вчитель музики. </a:t>
            </a:r>
            <a:endParaRPr lang="uk-UA" sz="2400" dirty="0" smtClean="0">
              <a:solidFill>
                <a:schemeClr val="accent1">
                  <a:lumMod val="75000"/>
                </a:schemeClr>
              </a:solidFill>
            </a:endParaRPr>
          </a:p>
          <a:p>
            <a:pPr marL="45720" indent="0" eaLnBrk="1" hangingPunct="1">
              <a:buNone/>
            </a:pPr>
            <a:r>
              <a:rPr lang="uk-UA" sz="2400" dirty="0" smtClean="0">
                <a:solidFill>
                  <a:schemeClr val="accent1">
                    <a:lumMod val="75000"/>
                  </a:schemeClr>
                </a:solidFill>
              </a:rPr>
              <a:t>Навчальний заклад  не забезпечено кваліфікованим психологом. Крім вчителів є 15 осіб обслуговуючого персоналу. </a:t>
            </a:r>
          </a:p>
          <a:p>
            <a:pPr marL="45720" indent="0" eaLnBrk="1" hangingPunct="1">
              <a:buNone/>
            </a:pPr>
            <a:r>
              <a:rPr lang="uk-UA" sz="2400" dirty="0" smtClean="0">
                <a:solidFill>
                  <a:schemeClr val="accent1">
                    <a:lumMod val="75000"/>
                  </a:schemeClr>
                </a:solidFill>
              </a:rPr>
              <a:t>Педагогічні працівники мають кваліфікаційні категорії</a:t>
            </a:r>
            <a:endParaRPr lang="ru-RU" sz="2400" dirty="0" smtClean="0">
              <a:solidFill>
                <a:schemeClr val="accent1">
                  <a:lumMod val="75000"/>
                </a:schemeClr>
              </a:solidFill>
            </a:endParaRPr>
          </a:p>
        </p:txBody>
      </p:sp>
    </p:spTree>
    <p:extLst>
      <p:ext uri="{BB962C8B-B14F-4D97-AF65-F5344CB8AC3E}">
        <p14:creationId xmlns:p14="http://schemas.microsoft.com/office/powerpoint/2010/main" val="649011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86765" y="490107"/>
            <a:ext cx="5256584" cy="461665"/>
          </a:xfrm>
          <a:prstGeom prst="rect">
            <a:avLst/>
          </a:prstGeom>
          <a:noFill/>
        </p:spPr>
        <p:txBody>
          <a:bodyPr wrap="square" rtlCol="0">
            <a:spAutoFit/>
          </a:bodyPr>
          <a:lstStyle/>
          <a:p>
            <a:pPr algn="r"/>
            <a:r>
              <a:rPr lang="uk-UA" sz="2400" dirty="0" smtClean="0">
                <a:solidFill>
                  <a:schemeClr val="accent1">
                    <a:lumMod val="75000"/>
                  </a:schemeClr>
                </a:solidFill>
              </a:rPr>
              <a:t>Освітній рівень педагогів </a:t>
            </a:r>
            <a:endParaRPr lang="uk-UA" sz="2400" dirty="0">
              <a:solidFill>
                <a:schemeClr val="accent1">
                  <a:lumMod val="75000"/>
                </a:schemeClr>
              </a:solidFill>
            </a:endParaRPr>
          </a:p>
        </p:txBody>
      </p:sp>
      <p:graphicFrame>
        <p:nvGraphicFramePr>
          <p:cNvPr id="12" name="Group 3"/>
          <p:cNvGraphicFramePr>
            <a:graphicFrameLocks noGrp="1"/>
          </p:cNvGraphicFramePr>
          <p:nvPr>
            <p:ph idx="4294967295"/>
            <p:extLst>
              <p:ext uri="{D42A27DB-BD31-4B8C-83A1-F6EECF244321}">
                <p14:modId xmlns:p14="http://schemas.microsoft.com/office/powerpoint/2010/main" val="1182844230"/>
              </p:ext>
            </p:extLst>
          </p:nvPr>
        </p:nvGraphicFramePr>
        <p:xfrm>
          <a:off x="275400" y="1177714"/>
          <a:ext cx="8694736" cy="5377620"/>
        </p:xfrm>
        <a:graphic>
          <a:graphicData uri="http://schemas.openxmlformats.org/drawingml/2006/table">
            <a:tbl>
              <a:tblPr/>
              <a:tblGrid>
                <a:gridCol w="366731"/>
                <a:gridCol w="1390720"/>
                <a:gridCol w="485253"/>
                <a:gridCol w="775285"/>
                <a:gridCol w="520924"/>
                <a:gridCol w="747115"/>
                <a:gridCol w="477082"/>
                <a:gridCol w="654862"/>
                <a:gridCol w="425312"/>
                <a:gridCol w="720116"/>
                <a:gridCol w="648104"/>
                <a:gridCol w="648104"/>
                <a:gridCol w="432070"/>
                <a:gridCol w="403058"/>
              </a:tblGrid>
              <a:tr h="579605">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1" i="0" u="none" strike="noStrike" cap="none" normalizeH="0" baseline="0" smtClean="0">
                          <a:ln>
                            <a:noFill/>
                          </a:ln>
                          <a:solidFill>
                            <a:schemeClr val="tx1"/>
                          </a:solidFill>
                          <a:effectLst/>
                          <a:latin typeface="Times New Roman" pitchFamily="18" charset="0"/>
                          <a:cs typeface="Times New Roman" pitchFamily="18" charset="0"/>
                        </a:rPr>
                        <a:t>ОСВІТА</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defRPr/>
                      </a:pPr>
                      <a:r>
                        <a:rPr kumimoji="1" lang="uk-UA" sz="1400" b="0" i="0" u="none" strike="noStrike" cap="none" normalizeH="0" baseline="0" dirty="0" smtClean="0">
                          <a:ln>
                            <a:noFill/>
                          </a:ln>
                          <a:solidFill>
                            <a:schemeClr val="tx1"/>
                          </a:solidFill>
                          <a:effectLst/>
                          <a:latin typeface="Times New Roman" pitchFamily="18" charset="0"/>
                        </a:rPr>
                        <a:t>2011-2012</a:t>
                      </a:r>
                      <a:endParaRPr kumimoji="1" lang="en-US" sz="1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4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ctr" defTabSz="914400" rtl="0" eaLnBrk="0" fontAlgn="t" latinLnBrk="0" hangingPunct="0">
                        <a:lnSpc>
                          <a:spcPct val="100000"/>
                        </a:lnSpc>
                        <a:spcBef>
                          <a:spcPct val="0"/>
                        </a:spcBef>
                        <a:spcAft>
                          <a:spcPct val="0"/>
                        </a:spcAft>
                        <a:buClr>
                          <a:schemeClr val="accent1"/>
                        </a:buClr>
                        <a:buSzPct val="90000"/>
                        <a:buFont typeface="Monotype Sorts"/>
                        <a:buNone/>
                        <a:tabLst/>
                        <a:defRPr/>
                      </a:pPr>
                      <a:r>
                        <a:rPr kumimoji="1" lang="uk-UA" sz="1600" b="0" i="0" u="none" strike="noStrike" cap="none" normalizeH="0" baseline="0" dirty="0" smtClean="0">
                          <a:ln>
                            <a:noFill/>
                          </a:ln>
                          <a:solidFill>
                            <a:schemeClr val="tx1"/>
                          </a:solidFill>
                          <a:effectLst/>
                          <a:latin typeface="Times New Roman" pitchFamily="18" charset="0"/>
                        </a:rPr>
                        <a:t>2012-2013</a:t>
                      </a:r>
                    </a:p>
                    <a:p>
                      <a:pPr marL="0" marR="0" lvl="0" indent="0" algn="ctr"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en-US" sz="16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600" b="0" i="0" u="none" strike="noStrike" cap="none" normalizeH="0" baseline="0" dirty="0" smtClean="0">
                          <a:ln>
                            <a:noFill/>
                          </a:ln>
                          <a:solidFill>
                            <a:schemeClr val="tx1"/>
                          </a:solidFill>
                          <a:effectLst/>
                          <a:latin typeface="Times New Roman" pitchFamily="18" charset="0"/>
                        </a:rPr>
                        <a:t>2013-2014</a:t>
                      </a: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6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uk-UA" sz="1600" b="0" i="0" u="none" strike="noStrike" cap="none" normalizeH="0" baseline="0" dirty="0" smtClean="0">
                          <a:ln>
                            <a:noFill/>
                          </a:ln>
                          <a:solidFill>
                            <a:schemeClr val="tx1"/>
                          </a:solidFill>
                          <a:effectLst/>
                          <a:latin typeface="Times New Roman" pitchFamily="18" charset="0"/>
                        </a:rPr>
                        <a:t>2014-2015</a:t>
                      </a:r>
                    </a:p>
                    <a:p>
                      <a:endParaRPr lang="uk-UA"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2015-2016 </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r>
                        <a:rPr lang="uk-UA" sz="1400" dirty="0" smtClean="0"/>
                        <a:t>2016-2017 </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r>
              <a:tr h="434735">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1</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Повна вища</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14</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77,8</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14</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77,8</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82,5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82,5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14</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88</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14</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indent="0"/>
                      <a:r>
                        <a:rPr lang="uk-UA" sz="1200" dirty="0" smtClean="0"/>
                        <a:t>88</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28">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Базова вища</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1</a:t>
                      </a:r>
                      <a:endParaRPr kumimoji="1" lang="en-US"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5,5</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5,5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5,5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2</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6</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1</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smtClean="0"/>
                        <a:t>6</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735">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Неповна вища </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3</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16,5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3</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16,5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2</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5,5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6</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smtClean="0"/>
                        <a:t>1</a:t>
                      </a:r>
                      <a:endParaRPr lang="uk-UA" sz="120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smtClean="0"/>
                        <a:t>6</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928">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4</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Середня</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200" dirty="0" smtClean="0"/>
                        <a:t>-</a:t>
                      </a:r>
                      <a:endParaRPr lang="uk-UA" sz="1200" dirty="0"/>
                    </a:p>
                  </a:txBody>
                  <a:tcPr marL="91445" marR="91445"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9813">
                <a:tc gridSpan="14">
                  <a:txBody>
                    <a:bodyPr/>
                    <a:lstStyle/>
                    <a:p>
                      <a:pPr marL="0" marR="0" lvl="0" indent="0" algn="ct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1" i="0" u="none" strike="noStrike" cap="none" normalizeH="0" baseline="0" dirty="0" smtClean="0">
                          <a:ln>
                            <a:noFill/>
                          </a:ln>
                          <a:solidFill>
                            <a:schemeClr val="tx1"/>
                          </a:solidFill>
                          <a:effectLst/>
                          <a:latin typeface="Times New Roman" pitchFamily="18" charset="0"/>
                          <a:cs typeface="Times New Roman" pitchFamily="18" charset="0"/>
                        </a:rPr>
                        <a:t>РІВЕНЬ ПЕДАГОГІЧНОЇ МАЙСТЕРНОСТІ ВЧИТЕЛІВ</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372630">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Вища категорія</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4</a:t>
                      </a: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4</a:t>
                      </a: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8</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44%</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dirty="0" smtClean="0">
                          <a:ln>
                            <a:noFill/>
                          </a:ln>
                          <a:solidFill>
                            <a:schemeClr val="tx1"/>
                          </a:solidFill>
                          <a:effectLst/>
                          <a:latin typeface="Times New Roman" pitchFamily="18" charset="0"/>
                        </a:rPr>
                        <a:t>8</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44%</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8</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47,1</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10</a:t>
                      </a:r>
                      <a:endParaRPr lang="uk-UA" sz="1400"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60</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6</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400" dirty="0" smtClean="0"/>
                        <a:t>38</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630">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Перша категорія</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5</a:t>
                      </a:r>
                      <a:endParaRPr kumimoji="1" lang="en-US"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2</a:t>
                      </a: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7</a:t>
                      </a: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,5</a:t>
                      </a: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3</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16,5%</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3</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16,5%</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3</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23,5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2</a:t>
                      </a:r>
                      <a:endParaRPr lang="uk-UA" sz="1400"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12</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2</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400" dirty="0" smtClean="0"/>
                        <a:t>13</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630">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Друга категорія</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5,5</a:t>
                      </a: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Tx/>
                        <a:buNone/>
                        <a:tabLst/>
                      </a:pPr>
                      <a:endParaRPr kumimoji="1" lang="uk-UA" sz="14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Tx/>
                        <a:buNone/>
                        <a:tabLst/>
                      </a:pPr>
                      <a:endParaRPr kumimoji="1" lang="uk-UA" sz="14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3</a:t>
                      </a:r>
                      <a:endParaRPr lang="uk-UA" sz="1400"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18</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3</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400" dirty="0" smtClean="0"/>
                        <a:t>19</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630">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cs typeface="Times New Roman" pitchFamily="18" charset="0"/>
                        </a:rPr>
                        <a:t>Спеціаліст</a:t>
                      </a:r>
                      <a:endParaRPr kumimoji="1" lang="uk-UA"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en-US"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1" lang="en-US" sz="1800" b="0" i="0" u="none" strike="noStrike" cap="none" normalizeH="0" baseline="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2</a:t>
                      </a: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2</a:t>
                      </a:r>
                      <a:r>
                        <a:rPr kumimoji="1" lang="en-US" sz="12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1" lang="en-US"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7</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38,5%</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7</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dirty="0" smtClean="0">
                          <a:ln>
                            <a:noFill/>
                          </a:ln>
                          <a:solidFill>
                            <a:schemeClr val="tx1"/>
                          </a:solidFill>
                          <a:effectLst/>
                          <a:latin typeface="Times New Roman" pitchFamily="18" charset="0"/>
                          <a:cs typeface="Times New Roman" pitchFamily="18" charset="0"/>
                        </a:rPr>
                        <a:t>38,5%</a:t>
                      </a:r>
                      <a:endParaRPr kumimoji="1" lang="uk-UA" sz="18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6</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4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1</a:t>
                      </a:r>
                      <a:endParaRPr lang="uk-UA" sz="1400"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6</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400" dirty="0" smtClean="0"/>
                        <a:t>5</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uk-UA" sz="1400" dirty="0" smtClean="0"/>
                        <a:t>30</a:t>
                      </a:r>
                      <a:endParaRPr lang="uk-UA" sz="14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4086">
                <a:tc>
                  <a:txBody>
                    <a:bodyPr/>
                    <a:lstStyle/>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5</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800" b="0" i="0" u="none" strike="noStrike" cap="none" normalizeH="0" baseline="0" smtClean="0">
                          <a:ln>
                            <a:noFill/>
                          </a:ln>
                          <a:solidFill>
                            <a:schemeClr val="tx1"/>
                          </a:solidFill>
                          <a:effectLst/>
                          <a:latin typeface="Times New Roman" pitchFamily="18" charset="0"/>
                        </a:rPr>
                        <a:t>ЗВАННЯ</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rPr>
                        <a:t>3 ст. вч </a:t>
                      </a: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200" b="0" i="0" u="none" strike="noStrike" cap="none" normalizeH="0" baseline="0" smtClean="0">
                          <a:ln>
                            <a:noFill/>
                          </a:ln>
                          <a:solidFill>
                            <a:schemeClr val="tx1"/>
                          </a:solidFill>
                          <a:effectLst/>
                          <a:latin typeface="Times New Roman" pitchFamily="18" charset="0"/>
                        </a:rPr>
                        <a:t>1мет</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600" b="0" i="0" u="none" strike="noStrike" cap="none" normalizeH="0" baseline="0" dirty="0" smtClean="0">
                          <a:ln>
                            <a:noFill/>
                          </a:ln>
                          <a:solidFill>
                            <a:schemeClr val="tx1"/>
                          </a:solidFill>
                          <a:effectLst/>
                          <a:latin typeface="Times New Roman" pitchFamily="18" charset="0"/>
                        </a:rPr>
                        <a:t>22%</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000" b="0" i="0" u="none" strike="noStrike" cap="none" normalizeH="0" baseline="0" dirty="0" smtClean="0">
                          <a:ln>
                            <a:noFill/>
                          </a:ln>
                          <a:solidFill>
                            <a:schemeClr val="tx1"/>
                          </a:solidFill>
                          <a:effectLst/>
                          <a:latin typeface="Times New Roman" pitchFamily="18" charset="0"/>
                        </a:rPr>
                        <a:t>3 ст. </a:t>
                      </a:r>
                      <a:r>
                        <a:rPr kumimoji="1" lang="uk-UA" sz="1000" b="0" i="0" u="none" strike="noStrike" cap="none" normalizeH="0" baseline="0" dirty="0" err="1" smtClean="0">
                          <a:ln>
                            <a:noFill/>
                          </a:ln>
                          <a:solidFill>
                            <a:schemeClr val="tx1"/>
                          </a:solidFill>
                          <a:effectLst/>
                          <a:latin typeface="Times New Roman" pitchFamily="18" charset="0"/>
                        </a:rPr>
                        <a:t>вч</a:t>
                      </a:r>
                      <a:r>
                        <a:rPr kumimoji="1" lang="uk-UA" sz="1000" b="0" i="0" u="none" strike="noStrike" cap="none" normalizeH="0" baseline="0" dirty="0" smtClean="0">
                          <a:ln>
                            <a:noFill/>
                          </a:ln>
                          <a:solidFill>
                            <a:schemeClr val="tx1"/>
                          </a:solidFill>
                          <a:effectLst/>
                          <a:latin typeface="Times New Roman" pitchFamily="18" charset="0"/>
                        </a:rPr>
                        <a:t> </a:t>
                      </a: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000" b="0" i="0" u="none" strike="noStrike" cap="none" normalizeH="0" baseline="0" dirty="0" smtClean="0">
                          <a:ln>
                            <a:noFill/>
                          </a:ln>
                          <a:solidFill>
                            <a:schemeClr val="tx1"/>
                          </a:solidFill>
                          <a:effectLst/>
                          <a:latin typeface="Times New Roman" pitchFamily="18" charset="0"/>
                        </a:rPr>
                        <a:t>1мет</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000" b="0" i="0" u="none" strike="noStrike" cap="none" normalizeH="0" baseline="0" dirty="0" smtClean="0">
                          <a:ln>
                            <a:noFill/>
                          </a:ln>
                          <a:solidFill>
                            <a:schemeClr val="tx1"/>
                          </a:solidFill>
                          <a:effectLst/>
                          <a:latin typeface="Times New Roman" pitchFamily="18" charset="0"/>
                        </a:rPr>
                        <a:t>22%</a:t>
                      </a:r>
                    </a:p>
                    <a:p>
                      <a:pPr marL="0" marR="0" lvl="0" indent="0" algn="r"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endParaRPr kumimoji="1" lang="uk-UA" sz="10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000" b="0" i="0" u="none" strike="noStrike" cap="none" normalizeH="0" baseline="0" dirty="0" smtClean="0">
                          <a:ln>
                            <a:noFill/>
                          </a:ln>
                          <a:solidFill>
                            <a:schemeClr val="tx1"/>
                          </a:solidFill>
                          <a:effectLst/>
                          <a:latin typeface="Times New Roman" pitchFamily="18" charset="0"/>
                        </a:rPr>
                        <a:t>3 ст. </a:t>
                      </a:r>
                      <a:r>
                        <a:rPr kumimoji="1" lang="uk-UA" sz="1000" b="0" i="0" u="none" strike="noStrike" cap="none" normalizeH="0" baseline="0" dirty="0" err="1" smtClean="0">
                          <a:ln>
                            <a:noFill/>
                          </a:ln>
                          <a:solidFill>
                            <a:schemeClr val="tx1"/>
                          </a:solidFill>
                          <a:effectLst/>
                          <a:latin typeface="Times New Roman" pitchFamily="18" charset="0"/>
                        </a:rPr>
                        <a:t>вч</a:t>
                      </a:r>
                      <a:r>
                        <a:rPr kumimoji="1" lang="uk-UA" sz="1000" b="0" i="0" u="none" strike="noStrike" cap="none" normalizeH="0" baseline="0" dirty="0" smtClean="0">
                          <a:ln>
                            <a:noFill/>
                          </a:ln>
                          <a:solidFill>
                            <a:schemeClr val="tx1"/>
                          </a:solidFill>
                          <a:effectLst/>
                          <a:latin typeface="Times New Roman" pitchFamily="18" charset="0"/>
                        </a:rPr>
                        <a:t> </a:t>
                      </a: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000" b="0" i="0" u="none" strike="noStrike" cap="none" normalizeH="0" baseline="0" dirty="0" smtClean="0">
                          <a:ln>
                            <a:noFill/>
                          </a:ln>
                          <a:solidFill>
                            <a:schemeClr val="tx1"/>
                          </a:solidFill>
                          <a:effectLst/>
                          <a:latin typeface="Times New Roman" pitchFamily="18" charset="0"/>
                        </a:rPr>
                        <a:t>1мет</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600" b="0" i="0" u="none" strike="noStrike" cap="none" normalizeH="0" baseline="0" dirty="0" smtClean="0">
                          <a:ln>
                            <a:noFill/>
                          </a:ln>
                          <a:solidFill>
                            <a:schemeClr val="tx1"/>
                          </a:solidFill>
                          <a:effectLst/>
                          <a:latin typeface="Times New Roman" pitchFamily="18" charset="0"/>
                        </a:rPr>
                        <a:t>22%</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3 ст. </a:t>
                      </a:r>
                      <a:r>
                        <a:rPr kumimoji="1" lang="uk-UA" sz="1400" b="0" i="0" u="none" strike="noStrike" cap="none" normalizeH="0" baseline="0" dirty="0" err="1" smtClean="0">
                          <a:ln>
                            <a:noFill/>
                          </a:ln>
                          <a:solidFill>
                            <a:schemeClr val="tx1"/>
                          </a:solidFill>
                          <a:effectLst/>
                          <a:latin typeface="Times New Roman" pitchFamily="18" charset="0"/>
                        </a:rPr>
                        <a:t>вч</a:t>
                      </a:r>
                      <a:r>
                        <a:rPr kumimoji="1" lang="uk-UA" sz="1400" b="0" i="0" u="none" strike="noStrike" cap="none" normalizeH="0" baseline="0" dirty="0" smtClean="0">
                          <a:ln>
                            <a:noFill/>
                          </a:ln>
                          <a:solidFill>
                            <a:schemeClr val="tx1"/>
                          </a:solidFill>
                          <a:effectLst/>
                          <a:latin typeface="Times New Roman" pitchFamily="18" charset="0"/>
                        </a:rPr>
                        <a:t>.</a:t>
                      </a:r>
                    </a:p>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1 </a:t>
                      </a:r>
                      <a:r>
                        <a:rPr kumimoji="1" lang="uk-UA" sz="1400" b="0" i="0" u="none" strike="noStrike" cap="none" normalizeH="0" baseline="0" dirty="0" err="1" smtClean="0">
                          <a:ln>
                            <a:noFill/>
                          </a:ln>
                          <a:solidFill>
                            <a:schemeClr val="tx1"/>
                          </a:solidFill>
                          <a:effectLst/>
                          <a:latin typeface="Times New Roman" pitchFamily="18" charset="0"/>
                        </a:rPr>
                        <a:t>мет</a:t>
                      </a:r>
                      <a:endParaRPr kumimoji="1" lang="uk-UA" sz="1400" b="0" i="0" u="none" strike="noStrike" cap="none" normalizeH="0" baseline="0" dirty="0" smtClean="0">
                        <a:ln>
                          <a:noFill/>
                        </a:ln>
                        <a:solidFill>
                          <a:schemeClr val="tx1"/>
                        </a:solidFill>
                        <a:effectLst/>
                        <a:latin typeface="Times New Roman" pitchFamily="18" charset="0"/>
                      </a:endParaRP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
                          <a:schemeClr val="accent1"/>
                        </a:buClr>
                        <a:buSzPct val="90000"/>
                        <a:buFont typeface="Monotype Sorts"/>
                        <a:buNone/>
                        <a:tabLst/>
                      </a:pPr>
                      <a:r>
                        <a:rPr kumimoji="1" lang="uk-UA" sz="1400" b="0" i="0" u="none" strike="noStrike" cap="none" normalizeH="0" baseline="0" dirty="0" smtClean="0">
                          <a:ln>
                            <a:noFill/>
                          </a:ln>
                          <a:solidFill>
                            <a:schemeClr val="tx1"/>
                          </a:solidFill>
                          <a:effectLst/>
                          <a:latin typeface="Times New Roman" pitchFamily="18" charset="0"/>
                        </a:rPr>
                        <a:t>22%</a:t>
                      </a:r>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3 ст. </a:t>
                      </a:r>
                      <a:r>
                        <a:rPr lang="uk-UA" sz="1200" dirty="0" err="1" smtClean="0"/>
                        <a:t>вчит</a:t>
                      </a:r>
                      <a:r>
                        <a:rPr lang="uk-UA" sz="1200" dirty="0" smtClean="0"/>
                        <a:t>.</a:t>
                      </a:r>
                      <a:endParaRPr lang="uk-UA" sz="1200" dirty="0"/>
                    </a:p>
                  </a:txBody>
                  <a:tcPr marL="91445" marR="91445" marT="45731" marB="4573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20% </a:t>
                      </a:r>
                      <a:endParaRPr lang="uk-UA" sz="12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3 </a:t>
                      </a:r>
                      <a:r>
                        <a:rPr lang="uk-UA" sz="1200" dirty="0" err="1" smtClean="0"/>
                        <a:t>ст.вчи</a:t>
                      </a:r>
                      <a:r>
                        <a:rPr lang="uk-UA" sz="1200" dirty="0" smtClean="0"/>
                        <a:t>, 1 </a:t>
                      </a:r>
                      <a:r>
                        <a:rPr lang="uk-UA" sz="1200" dirty="0" err="1" smtClean="0"/>
                        <a:t>мет</a:t>
                      </a:r>
                      <a:r>
                        <a:rPr lang="uk-UA" sz="1200" dirty="0" smtClean="0"/>
                        <a:t>.</a:t>
                      </a:r>
                      <a:endParaRPr lang="uk-UA" sz="12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uk-UA" sz="1200" dirty="0" smtClean="0"/>
                        <a:t>22%</a:t>
                      </a:r>
                      <a:endParaRPr lang="uk-UA" sz="1200" dirty="0"/>
                    </a:p>
                  </a:txBody>
                  <a:tcPr marL="91445" marR="9144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10609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aphicFrame>
        <p:nvGraphicFramePr>
          <p:cNvPr id="12" name="Схема 11"/>
          <p:cNvGraphicFramePr/>
          <p:nvPr/>
        </p:nvGraphicFramePr>
        <p:xfrm>
          <a:off x="0" y="188913"/>
          <a:ext cx="9144000" cy="6669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4753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body" sz="half" idx="4294967295"/>
          </p:nvPr>
        </p:nvSpPr>
        <p:spPr>
          <a:xfrm>
            <a:off x="971550" y="1484313"/>
            <a:ext cx="3810000" cy="4114800"/>
          </a:xfrm>
        </p:spPr>
        <p:txBody>
          <a:bodyPr/>
          <a:lstStyle/>
          <a:p>
            <a:pPr eaLnBrk="1" hangingPunct="1">
              <a:buFont typeface="Arial" pitchFamily="34" charset="0"/>
              <a:buNone/>
            </a:pPr>
            <a:r>
              <a:rPr lang="uk-UA" sz="1800" b="1" dirty="0" smtClean="0">
                <a:solidFill>
                  <a:schemeClr val="accent1">
                    <a:lumMod val="75000"/>
                  </a:schemeClr>
                </a:solidFill>
              </a:rPr>
              <a:t>Вчителі початкових класів - участь в районному заході «Педагогічний транзит»</a:t>
            </a:r>
          </a:p>
          <a:p>
            <a:pPr eaLnBrk="1" hangingPunct="1">
              <a:buFont typeface="Monotype Sorts"/>
              <a:buNone/>
            </a:pPr>
            <a:r>
              <a:rPr lang="uk-UA" sz="1800" b="1" dirty="0" smtClean="0">
                <a:solidFill>
                  <a:schemeClr val="accent1">
                    <a:lumMod val="75000"/>
                  </a:schemeClr>
                </a:solidFill>
              </a:rPr>
              <a:t>В 2016 – 2017 н. р. продовжилася активна участь вчителів школи в он - лайн </a:t>
            </a:r>
            <a:r>
              <a:rPr lang="uk-UA" sz="1800" b="1" dirty="0" err="1" smtClean="0">
                <a:solidFill>
                  <a:schemeClr val="accent1">
                    <a:lumMod val="75000"/>
                  </a:schemeClr>
                </a:solidFill>
              </a:rPr>
              <a:t>вебінарах</a:t>
            </a:r>
            <a:r>
              <a:rPr lang="uk-UA" sz="1800" b="1" dirty="0" smtClean="0">
                <a:solidFill>
                  <a:schemeClr val="accent1">
                    <a:lumMod val="75000"/>
                  </a:schemeClr>
                </a:solidFill>
              </a:rPr>
              <a:t>, отримано 27 сертифікатів  </a:t>
            </a:r>
            <a:endParaRPr lang="ru-RU" sz="1800" b="1" dirty="0" smtClean="0">
              <a:solidFill>
                <a:schemeClr val="accent1">
                  <a:lumMod val="75000"/>
                </a:schemeClr>
              </a:solidFill>
            </a:endParaRPr>
          </a:p>
        </p:txBody>
      </p:sp>
      <p:pic>
        <p:nvPicPr>
          <p:cNvPr id="46083" name="Picture 8" descr="SAM_3951"/>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932363" y="4149725"/>
            <a:ext cx="2641600" cy="1981200"/>
          </a:xfrm>
        </p:spPr>
      </p:pic>
      <p:pic>
        <p:nvPicPr>
          <p:cNvPr id="46084" name="Picture 9" descr="SAM_395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651500" y="1773238"/>
            <a:ext cx="2641600" cy="1981200"/>
          </a:xfrm>
        </p:spPr>
      </p:pic>
      <p:pic>
        <p:nvPicPr>
          <p:cNvPr id="46085" name="Picture 11" descr="SAM_39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076700"/>
            <a:ext cx="280828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Grp="1"/>
          </p:cNvSpPr>
          <p:nvPr>
            <p:ph type="title"/>
          </p:nvPr>
        </p:nvSpPr>
        <p:spPr>
          <a:xfrm>
            <a:off x="468313" y="404813"/>
            <a:ext cx="8229600" cy="1295400"/>
          </a:xfrm>
        </p:spPr>
        <p:txBody>
          <a:bodyPr rtlCol="0">
            <a:normAutofit fontScale="90000"/>
          </a:bodyPr>
          <a:lstStyle/>
          <a:p>
            <a:pPr marL="838200" indent="-838200" eaLnBrk="1" fontAlgn="auto" hangingPunct="1">
              <a:spcAft>
                <a:spcPts val="0"/>
              </a:spcAft>
              <a:defRPr/>
            </a:pPr>
            <a:r>
              <a:rPr lang="uk-UA" sz="2800" b="1" dirty="0">
                <a:solidFill>
                  <a:srgbClr val="FF0066"/>
                </a:solidFill>
              </a:rPr>
              <a:t>Участь педагогів школи у професійних конкурсах, педагогічних, методичних представницьких заходах</a:t>
            </a:r>
            <a:endParaRPr lang="ru-RU" sz="2800" b="1" dirty="0">
              <a:solidFill>
                <a:srgbClr val="FF0066"/>
              </a:solidFill>
            </a:endParaRPr>
          </a:p>
        </p:txBody>
      </p:sp>
    </p:spTree>
    <p:extLst>
      <p:ext uri="{BB962C8B-B14F-4D97-AF65-F5344CB8AC3E}">
        <p14:creationId xmlns:p14="http://schemas.microsoft.com/office/powerpoint/2010/main" val="946942770"/>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841626" y="572956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981" y="93979"/>
            <a:ext cx="404812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759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2363632" y="274638"/>
            <a:ext cx="6323168" cy="922114"/>
          </a:xfrm>
        </p:spPr>
        <p:txBody>
          <a:bodyPr/>
          <a:lstStyle/>
          <a:p>
            <a:pPr marL="0" indent="0" algn="r" eaLnBrk="1" hangingPunct="1">
              <a:buNone/>
            </a:pPr>
            <a:r>
              <a:rPr lang="uk-UA" dirty="0" smtClean="0">
                <a:solidFill>
                  <a:srgbClr val="FF0066"/>
                </a:solidFill>
              </a:rPr>
              <a:t>Морально – психологічний клімат в колективі</a:t>
            </a:r>
            <a:endParaRPr lang="ru-RU" dirty="0" smtClean="0">
              <a:solidFill>
                <a:srgbClr val="FF0066"/>
              </a:solidFill>
            </a:endParaRPr>
          </a:p>
        </p:txBody>
      </p:sp>
      <p:sp>
        <p:nvSpPr>
          <p:cNvPr id="16" name="Rectangle 3"/>
          <p:cNvSpPr>
            <a:spLocks noGrp="1"/>
          </p:cNvSpPr>
          <p:nvPr>
            <p:ph idx="1"/>
          </p:nvPr>
        </p:nvSpPr>
        <p:spPr>
          <a:xfrm>
            <a:off x="755576" y="1715645"/>
            <a:ext cx="8229600" cy="3657571"/>
          </a:xfrm>
        </p:spPr>
        <p:txBody>
          <a:bodyPr>
            <a:normAutofit/>
          </a:bodyPr>
          <a:lstStyle/>
          <a:p>
            <a:pPr marL="45720" indent="0" algn="ctr" eaLnBrk="1" hangingPunct="1">
              <a:lnSpc>
                <a:spcPct val="90000"/>
              </a:lnSpc>
              <a:buNone/>
            </a:pPr>
            <a:r>
              <a:rPr lang="uk-UA" sz="2400" dirty="0" smtClean="0">
                <a:solidFill>
                  <a:schemeClr val="accent1">
                    <a:lumMod val="75000"/>
                  </a:schemeClr>
                </a:solidFill>
              </a:rPr>
              <a:t>Колектив школи зрілий, згуртований, присутній дух взаємодопомоги незважаючи на міжособистісні стосунки, робота в колективі налагоджена . Колеги прислухаються до порад та альтернативних думок, та сміливо можуть висловити власну думки та зайняти принципову позицію. </a:t>
            </a:r>
            <a:endParaRPr lang="ru-RU" sz="2400" dirty="0" smtClean="0">
              <a:solidFill>
                <a:schemeClr val="accent1">
                  <a:lumMod val="75000"/>
                </a:schemeClr>
              </a:solidFill>
            </a:endParaRPr>
          </a:p>
        </p:txBody>
      </p:sp>
    </p:spTree>
    <p:extLst>
      <p:ext uri="{BB962C8B-B14F-4D97-AF65-F5344CB8AC3E}">
        <p14:creationId xmlns:p14="http://schemas.microsoft.com/office/powerpoint/2010/main" val="19417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4"/>
          <p:cNvSpPr>
            <a:spLocks noGrp="1"/>
          </p:cNvSpPr>
          <p:nvPr>
            <p:ph type="body" sz="half" idx="1"/>
          </p:nvPr>
        </p:nvSpPr>
        <p:spPr>
          <a:xfrm>
            <a:off x="2363632" y="606925"/>
            <a:ext cx="6168808" cy="1108720"/>
          </a:xfrm>
        </p:spPr>
        <p:txBody>
          <a:bodyPr>
            <a:normAutofit fontScale="92500"/>
          </a:bodyPr>
          <a:lstStyle/>
          <a:p>
            <a:pPr marL="45720" indent="0" eaLnBrk="1" hangingPunct="1">
              <a:buNone/>
            </a:pPr>
            <a:r>
              <a:rPr lang="uk-UA" sz="2800" dirty="0" smtClean="0">
                <a:solidFill>
                  <a:schemeClr val="accent1">
                    <a:lumMod val="75000"/>
                  </a:schemeClr>
                </a:solidFill>
              </a:rPr>
              <a:t>100 % вчительського складу володіють комп'ютером на рівні користувача</a:t>
            </a:r>
            <a:endParaRPr lang="ru-RU" sz="2800" dirty="0" smtClean="0">
              <a:solidFill>
                <a:schemeClr val="accent1">
                  <a:lumMod val="75000"/>
                </a:schemeClr>
              </a:solidFill>
            </a:endParaRPr>
          </a:p>
        </p:txBody>
      </p:sp>
      <p:pic>
        <p:nvPicPr>
          <p:cNvPr id="16" name="Picture 6" descr="_C1746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629936" y="2141087"/>
            <a:ext cx="4038600" cy="302895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7579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aphicFrame>
        <p:nvGraphicFramePr>
          <p:cNvPr id="12" name="Group 577"/>
          <p:cNvGraphicFramePr>
            <a:graphicFrameLocks noGrp="1"/>
          </p:cNvGraphicFramePr>
          <p:nvPr>
            <p:ph idx="1"/>
            <p:extLst>
              <p:ext uri="{D42A27DB-BD31-4B8C-83A1-F6EECF244321}">
                <p14:modId xmlns:p14="http://schemas.microsoft.com/office/powerpoint/2010/main" val="2816180067"/>
              </p:ext>
            </p:extLst>
          </p:nvPr>
        </p:nvGraphicFramePr>
        <p:xfrm>
          <a:off x="899592" y="1556792"/>
          <a:ext cx="7921004" cy="3242782"/>
        </p:xfrm>
        <a:graphic>
          <a:graphicData uri="http://schemas.openxmlformats.org/drawingml/2006/table">
            <a:tbl>
              <a:tblPr/>
              <a:tblGrid>
                <a:gridCol w="1005819"/>
                <a:gridCol w="741737"/>
                <a:gridCol w="1330509"/>
                <a:gridCol w="1871660"/>
                <a:gridCol w="744623"/>
                <a:gridCol w="900475"/>
                <a:gridCol w="786473"/>
                <a:gridCol w="539708"/>
              </a:tblGrid>
              <a:tr h="274345">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Клас</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Кількість учнів які вивчають дані програми</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Назва курсу, факультативу</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Програма</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Кількість годин</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ПІБ вчителя</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Фах за дипломом</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Категорія</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1140">
                <a:tc vMerge="1">
                  <a:txBody>
                    <a:bodyPr/>
                    <a:lstStyle/>
                    <a:p>
                      <a:endParaRPr lang="uk-UA"/>
                    </a:p>
                  </a:txBody>
                  <a:tcPr/>
                </a:tc>
                <a:tc vMerge="1">
                  <a:txBody>
                    <a:bodyPr/>
                    <a:lstStyle/>
                    <a:p>
                      <a:endParaRPr lang="uk-UA"/>
                    </a:p>
                  </a:txBody>
                  <a:tcPr/>
                </a:tc>
                <a:tc vMerge="1">
                  <a:txBody>
                    <a:bodyPr/>
                    <a:lstStyle/>
                    <a:p>
                      <a:endParaRPr lang="uk-UA"/>
                    </a:p>
                  </a:txBody>
                  <a:tcPr/>
                </a:tc>
                <a:tc>
                  <a:txBody>
                    <a:bodyPr/>
                    <a:lstStyle/>
                    <a:p>
                      <a:pPr marL="0" marR="0" lvl="0" indent="0" algn="ctr" defTabSz="914400" rtl="0" eaLnBrk="0" fontAlgn="b"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(назва, ким, коли затверджена)</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uk-UA"/>
                    </a:p>
                  </a:txBody>
                  <a:tcPr/>
                </a:tc>
                <a:tc vMerge="1">
                  <a:txBody>
                    <a:bodyPr/>
                    <a:lstStyle/>
                    <a:p>
                      <a:endParaRPr lang="uk-UA"/>
                    </a:p>
                  </a:txBody>
                  <a:tcPr/>
                </a:tc>
                <a:tc vMerge="1">
                  <a:txBody>
                    <a:bodyPr/>
                    <a:lstStyle/>
                    <a:p>
                      <a:endParaRPr lang="uk-UA"/>
                    </a:p>
                  </a:txBody>
                  <a:tcPr/>
                </a:tc>
                <a:tc vMerge="1">
                  <a:txBody>
                    <a:bodyPr/>
                    <a:lstStyle/>
                    <a:p>
                      <a:endParaRPr lang="uk-UA"/>
                    </a:p>
                  </a:txBody>
                  <a:tcPr/>
                </a:tc>
              </a:tr>
              <a:tr h="1316857">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800" b="0" i="0" u="none" strike="noStrike" cap="none" normalizeH="0" baseline="0" dirty="0" smtClean="0">
                          <a:ln>
                            <a:noFill/>
                          </a:ln>
                          <a:solidFill>
                            <a:schemeClr val="accent1">
                              <a:lumMod val="75000"/>
                            </a:schemeClr>
                          </a:solidFill>
                          <a:effectLst/>
                          <a:latin typeface="Calibri" pitchFamily="34" charset="0"/>
                        </a:rPr>
                        <a:t>6-9</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 typeface="Arial" pitchFamily="34" charset="0"/>
                        <a:buNone/>
                        <a:tabLst/>
                      </a:pPr>
                      <a:r>
                        <a:rPr kumimoji="0" lang="uk-UA" sz="1800" b="0" i="0" u="none" strike="noStrike" cap="none" normalizeH="0" baseline="0" dirty="0" smtClean="0">
                          <a:ln>
                            <a:noFill/>
                          </a:ln>
                          <a:solidFill>
                            <a:schemeClr val="accent1">
                              <a:lumMod val="75000"/>
                            </a:schemeClr>
                          </a:solidFill>
                          <a:effectLst/>
                          <a:latin typeface="Calibri" pitchFamily="34" charset="0"/>
                        </a:rPr>
                        <a:t>42</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800" b="0" i="0" u="none" strike="noStrike" cap="none" normalizeH="0" baseline="0" dirty="0" smtClean="0">
                          <a:ln>
                            <a:noFill/>
                          </a:ln>
                          <a:solidFill>
                            <a:schemeClr val="accent1">
                              <a:lumMod val="75000"/>
                            </a:schemeClr>
                          </a:solidFill>
                          <a:effectLst/>
                          <a:latin typeface="Calibri" pitchFamily="34" charset="0"/>
                        </a:rPr>
                        <a:t>Основи споживчих знань</a:t>
                      </a:r>
                    </a:p>
                  </a:txBody>
                  <a:tcPr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800" b="0" i="0" u="none" strike="noStrike" cap="none" normalizeH="0" baseline="0" dirty="0" smtClean="0">
                          <a:ln>
                            <a:noFill/>
                          </a:ln>
                          <a:solidFill>
                            <a:schemeClr val="accent1">
                              <a:lumMod val="75000"/>
                            </a:schemeClr>
                          </a:solidFill>
                          <a:effectLst/>
                          <a:latin typeface="Calibri" pitchFamily="34" charset="0"/>
                        </a:rPr>
                        <a:t>Основи споживчих знань,МОН, 2007</a:t>
                      </a:r>
                    </a:p>
                  </a:txBody>
                  <a:tcPr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 typeface="Arial" pitchFamily="34" charset="0"/>
                        <a:buNone/>
                        <a:tabLst/>
                      </a:pPr>
                      <a:r>
                        <a:rPr kumimoji="0" lang="uk-UA" sz="1800" b="0" i="0" u="none" strike="noStrike" cap="none" normalizeH="0" baseline="0" dirty="0" smtClean="0">
                          <a:ln>
                            <a:noFill/>
                          </a:ln>
                          <a:solidFill>
                            <a:schemeClr val="accent1">
                              <a:lumMod val="75000"/>
                            </a:schemeClr>
                          </a:solidFill>
                          <a:effectLst/>
                          <a:latin typeface="Calibri" pitchFamily="34" charset="0"/>
                        </a:rPr>
                        <a:t>1</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Calibri" pitchFamily="34" charset="0"/>
                        </a:rPr>
                        <a:t>Царик Аліна Григорівна, </a:t>
                      </a:r>
                      <a:r>
                        <a:rPr kumimoji="0" lang="uk-UA" sz="1200" b="0" i="0" u="none" strike="noStrike" cap="none" normalizeH="0" baseline="0" dirty="0" err="1" smtClean="0">
                          <a:ln>
                            <a:noFill/>
                          </a:ln>
                          <a:solidFill>
                            <a:schemeClr val="accent1">
                              <a:lumMod val="75000"/>
                            </a:schemeClr>
                          </a:solidFill>
                          <a:effectLst/>
                          <a:latin typeface="Calibri" pitchFamily="34" charset="0"/>
                        </a:rPr>
                        <a:t>Виноградча</a:t>
                      </a:r>
                      <a:r>
                        <a:rPr kumimoji="0" lang="uk-UA" sz="1200" b="0" i="0" u="none" strike="noStrike" cap="none" normalizeH="0" baseline="0" dirty="0" smtClean="0">
                          <a:ln>
                            <a:noFill/>
                          </a:ln>
                          <a:solidFill>
                            <a:schemeClr val="accent1">
                              <a:lumMod val="75000"/>
                            </a:schemeClr>
                          </a:solidFill>
                          <a:effectLst/>
                          <a:latin typeface="Calibri" pitchFamily="34" charset="0"/>
                        </a:rPr>
                        <a:t> Юлія Володимирівна</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Calibri" pitchFamily="34" charset="0"/>
                        </a:rPr>
                        <a:t>Вчитель історії, вчитель біології</a:t>
                      </a: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100" b="0" i="0" u="none" strike="noStrike" cap="none" normalizeH="0" baseline="0" dirty="0" smtClean="0">
                          <a:ln>
                            <a:noFill/>
                          </a:ln>
                          <a:solidFill>
                            <a:schemeClr val="accent1">
                              <a:lumMod val="75000"/>
                            </a:schemeClr>
                          </a:solidFill>
                          <a:effectLst/>
                          <a:latin typeface="Calibri" pitchFamily="34" charset="0"/>
                        </a:rPr>
                        <a:t>Спеціаліст, </a:t>
                      </a:r>
                      <a:r>
                        <a:rPr kumimoji="0" lang="uk-UA" sz="1100" b="0" i="0" u="none" strike="noStrike" cap="none" normalizeH="0" baseline="0" dirty="0" err="1" smtClean="0">
                          <a:ln>
                            <a:noFill/>
                          </a:ln>
                          <a:solidFill>
                            <a:schemeClr val="accent1">
                              <a:lumMod val="75000"/>
                            </a:schemeClr>
                          </a:solidFill>
                          <a:effectLst/>
                          <a:latin typeface="Calibri" pitchFamily="34" charset="0"/>
                        </a:rPr>
                        <a:t>спеціаліст</a:t>
                      </a:r>
                      <a:endParaRPr kumimoji="0" lang="uk-UA" sz="11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2795">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8-9</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25</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Креслення</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Креслення, МОН, 2001</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1</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Єрьома Людмила Василівна</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smtClean="0">
                          <a:ln>
                            <a:noFill/>
                          </a:ln>
                          <a:solidFill>
                            <a:schemeClr val="accent1">
                              <a:lumMod val="75000"/>
                            </a:schemeClr>
                          </a:solidFill>
                          <a:effectLst/>
                          <a:latin typeface="Times New Roman" pitchFamily="18" charset="0"/>
                          <a:cs typeface="Times New Roman" pitchFamily="18" charset="0"/>
                        </a:rPr>
                        <a:t>Вчитель математики</a:t>
                      </a:r>
                      <a:endParaRPr kumimoji="0" lang="uk-UA" sz="1800" b="0" i="0" u="none" strike="noStrike" cap="none" normalizeH="0" baseline="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200" b="0" i="0" u="none" strike="noStrike" cap="none" normalizeH="0" baseline="0" dirty="0" smtClean="0">
                          <a:ln>
                            <a:noFill/>
                          </a:ln>
                          <a:solidFill>
                            <a:schemeClr val="accent1">
                              <a:lumMod val="75000"/>
                            </a:schemeClr>
                          </a:solidFill>
                          <a:effectLst/>
                          <a:latin typeface="Times New Roman" pitchFamily="18" charset="0"/>
                          <a:cs typeface="Times New Roman" pitchFamily="18" charset="0"/>
                        </a:rPr>
                        <a:t>Перша</a:t>
                      </a:r>
                      <a:endParaRPr kumimoji="0" lang="uk-UA" sz="1800" b="0" i="0" u="none" strike="noStrike" cap="none" normalizeH="0" baseline="0" dirty="0" smtClean="0">
                        <a:ln>
                          <a:noFill/>
                        </a:ln>
                        <a:solidFill>
                          <a:schemeClr val="accent1">
                            <a:lumMod val="75000"/>
                          </a:schemeClr>
                        </a:solidFill>
                        <a:effectLst/>
                        <a:latin typeface="Calibri"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49853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Прямокутник 15"/>
          <p:cNvSpPr/>
          <p:nvPr/>
        </p:nvSpPr>
        <p:spPr>
          <a:xfrm>
            <a:off x="2286000" y="-7420124"/>
            <a:ext cx="6318448" cy="3293209"/>
          </a:xfrm>
          <a:prstGeom prst="rect">
            <a:avLst/>
          </a:prstGeom>
        </p:spPr>
        <p:txBody>
          <a:bodyPr wrap="square">
            <a:spAutoFit/>
          </a:bodyPr>
          <a:lstStyle/>
          <a:p>
            <a:r>
              <a:rPr lang="uk-UA" sz="800" dirty="0">
                <a:solidFill>
                  <a:schemeClr val="accent1">
                    <a:lumMod val="75000"/>
                  </a:schemeClr>
                </a:solidFill>
              </a:rPr>
              <a:t>Робочий навчальний план Трикратської загальноосвітньої школи І – ІІІ ст. Вознесенської РДА на 2016-2017  навчальний рік розроблений на виконання законів України «Про освіту», «Про загальну середню освіту», чинних Державних стандартів початкової, базової та повної загальної середньої освіти, Положення про загальноосвітній навчальний заклад, Концепції профільного навчання в старшій школі. </a:t>
            </a:r>
          </a:p>
          <a:p>
            <a:r>
              <a:rPr lang="uk-UA" sz="800" dirty="0">
                <a:solidFill>
                  <a:schemeClr val="accent1">
                    <a:lumMod val="75000"/>
                  </a:schemeClr>
                </a:solidFill>
              </a:rPr>
              <a:t>Робочі навчальні плани складені відповідно до листа Міністерства освіти і науки України від 11.06.2014 № 1/9-303 Листа МОН України від 17.08.2016 № 1/9-437 «Щодо методичних рекомендацій про викладання навчальних предметів у загальноосвітніх навчальних закладах»,  листа МОНУ від 09.06.2016 № 1/9-296 «Про навчальні плани загальноосвітніх навчальних закладів та структуру 2016/2017 навчального року»: </a:t>
            </a:r>
          </a:p>
          <a:p>
            <a:r>
              <a:rPr lang="uk-UA" sz="800" dirty="0">
                <a:solidFill>
                  <a:schemeClr val="accent1">
                    <a:lumMod val="75000"/>
                  </a:schemeClr>
                </a:solidFill>
              </a:rPr>
              <a:t>−	для 1 – 4-х класів – за Типовими навчальними планами початкової школи, затвердженими наказом </a:t>
            </a:r>
            <a:r>
              <a:rPr lang="uk-UA" sz="800" dirty="0" err="1">
                <a:solidFill>
                  <a:schemeClr val="accent1">
                    <a:lumMod val="75000"/>
                  </a:schemeClr>
                </a:solidFill>
              </a:rPr>
              <a:t>МОНмолодьспорту</a:t>
            </a:r>
            <a:r>
              <a:rPr lang="uk-UA" sz="800" dirty="0">
                <a:solidFill>
                  <a:schemeClr val="accent1">
                    <a:lumMod val="75000"/>
                  </a:schemeClr>
                </a:solidFill>
              </a:rPr>
              <a:t> України  від 10.06.2011 № 572 із змінами згідно з наказом </a:t>
            </a:r>
            <a:r>
              <a:rPr lang="uk-UA" sz="800" dirty="0" err="1">
                <a:solidFill>
                  <a:schemeClr val="accent1">
                    <a:lumMod val="75000"/>
                  </a:schemeClr>
                </a:solidFill>
              </a:rPr>
              <a:t>МОНмолодьспорту</a:t>
            </a:r>
            <a:r>
              <a:rPr lang="uk-UA" sz="800" dirty="0">
                <a:solidFill>
                  <a:schemeClr val="accent1">
                    <a:lumMod val="75000"/>
                  </a:schemeClr>
                </a:solidFill>
              </a:rPr>
              <a:t> освіти і науки України від 16.04.2014 «460; (додаток № 1); </a:t>
            </a:r>
          </a:p>
          <a:p>
            <a:r>
              <a:rPr lang="uk-UA" sz="800" dirty="0">
                <a:solidFill>
                  <a:schemeClr val="accent1">
                    <a:lumMod val="75000"/>
                  </a:schemeClr>
                </a:solidFill>
              </a:rPr>
              <a:t>−	для 5 – 8-х класів – за Типовими навчальними планами загальноосвітніх навчальних закладів ІІ ступеня затвердженими наказом </a:t>
            </a:r>
            <a:r>
              <a:rPr lang="uk-UA" sz="800" dirty="0" err="1">
                <a:solidFill>
                  <a:schemeClr val="accent1">
                    <a:lumMod val="75000"/>
                  </a:schemeClr>
                </a:solidFill>
              </a:rPr>
              <a:t>МОНмолодьспорту</a:t>
            </a:r>
            <a:r>
              <a:rPr lang="uk-UA" sz="800" dirty="0">
                <a:solidFill>
                  <a:schemeClr val="accent1">
                    <a:lumMod val="75000"/>
                  </a:schemeClr>
                </a:solidFill>
              </a:rPr>
              <a:t> України  від 03.04.2012 № 409, ( в редакції наказу МОН України від 29.05.2014 «664), із змінами згідно з наказом МОН України від 12.12.2014 №1465;</a:t>
            </a:r>
          </a:p>
          <a:p>
            <a:r>
              <a:rPr lang="uk-UA" sz="800" dirty="0">
                <a:solidFill>
                  <a:schemeClr val="accent1">
                    <a:lumMod val="75000"/>
                  </a:schemeClr>
                </a:solidFill>
              </a:rPr>
              <a:t>−	для  9-х класів – за Типовими навчальними планами загальноосвітніх навчальних закладів, затвердженими наказом МОН України від 23.02.2004  № 132, зі змінами, внесеними наказом МОН України від 05.02.2009 № 66(додаток № 2); </a:t>
            </a:r>
          </a:p>
          <a:p>
            <a:r>
              <a:rPr lang="uk-UA" sz="800" dirty="0">
                <a:solidFill>
                  <a:schemeClr val="accent1">
                    <a:lumMod val="75000"/>
                  </a:schemeClr>
                </a:solidFill>
              </a:rPr>
              <a:t>−	для 10 - 11 класів – за Типовими навчальними планами загальноосвітніх навчальних закладів ІІІ ступеню, затвердженими наказом МОН України від 27.08.2010 № 834 зі змінами, внесеними наказом МОН України  від 29.05.2014 № 657 (додаток № 6 та додаток №8)</a:t>
            </a:r>
          </a:p>
          <a:p>
            <a:r>
              <a:rPr lang="uk-UA" sz="800" dirty="0" smtClean="0">
                <a:solidFill>
                  <a:schemeClr val="accent1">
                    <a:lumMod val="75000"/>
                  </a:schemeClr>
                </a:solidFill>
              </a:rPr>
              <a:t>ІІ</a:t>
            </a:r>
            <a:r>
              <a:rPr lang="uk-UA" sz="800" dirty="0">
                <a:solidFill>
                  <a:schemeClr val="accent1">
                    <a:lumMod val="75000"/>
                  </a:schemeClr>
                </a:solidFill>
              </a:rPr>
              <a:t>. Розподіл годин інваріантної та варіативної складових</a:t>
            </a:r>
          </a:p>
          <a:p>
            <a:r>
              <a:rPr lang="uk-UA" sz="800" dirty="0">
                <a:solidFill>
                  <a:schemeClr val="accent1">
                    <a:lumMod val="75000"/>
                  </a:schemeClr>
                </a:solidFill>
              </a:rPr>
              <a:t>Робочий навчальний план Трикратської загальноосвітньої школи І – ІІІ ст. Вознесенської РДА охоплює інваріантну складову, сформовану на державному рівні, та варіативну складову, де передбачені години на вивчення окремих предметів інваріантної складової, упровадження спецкурсів, курсів за вибором, факультативів та індивідуальних занять.</a:t>
            </a:r>
          </a:p>
          <a:p>
            <a:r>
              <a:rPr lang="uk-UA" sz="800" dirty="0">
                <a:solidFill>
                  <a:schemeClr val="accent1">
                    <a:lumMod val="75000"/>
                  </a:schemeClr>
                </a:solidFill>
              </a:rPr>
              <a:t>Повноцінність загальної середньої   освіти забезпечується реалізацією як інваріантної, так і варіативної частин робочого навчального плану. З метою забезпечення виконання Державного стандарту освіти забезпечено викладання предметів інваріантної складової, що визначені Типовими навчальними планами для кожного класу, в повному обсязі.</a:t>
            </a:r>
          </a:p>
        </p:txBody>
      </p:sp>
      <p:sp>
        <p:nvSpPr>
          <p:cNvPr id="17" name="Прямокутник 16"/>
          <p:cNvSpPr/>
          <p:nvPr/>
        </p:nvSpPr>
        <p:spPr>
          <a:xfrm>
            <a:off x="1979712" y="1282666"/>
            <a:ext cx="6624736" cy="4555093"/>
          </a:xfrm>
          <a:prstGeom prst="rect">
            <a:avLst/>
          </a:prstGeom>
        </p:spPr>
        <p:txBody>
          <a:bodyPr wrap="square">
            <a:spAutoFit/>
          </a:bodyPr>
          <a:lstStyle/>
          <a:p>
            <a:r>
              <a:rPr lang="uk-UA" sz="1000" dirty="0">
                <a:solidFill>
                  <a:schemeClr val="accent1">
                    <a:lumMod val="75000"/>
                  </a:schemeClr>
                </a:solidFill>
              </a:rPr>
              <a:t>Робочий навчальний план Трикратської загальноосвітньої школи І – ІІІ ст. Вознесенської РДА на 2016-2017  навчальний рік розроблений на виконання законів України «Про освіту», «Про загальну середню освіту», чинних Державних стандартів початкової, базової та повної загальної середньої освіти, Положення про загальноосвітній навчальний заклад, Концепції профільного навчання в старшій школі. </a:t>
            </a:r>
          </a:p>
          <a:p>
            <a:r>
              <a:rPr lang="uk-UA" sz="1000" dirty="0">
                <a:solidFill>
                  <a:schemeClr val="accent1">
                    <a:lumMod val="75000"/>
                  </a:schemeClr>
                </a:solidFill>
              </a:rPr>
              <a:t>Робочі навчальні плани складені відповідно до листа Міністерства освіти і науки України від 11.06.2014 № 1/9-303 Листа МОН України від 17.08.2016 № 1/9-437 «Щодо методичних рекомендацій про викладання навчальних предметів у загальноосвітніх навчальних закладах»,  листа МОНУ від 09.06.2016 № 1/9-296 «Про навчальні плани загальноосвітніх навчальних закладів та структуру 2016/2017 навчального року»: </a:t>
            </a:r>
          </a:p>
          <a:p>
            <a:r>
              <a:rPr lang="uk-UA" sz="1000" dirty="0">
                <a:solidFill>
                  <a:schemeClr val="accent1">
                    <a:lumMod val="75000"/>
                  </a:schemeClr>
                </a:solidFill>
              </a:rPr>
              <a:t>−	для 1 – 4-х класів – за Типовими навчальними планами початкової школи, затвердженими наказом </a:t>
            </a:r>
            <a:r>
              <a:rPr lang="uk-UA" sz="1000" dirty="0" err="1">
                <a:solidFill>
                  <a:schemeClr val="accent1">
                    <a:lumMod val="75000"/>
                  </a:schemeClr>
                </a:solidFill>
              </a:rPr>
              <a:t>МОНмолодьспорту</a:t>
            </a:r>
            <a:r>
              <a:rPr lang="uk-UA" sz="1000" dirty="0">
                <a:solidFill>
                  <a:schemeClr val="accent1">
                    <a:lumMod val="75000"/>
                  </a:schemeClr>
                </a:solidFill>
              </a:rPr>
              <a:t> України  від 10.06.2011 № 572 із змінами згідно з наказом </a:t>
            </a:r>
            <a:r>
              <a:rPr lang="uk-UA" sz="1000" dirty="0" err="1">
                <a:solidFill>
                  <a:schemeClr val="accent1">
                    <a:lumMod val="75000"/>
                  </a:schemeClr>
                </a:solidFill>
              </a:rPr>
              <a:t>МОНмолодьспорту</a:t>
            </a:r>
            <a:r>
              <a:rPr lang="uk-UA" sz="1000" dirty="0">
                <a:solidFill>
                  <a:schemeClr val="accent1">
                    <a:lumMod val="75000"/>
                  </a:schemeClr>
                </a:solidFill>
              </a:rPr>
              <a:t> освіти і науки України від 16.04.2014 «460; (додаток № 1); </a:t>
            </a:r>
          </a:p>
          <a:p>
            <a:r>
              <a:rPr lang="uk-UA" sz="1000" dirty="0">
                <a:solidFill>
                  <a:schemeClr val="accent1">
                    <a:lumMod val="75000"/>
                  </a:schemeClr>
                </a:solidFill>
              </a:rPr>
              <a:t>−	для 5 – 8-х класів – за Типовими навчальними планами загальноосвітніх навчальних закладів ІІ ступеня затвердженими наказом </a:t>
            </a:r>
            <a:r>
              <a:rPr lang="uk-UA" sz="1000" dirty="0" err="1">
                <a:solidFill>
                  <a:schemeClr val="accent1">
                    <a:lumMod val="75000"/>
                  </a:schemeClr>
                </a:solidFill>
              </a:rPr>
              <a:t>МОНмолодьспорту</a:t>
            </a:r>
            <a:r>
              <a:rPr lang="uk-UA" sz="1000" dirty="0">
                <a:solidFill>
                  <a:schemeClr val="accent1">
                    <a:lumMod val="75000"/>
                  </a:schemeClr>
                </a:solidFill>
              </a:rPr>
              <a:t> України  від 03.04.2012 № 409, ( в редакції наказу МОН України від 29.05.2014 «664), із змінами згідно з наказом МОН України від 12.12.2014 №1465;</a:t>
            </a:r>
          </a:p>
          <a:p>
            <a:r>
              <a:rPr lang="uk-UA" sz="1000" dirty="0">
                <a:solidFill>
                  <a:schemeClr val="accent1">
                    <a:lumMod val="75000"/>
                  </a:schemeClr>
                </a:solidFill>
              </a:rPr>
              <a:t>−	для  9-х класів – за Типовими навчальними планами загальноосвітніх навчальних закладів, затвердженими наказом МОН України від 23.02.2004  № 132, зі змінами, внесеними наказом МОН України від 05.02.2009 № 66(додаток № 2); </a:t>
            </a:r>
          </a:p>
          <a:p>
            <a:r>
              <a:rPr lang="uk-UA" sz="1000" dirty="0">
                <a:solidFill>
                  <a:schemeClr val="accent1">
                    <a:lumMod val="75000"/>
                  </a:schemeClr>
                </a:solidFill>
              </a:rPr>
              <a:t>−	для 10 - 11 класів – за Типовими навчальними планами загальноосвітніх навчальних закладів ІІІ ступеню, затвердженими наказом МОН України від 27.08.2010 № 834 зі змінами, внесеними наказом МОН України  від 29.05.2014 № 657 (додаток № 6 та додаток №8)</a:t>
            </a:r>
          </a:p>
          <a:p>
            <a:r>
              <a:rPr lang="uk-UA" sz="1000" dirty="0" smtClean="0">
                <a:solidFill>
                  <a:schemeClr val="accent1">
                    <a:lumMod val="75000"/>
                  </a:schemeClr>
                </a:solidFill>
              </a:rPr>
              <a:t>ІІ</a:t>
            </a:r>
            <a:r>
              <a:rPr lang="uk-UA" sz="1000" dirty="0">
                <a:solidFill>
                  <a:schemeClr val="accent1">
                    <a:lumMod val="75000"/>
                  </a:schemeClr>
                </a:solidFill>
              </a:rPr>
              <a:t>. Розподіл годин інваріантної та варіативної складових</a:t>
            </a:r>
          </a:p>
          <a:p>
            <a:r>
              <a:rPr lang="uk-UA" sz="1000" dirty="0">
                <a:solidFill>
                  <a:schemeClr val="accent1">
                    <a:lumMod val="75000"/>
                  </a:schemeClr>
                </a:solidFill>
              </a:rPr>
              <a:t>Робочий навчальний план Трикратської загальноосвітньої школи І – ІІІ ст. Вознесенської РДА охоплює інваріантну складову, сформовану на державному рівні, та варіативну складову, де передбачені години на вивчення окремих предметів інваріантної складової, упровадження спецкурсів, курсів за вибором, факультативів та індивідуальних занять.</a:t>
            </a:r>
          </a:p>
          <a:p>
            <a:r>
              <a:rPr lang="uk-UA" sz="1000" dirty="0">
                <a:solidFill>
                  <a:schemeClr val="accent1">
                    <a:lumMod val="75000"/>
                  </a:schemeClr>
                </a:solidFill>
              </a:rPr>
              <a:t>Повноцінність загальної середньої   освіти забезпечується реалізацією як інваріантної, так і варіативної частин робочого навчального плану. З метою забезпечення виконання Державного стандарту освіти забезпечено викладання предметів інваріантної складової, що визначені Типовими навчальними планами для кожного класу, в повному обсязі.</a:t>
            </a:r>
          </a:p>
        </p:txBody>
      </p:sp>
    </p:spTree>
    <p:extLst>
      <p:ext uri="{BB962C8B-B14F-4D97-AF65-F5344CB8AC3E}">
        <p14:creationId xmlns:p14="http://schemas.microsoft.com/office/powerpoint/2010/main" val="4577953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2123728" y="332656"/>
            <a:ext cx="6563072" cy="1084981"/>
          </a:xfrm>
        </p:spPr>
        <p:txBody>
          <a:bodyPr rtlCol="0">
            <a:normAutofit fontScale="90000"/>
          </a:bodyPr>
          <a:lstStyle/>
          <a:p>
            <a:pPr marL="0" indent="0" algn="r" eaLnBrk="1" fontAlgn="auto" hangingPunct="1">
              <a:spcAft>
                <a:spcPts val="0"/>
              </a:spcAft>
              <a:buNone/>
              <a:defRPr/>
            </a:pPr>
            <a:r>
              <a:rPr lang="uk-UA" sz="2400" dirty="0">
                <a:solidFill>
                  <a:srgbClr val="FF0066"/>
                </a:solidFill>
              </a:rPr>
              <a:t>Взаємодія школи з установами додаткової освіти та іншими установами соціально – освітньої сфери</a:t>
            </a:r>
            <a:r>
              <a:rPr lang="uk-UA" sz="2400" dirty="0"/>
              <a:t> </a:t>
            </a:r>
            <a:endParaRPr lang="ru-RU" sz="2400" dirty="0"/>
          </a:p>
        </p:txBody>
      </p:sp>
      <p:sp>
        <p:nvSpPr>
          <p:cNvPr id="16" name="Rectangle 3"/>
          <p:cNvSpPr>
            <a:spLocks noGrp="1"/>
          </p:cNvSpPr>
          <p:nvPr>
            <p:ph idx="1"/>
          </p:nvPr>
        </p:nvSpPr>
        <p:spPr>
          <a:xfrm>
            <a:off x="617652" y="1776090"/>
            <a:ext cx="8229600" cy="3921125"/>
          </a:xfrm>
        </p:spPr>
        <p:txBody>
          <a:bodyPr/>
          <a:lstStyle/>
          <a:p>
            <a:pPr marL="45720" indent="0" eaLnBrk="1" hangingPunct="1">
              <a:lnSpc>
                <a:spcPct val="90000"/>
              </a:lnSpc>
              <a:buNone/>
            </a:pPr>
            <a:r>
              <a:rPr lang="uk-UA" sz="2800" dirty="0" smtClean="0">
                <a:solidFill>
                  <a:schemeClr val="accent1">
                    <a:lumMod val="75000"/>
                  </a:schemeClr>
                </a:solidFill>
              </a:rPr>
              <a:t>В мікрорайоні школи діють установи соціально-освітньої сфери: Будинок Культури, школа мистецтв, сільська бібліотека. Завжди школа та вказані установи завдяки їх компактному розташуванню та дружнім стосункам являють соціально-культурний комплекс села. Всі урочисті події, державні свята – готуються спільними зусиллями суб'єктів соціально-культурного комплексу. </a:t>
            </a:r>
            <a:endParaRPr lang="ru-RU" sz="2800" dirty="0" smtClean="0">
              <a:solidFill>
                <a:schemeClr val="accent1">
                  <a:lumMod val="75000"/>
                </a:schemeClr>
              </a:solidFill>
            </a:endParaRPr>
          </a:p>
        </p:txBody>
      </p:sp>
    </p:spTree>
    <p:extLst>
      <p:ext uri="{BB962C8B-B14F-4D97-AF65-F5344CB8AC3E}">
        <p14:creationId xmlns:p14="http://schemas.microsoft.com/office/powerpoint/2010/main" val="1109797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674773"/>
            <a:ext cx="4568879" cy="523220"/>
          </a:xfrm>
          <a:prstGeom prst="rect">
            <a:avLst/>
          </a:prstGeom>
          <a:noFill/>
        </p:spPr>
        <p:txBody>
          <a:bodyPr wrap="none" rtlCol="0">
            <a:spAutoFit/>
          </a:bodyPr>
          <a:lstStyle/>
          <a:p>
            <a:r>
              <a:rPr lang="uk-UA" sz="2800" dirty="0" smtClean="0">
                <a:solidFill>
                  <a:schemeClr val="accent1">
                    <a:lumMod val="75000"/>
                  </a:schemeClr>
                </a:solidFill>
              </a:rPr>
              <a:t>Фрагменти шкільних свят </a:t>
            </a:r>
            <a:endParaRPr lang="uk-UA" sz="2800" dirty="0">
              <a:solidFill>
                <a:schemeClr val="accent1">
                  <a:lumMod val="75000"/>
                </a:schemeClr>
              </a:solidFill>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60" y="1296832"/>
            <a:ext cx="2748920" cy="201318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362" y="1330839"/>
            <a:ext cx="2797009" cy="2045451"/>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6428" y="3802471"/>
            <a:ext cx="2996012" cy="2203994"/>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420" y="3577491"/>
            <a:ext cx="3500263" cy="2428974"/>
          </a:xfrm>
          <a:prstGeom prst="rect">
            <a:avLst/>
          </a:prstGeom>
        </p:spPr>
      </p:pic>
    </p:spTree>
    <p:extLst>
      <p:ext uri="{BB962C8B-B14F-4D97-AF65-F5344CB8AC3E}">
        <p14:creationId xmlns:p14="http://schemas.microsoft.com/office/powerpoint/2010/main" val="2704391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2924370" y="5652417"/>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707303"/>
            <a:ext cx="3107597" cy="2198238"/>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110" y="1317982"/>
            <a:ext cx="3456325" cy="2592243"/>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9487" y="4005065"/>
            <a:ext cx="1770346" cy="2549658"/>
          </a:xfrm>
          <a:prstGeom prst="rect">
            <a:avLst/>
          </a:prstGeom>
        </p:spPr>
      </p:pic>
      <p:pic>
        <p:nvPicPr>
          <p:cNvPr id="7170" name="Picture 2" descr="C:\Users\teacher\Downloads\2017-03-30 12-32-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7381" y="3212976"/>
            <a:ext cx="3951310" cy="321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08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2924370" y="5652417"/>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2" name="Місце для вмісту 11"/>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617652" y="2724991"/>
            <a:ext cx="4128459" cy="3096344"/>
          </a:xfrm>
        </p:spPr>
      </p:pic>
      <p:pic>
        <p:nvPicPr>
          <p:cNvPr id="18" name="Місце для вмісту 17"/>
          <p:cNvPicPr>
            <a:picLocks noGrp="1" noChangeAspect="1"/>
          </p:cNvPicPr>
          <p:nvPr>
            <p:ph sz="quarter" idx="14"/>
          </p:nvPr>
        </p:nvPicPr>
        <p:blipFill>
          <a:blip r:embed="rId6" cstate="print">
            <a:extLst>
              <a:ext uri="{28A0092B-C50C-407E-A947-70E740481C1C}">
                <a14:useLocalDpi xmlns:a14="http://schemas.microsoft.com/office/drawing/2010/main" val="0"/>
              </a:ext>
            </a:extLst>
          </a:blip>
          <a:stretch>
            <a:fillRect/>
          </a:stretch>
        </p:blipFill>
        <p:spPr>
          <a:xfrm>
            <a:off x="4716016" y="879216"/>
            <a:ext cx="4032449" cy="3024336"/>
          </a:xfrm>
        </p:spPr>
      </p:pic>
    </p:spTree>
    <p:extLst>
      <p:ext uri="{BB962C8B-B14F-4D97-AF65-F5344CB8AC3E}">
        <p14:creationId xmlns:p14="http://schemas.microsoft.com/office/powerpoint/2010/main" val="671898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2"/>
          <p:cNvSpPr>
            <a:spLocks noGrp="1"/>
          </p:cNvSpPr>
          <p:nvPr>
            <p:ph type="title"/>
          </p:nvPr>
        </p:nvSpPr>
        <p:spPr>
          <a:xfrm>
            <a:off x="1475656" y="405562"/>
            <a:ext cx="7509520" cy="538422"/>
          </a:xfrm>
        </p:spPr>
        <p:txBody>
          <a:bodyPr/>
          <a:lstStyle/>
          <a:p>
            <a:pPr marL="0" indent="0" algn="r" eaLnBrk="1" hangingPunct="1">
              <a:buNone/>
            </a:pPr>
            <a:r>
              <a:rPr lang="uk-UA" sz="3000" dirty="0" smtClean="0">
                <a:solidFill>
                  <a:srgbClr val="FF0066"/>
                </a:solidFill>
              </a:rPr>
              <a:t>Зайнятість учнів в канікулярний час</a:t>
            </a:r>
            <a:endParaRPr lang="ru-RU" sz="3000" dirty="0" smtClean="0">
              <a:solidFill>
                <a:srgbClr val="FF0066"/>
              </a:solidFill>
            </a:endParaRPr>
          </a:p>
        </p:txBody>
      </p:sp>
      <p:sp>
        <p:nvSpPr>
          <p:cNvPr id="17" name="Rectangle 3"/>
          <p:cNvSpPr>
            <a:spLocks noGrp="1"/>
          </p:cNvSpPr>
          <p:nvPr>
            <p:ph sz="half" idx="1"/>
          </p:nvPr>
        </p:nvSpPr>
        <p:spPr>
          <a:xfrm>
            <a:off x="457200" y="1600200"/>
            <a:ext cx="7931150" cy="965200"/>
          </a:xfrm>
        </p:spPr>
        <p:txBody>
          <a:bodyPr>
            <a:normAutofit/>
          </a:bodyPr>
          <a:lstStyle/>
          <a:p>
            <a:pPr marL="45720" indent="0" eaLnBrk="1" hangingPunct="1">
              <a:lnSpc>
                <a:spcPct val="80000"/>
              </a:lnSpc>
              <a:buNone/>
            </a:pPr>
            <a:r>
              <a:rPr lang="uk-UA" sz="1600" dirty="0" smtClean="0">
                <a:solidFill>
                  <a:schemeClr val="accent1">
                    <a:lumMod val="75000"/>
                  </a:schemeClr>
                </a:solidFill>
              </a:rPr>
              <a:t>Система виховної роботи передбачає організацію зайнятості учнів в канікулярний час. Завчасно заступником директора, педагогом – організатором спільно з ДЮЦ та установами соціально-культурної сфери складається план роботи на канікули в якому передбачені заходи в залежності від періоду.</a:t>
            </a:r>
            <a:endParaRPr lang="ru-RU" sz="1600" dirty="0" smtClean="0">
              <a:solidFill>
                <a:schemeClr val="accent1">
                  <a:lumMod val="75000"/>
                </a:schemeClr>
              </a:solidFill>
            </a:endParaRPr>
          </a:p>
        </p:txBody>
      </p:sp>
      <p:sp>
        <p:nvSpPr>
          <p:cNvPr id="18" name="Rectangle 4"/>
          <p:cNvSpPr txBox="1">
            <a:spLocks/>
          </p:cNvSpPr>
          <p:nvPr/>
        </p:nvSpPr>
        <p:spPr>
          <a:xfrm>
            <a:off x="684213" y="2781300"/>
            <a:ext cx="8075612" cy="29130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nSpc>
                <a:spcPct val="80000"/>
              </a:lnSpc>
            </a:pPr>
            <a:r>
              <a:rPr lang="uk-UA" sz="1600" dirty="0" smtClean="0">
                <a:solidFill>
                  <a:schemeClr val="accent1">
                    <a:lumMod val="75000"/>
                  </a:schemeClr>
                </a:solidFill>
              </a:rPr>
              <a:t>У 2016 – 2017 навчальному році виховна робота була спрямована на організацію патріотичного виховання дітей та учнівської молоді</a:t>
            </a:r>
            <a:r>
              <a:rPr lang="ru-RU" sz="1600" dirty="0" smtClean="0">
                <a:solidFill>
                  <a:schemeClr val="accent1">
                    <a:lumMod val="75000"/>
                  </a:schemeClr>
                </a:solidFill>
              </a:rPr>
              <a:t>,</a:t>
            </a:r>
            <a:r>
              <a:rPr lang="uk-UA" sz="1600" dirty="0" smtClean="0">
                <a:solidFill>
                  <a:schemeClr val="accent1">
                    <a:lumMod val="75000"/>
                  </a:schemeClr>
                </a:solidFill>
              </a:rPr>
              <a:t> вирішення проблемного питання школи “</a:t>
            </a:r>
            <a:r>
              <a:rPr lang="uk-UA" sz="1600" dirty="0" smtClean="0">
                <a:solidFill>
                  <a:schemeClr val="accent6"/>
                </a:solidFill>
              </a:rPr>
              <a:t>______________________________________</a:t>
            </a:r>
            <a:r>
              <a:rPr lang="uk-UA" sz="1600" dirty="0" smtClean="0">
                <a:solidFill>
                  <a:schemeClr val="accent1">
                    <a:lumMod val="75000"/>
                  </a:schemeClr>
                </a:solidFill>
              </a:rPr>
              <a:t>”. На виконання Законів України “Про освіту”, “Про загальну середню освіту” “про дорожній рух”, “Про пожежну безпеку”, “Про охорону здоров'я”, “Про охорону дитинства” Комплексної програми профілактики злочинності реалізація основних завдань і принципів громадянського виховання здійснювалося в ряді пріоритетних напрямків, а саме: ціннісне ставлення до себе; ціннісне ставлення до людей, сім'ї, родини; ціннісне ставлення до праці; ціннісне ставлення до природи; ціннісне ставлення до культури і мистецтва; ціннісне ставлення особистості до суспільства і держави ( місячник сімейного виховання; тиждень з основ безпеки життєдіяльності; урочистості до Дня Незалежності, Дня конституції, Дня Перемоги; акції Весняна толока, </a:t>
            </a:r>
            <a:r>
              <a:rPr lang="uk-UA" sz="1600" dirty="0" err="1" smtClean="0">
                <a:solidFill>
                  <a:schemeClr val="accent1">
                    <a:lumMod val="75000"/>
                  </a:schemeClr>
                </a:solidFill>
              </a:rPr>
              <a:t>Чистодвір</a:t>
            </a:r>
            <a:r>
              <a:rPr lang="uk-UA" sz="1600" dirty="0" smtClean="0">
                <a:solidFill>
                  <a:schemeClr val="accent1">
                    <a:lumMod val="75000"/>
                  </a:schemeClr>
                </a:solidFill>
              </a:rPr>
              <a:t>, Збережемо ліс для нащадків)</a:t>
            </a:r>
            <a:endParaRPr lang="ru-RU" sz="1600" dirty="0" smtClean="0">
              <a:solidFill>
                <a:schemeClr val="accent1">
                  <a:lumMod val="75000"/>
                </a:schemeClr>
              </a:solidFill>
            </a:endParaRPr>
          </a:p>
        </p:txBody>
      </p:sp>
    </p:spTree>
    <p:extLst>
      <p:ext uri="{BB962C8B-B14F-4D97-AF65-F5344CB8AC3E}">
        <p14:creationId xmlns:p14="http://schemas.microsoft.com/office/powerpoint/2010/main" val="2521669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4">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aphicFrame>
        <p:nvGraphicFramePr>
          <p:cNvPr id="4" name="Об'єкт 3"/>
          <p:cNvGraphicFramePr>
            <a:graphicFrameLocks noGrp="1" noChangeAspect="1"/>
          </p:cNvGraphicFramePr>
          <p:nvPr>
            <p:extLst>
              <p:ext uri="{D42A27DB-BD31-4B8C-83A1-F6EECF244321}">
                <p14:modId xmlns:p14="http://schemas.microsoft.com/office/powerpoint/2010/main" val="3566811959"/>
              </p:ext>
            </p:extLst>
          </p:nvPr>
        </p:nvGraphicFramePr>
        <p:xfrm>
          <a:off x="1046163" y="1981200"/>
          <a:ext cx="7051675" cy="3884613"/>
        </p:xfrm>
        <a:graphic>
          <a:graphicData uri="http://schemas.openxmlformats.org/presentationml/2006/ole">
            <mc:AlternateContent xmlns:mc="http://schemas.openxmlformats.org/markup-compatibility/2006">
              <mc:Choice xmlns:v="urn:schemas-microsoft-com:vml" Requires="v">
                <p:oleObj spid="_x0000_s6166" name="Діаграма" r:id="rId6" imgW="8219969" imgH="4543522" progId="MSGraph.Chart.8">
                  <p:embed followColorScheme="full"/>
                </p:oleObj>
              </mc:Choice>
              <mc:Fallback>
                <p:oleObj name="Діаграма" r:id="rId6" imgW="8219969" imgH="4543522" progId="MSGraph.Chart.8">
                  <p:embed followColorScheme="full"/>
                  <p:pic>
                    <p:nvPicPr>
                      <p:cNvPr id="0" name="Object 5"/>
                      <p:cNvPicPr>
                        <a:picLocks noGrp="1" noChangeAspect="1" noChangeArrowheads="1"/>
                      </p:cNvPicPr>
                      <p:nvPr/>
                    </p:nvPicPr>
                    <p:blipFill>
                      <a:blip r:embed="rId7"/>
                      <a:srcRect/>
                      <a:stretch>
                        <a:fillRect/>
                      </a:stretch>
                    </p:blipFill>
                    <p:spPr bwMode="auto">
                      <a:xfrm>
                        <a:off x="1046163" y="1981200"/>
                        <a:ext cx="7051675" cy="388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2627784" y="879216"/>
            <a:ext cx="4752528" cy="400110"/>
          </a:xfrm>
          <a:prstGeom prst="rect">
            <a:avLst/>
          </a:prstGeom>
          <a:noFill/>
        </p:spPr>
        <p:txBody>
          <a:bodyPr wrap="square" rtlCol="0">
            <a:spAutoFit/>
          </a:bodyPr>
          <a:lstStyle/>
          <a:p>
            <a:r>
              <a:rPr lang="uk-UA" sz="2000" dirty="0" smtClean="0">
                <a:solidFill>
                  <a:schemeClr val="accent1"/>
                </a:solidFill>
              </a:rPr>
              <a:t>Зайнятість учнів в позаурочний час </a:t>
            </a:r>
            <a:endParaRPr lang="uk-UA" sz="2000" dirty="0">
              <a:solidFill>
                <a:schemeClr val="accent1"/>
              </a:solidFill>
            </a:endParaRPr>
          </a:p>
        </p:txBody>
      </p:sp>
    </p:spTree>
    <p:extLst>
      <p:ext uri="{BB962C8B-B14F-4D97-AF65-F5344CB8AC3E}">
        <p14:creationId xmlns:p14="http://schemas.microsoft.com/office/powerpoint/2010/main" val="168124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841626" y="572956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1776090"/>
            <a:ext cx="6480720" cy="2862322"/>
          </a:xfrm>
          <a:prstGeom prst="rect">
            <a:avLst/>
          </a:prstGeom>
          <a:noFill/>
        </p:spPr>
        <p:txBody>
          <a:bodyPr wrap="square" rtlCol="0">
            <a:spAutoFit/>
          </a:bodyPr>
          <a:lstStyle/>
          <a:p>
            <a:pPr>
              <a:lnSpc>
                <a:spcPct val="150000"/>
              </a:lnSpc>
            </a:pPr>
            <a:r>
              <a:rPr lang="uk-UA" sz="3600" dirty="0" smtClean="0"/>
              <a:t>Адреса електронної пошти:</a:t>
            </a:r>
          </a:p>
          <a:p>
            <a:pPr>
              <a:lnSpc>
                <a:spcPct val="150000"/>
              </a:lnSpc>
            </a:pPr>
            <a:r>
              <a:rPr lang="en-US" sz="3600" dirty="0" smtClean="0">
                <a:hlinkClick r:id="rId5"/>
              </a:rPr>
              <a:t>A_grigorivna@ukr.net</a:t>
            </a:r>
            <a:endParaRPr lang="en-US" sz="3600" dirty="0" smtClean="0"/>
          </a:p>
          <a:p>
            <a:pPr>
              <a:lnSpc>
                <a:spcPct val="150000"/>
              </a:lnSpc>
            </a:pPr>
            <a:r>
              <a:rPr lang="en-US" sz="3600" dirty="0" smtClean="0">
                <a:hlinkClick r:id="rId6"/>
              </a:rPr>
              <a:t>trjkratska@gmail.com</a:t>
            </a:r>
            <a:r>
              <a:rPr lang="en-US" sz="3600" dirty="0" smtClean="0"/>
              <a:t> </a:t>
            </a:r>
          </a:p>
          <a:p>
            <a:endParaRPr lang="uk-UA" dirty="0"/>
          </a:p>
        </p:txBody>
      </p:sp>
    </p:spTree>
    <p:extLst>
      <p:ext uri="{BB962C8B-B14F-4D97-AF65-F5344CB8AC3E}">
        <p14:creationId xmlns:p14="http://schemas.microsoft.com/office/powerpoint/2010/main" val="1186027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Group 1518"/>
          <p:cNvGraphicFramePr>
            <a:graphicFrameLocks noGrp="1"/>
          </p:cNvGraphicFramePr>
          <p:nvPr>
            <p:ph idx="1"/>
            <p:extLst>
              <p:ext uri="{D42A27DB-BD31-4B8C-83A1-F6EECF244321}">
                <p14:modId xmlns:p14="http://schemas.microsoft.com/office/powerpoint/2010/main" val="3617929721"/>
              </p:ext>
            </p:extLst>
          </p:nvPr>
        </p:nvGraphicFramePr>
        <p:xfrm>
          <a:off x="602420" y="260648"/>
          <a:ext cx="8229600" cy="5913000"/>
        </p:xfrm>
        <a:graphic>
          <a:graphicData uri="http://schemas.openxmlformats.org/drawingml/2006/table">
            <a:tbl>
              <a:tblPr/>
              <a:tblGrid>
                <a:gridCol w="550862"/>
                <a:gridCol w="4270375"/>
                <a:gridCol w="800100"/>
                <a:gridCol w="1133475"/>
                <a:gridCol w="1235075"/>
                <a:gridCol w="239713"/>
              </a:tblGrid>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 пп.</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Зміст роботи</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Форма</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Термін виконання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Відповідальні</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7992">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000" b="1" i="1" u="none" strike="noStrike" cap="none" normalizeH="0" baseline="0" smtClean="0">
                          <a:ln>
                            <a:noFill/>
                          </a:ln>
                          <a:solidFill>
                            <a:schemeClr val="accent1"/>
                          </a:solidFill>
                          <a:effectLst/>
                          <a:latin typeface="Times New Roman" pitchFamily="18" charset="0"/>
                          <a:cs typeface="Times New Roman" pitchFamily="18" charset="0"/>
                        </a:rPr>
                        <a:t>Організаційно </a:t>
                      </a:r>
                      <a:r>
                        <a:rPr kumimoji="0" lang="uk-UA" sz="1000" b="1" i="1" u="none" strike="noStrike" cap="none" normalizeH="0" baseline="0" smtClean="0">
                          <a:ln>
                            <a:noFill/>
                          </a:ln>
                          <a:solidFill>
                            <a:schemeClr val="accent1"/>
                          </a:solidFill>
                          <a:effectLst/>
                          <a:latin typeface="Calibri"/>
                          <a:cs typeface="Times New Roman" pitchFamily="18" charset="0"/>
                        </a:rPr>
                        <a:t>–</a:t>
                      </a:r>
                      <a:r>
                        <a:rPr kumimoji="0" lang="uk-UA" sz="1000" b="1" i="1" u="none" strike="noStrike" cap="none" normalizeH="0" baseline="0" smtClean="0">
                          <a:ln>
                            <a:noFill/>
                          </a:ln>
                          <a:solidFill>
                            <a:schemeClr val="accent1"/>
                          </a:solidFill>
                          <a:effectLst/>
                          <a:latin typeface="Times New Roman" pitchFamily="18" charset="0"/>
                          <a:cs typeface="Times New Roman" pitchFamily="18" charset="0"/>
                        </a:rPr>
                        <a:t> педагогічна робота</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Включення до плану роботи школи роботу по підготовці дітей до 1 класу</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План роботи</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Червень</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ЗОШ</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3.</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Складання списків майбутніх першокласників</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Наказ</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Серпень</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ЗОШ</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4.</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Систематично поновлювати постійно діючу виставку творчих робіт учнів 1 класу</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Виставка</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Протягом року</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Педагог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організатор</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488">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5.</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Скласти списки рекомендованої літератури та організувати її виставку для всіх учасників навчально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виховного процесу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Майбутній першокласник</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Виставка</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Протягом року</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Бібліотекар</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6.</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Спланувати та організувати роботу клубу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Школярик</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Заняття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Березень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травень</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ЗДНВР</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7992">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7.</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000" b="1" i="1" u="none" strike="noStrike" cap="none" normalizeH="0" baseline="0" smtClean="0">
                          <a:ln>
                            <a:noFill/>
                          </a:ln>
                          <a:solidFill>
                            <a:schemeClr val="accent1"/>
                          </a:solidFill>
                          <a:effectLst/>
                          <a:latin typeface="Times New Roman" pitchFamily="18" charset="0"/>
                          <a:cs typeface="Times New Roman" pitchFamily="18" charset="0"/>
                        </a:rPr>
                        <a:t>Методична робота</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306092">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pitchFamily="34" charset="0"/>
                        </a:rPr>
                        <a:t>8</a:t>
                      </a: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pitchFamily="34" charset="0"/>
                        </a:rPr>
                        <a:t>Участь в районних семінарах на базі школи та ДНЗ</a:t>
                      </a: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pitchFamily="34" charset="0"/>
                        </a:rPr>
                        <a:t>Участь</a:t>
                      </a: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pitchFamily="34" charset="0"/>
                        </a:rPr>
                        <a:t>Жовтень, січень</a:t>
                      </a: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pitchFamily="34" charset="0"/>
                        </a:rPr>
                        <a:t>Вчителі, вихователі</a:t>
                      </a: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9</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Обговорення спільних дій вихователів ДНЗ та вчителів початкової школи</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Засідання</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Січень</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Адміністрація, вихователі, вчителі</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5488">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10</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Спільне засідання завідуючої, вихователів ДНЗ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Пролісок</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вчителів 1-4 класів, ЗДНВР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Збереження наступності у вимогах до навчально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виховної діяльності при переході дитини з дитячого закладу в школу</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Засідання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28 березеня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вихователі, вчителі</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11</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Взаємовідвідування занять та свят учителем в дитячому закладі, вихователем уроків у початкових класах школи</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Заняття та уроки</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Протягом року</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800" b="0" i="0" u="none" strike="noStrike" cap="none" normalizeH="0" baseline="0" smtClean="0">
                          <a:ln>
                            <a:noFill/>
                          </a:ln>
                          <a:solidFill>
                            <a:schemeClr val="accent1"/>
                          </a:solidFill>
                          <a:effectLst/>
                          <a:latin typeface="Times New Roman" pitchFamily="18" charset="0"/>
                          <a:cs typeface="Times New Roman" pitchFamily="18" charset="0"/>
                        </a:rPr>
                        <a:t>Учителі, вихователі, адміністрація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12</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Вплив нових педагогічних технологій на адаптацію першокласників</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Педагогічна рада</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Січень</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ЗОШ та ДНЗ</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13</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Спільне засідання МО з питання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Нові державні стандарти початкової освіти</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Засідання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Лютий</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вчителі, вихователі</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739">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14</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Ознайомлення з методичною, педагогічною і психологічною документацією майбутніх першокласників</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Ознайомлення</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Травень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червень</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 1 класу</a:t>
                      </a:r>
                      <a:endParaRPr kumimoji="0" lang="uk-UA" sz="1800" b="0" i="0" u="none" strike="noStrike" cap="none" normalizeH="0" baseline="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a:cs typeface="Times New Roman" pitchFamily="18" charset="0"/>
                        </a:rPr>
                        <a:t> </a:t>
                      </a:r>
                      <a:endParaRPr kumimoji="0" lang="uk-UA" sz="1800" b="0" i="0" u="none" strike="noStrike" cap="none" normalizeH="0" baseline="0" dirty="0" smtClean="0">
                        <a:ln>
                          <a:noFill/>
                        </a:ln>
                        <a:solidFill>
                          <a:schemeClr val="accent1"/>
                        </a:solidFill>
                        <a:effectLst/>
                        <a:latin typeface="Calibri"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33732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Group 451"/>
          <p:cNvGraphicFramePr>
            <a:graphicFrameLocks noGrp="1"/>
          </p:cNvGraphicFramePr>
          <p:nvPr>
            <p:ph/>
            <p:extLst>
              <p:ext uri="{D42A27DB-BD31-4B8C-83A1-F6EECF244321}">
                <p14:modId xmlns:p14="http://schemas.microsoft.com/office/powerpoint/2010/main" val="2392450813"/>
              </p:ext>
            </p:extLst>
          </p:nvPr>
        </p:nvGraphicFramePr>
        <p:xfrm>
          <a:off x="636105" y="332656"/>
          <a:ext cx="8229600" cy="5793510"/>
        </p:xfrm>
        <a:graphic>
          <a:graphicData uri="http://schemas.openxmlformats.org/drawingml/2006/table">
            <a:tbl>
              <a:tblPr/>
              <a:tblGrid>
                <a:gridCol w="550863"/>
                <a:gridCol w="4270375"/>
                <a:gridCol w="800100"/>
                <a:gridCol w="1133475"/>
                <a:gridCol w="1235075"/>
                <a:gridCol w="239712"/>
              </a:tblGrid>
              <a:tr h="427004">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000" b="1" i="1" u="none" strike="noStrike" cap="none" normalizeH="0" baseline="0" dirty="0" smtClean="0">
                          <a:ln>
                            <a:noFill/>
                          </a:ln>
                          <a:solidFill>
                            <a:schemeClr val="accent1"/>
                          </a:solidFill>
                          <a:effectLst/>
                          <a:latin typeface="Times New Roman" pitchFamily="18" charset="0"/>
                          <a:cs typeface="Times New Roman" pitchFamily="18" charset="0"/>
                        </a:rPr>
                        <a:t>Робота з дітьми</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590156">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15.</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Визначення рівня підготовки дітей старшої групи до школи</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Відвідування занять</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Протягом року</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 ЗДНВР</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4663">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16.</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Відкриті уроки для майбутніх першокласників</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Уроки</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Березень-квітень</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1205">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17.</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День відкритих дверей для майбутніх першокласників </a:t>
                      </a:r>
                      <a:r>
                        <a:rPr kumimoji="0" lang="uk-UA" sz="1000" b="0" i="0" u="none" strike="noStrike" cap="none" normalizeH="0" baseline="0" dirty="0" smtClean="0">
                          <a:ln>
                            <a:noFill/>
                          </a:ln>
                          <a:solidFill>
                            <a:schemeClr val="accent1"/>
                          </a:solidFill>
                          <a:effectLst/>
                          <a:latin typeface="Calibri"/>
                          <a:cs typeface="Times New Roman" pitchFamily="18" charset="0"/>
                        </a:rPr>
                        <a:t>«</a:t>
                      </a: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Школа вас чекає</a:t>
                      </a:r>
                      <a:r>
                        <a:rPr kumimoji="0" lang="uk-UA" sz="1000" b="0" i="0" u="none" strike="noStrike" cap="none" normalizeH="0" baseline="0" dirty="0" smtClean="0">
                          <a:ln>
                            <a:noFill/>
                          </a:ln>
                          <a:solidFill>
                            <a:schemeClr val="accent1"/>
                          </a:solidFill>
                          <a:effectLst/>
                          <a:latin typeface="Calibri"/>
                          <a:cs typeface="Times New Roman" pitchFamily="18" charset="0"/>
                        </a:rPr>
                        <a:t>»</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Свято</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15 квітня </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0156">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18.</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Проведення підготовчих занять у клубі </a:t>
                      </a:r>
                      <a:r>
                        <a:rPr kumimoji="0" lang="uk-UA" sz="1000" b="0" i="0" u="none" strike="noStrike" cap="none" normalizeH="0" baseline="0" dirty="0" smtClean="0">
                          <a:ln>
                            <a:noFill/>
                          </a:ln>
                          <a:solidFill>
                            <a:schemeClr val="accent1"/>
                          </a:solidFill>
                          <a:effectLst/>
                          <a:latin typeface="Calibri"/>
                          <a:cs typeface="Times New Roman" pitchFamily="18" charset="0"/>
                        </a:rPr>
                        <a:t>«</a:t>
                      </a: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Школярик</a:t>
                      </a:r>
                      <a:r>
                        <a:rPr kumimoji="0" lang="uk-UA" sz="1000" b="0" i="0" u="none" strike="noStrike" cap="none" normalizeH="0" baseline="0" dirty="0" smtClean="0">
                          <a:ln>
                            <a:noFill/>
                          </a:ln>
                          <a:solidFill>
                            <a:schemeClr val="accent1"/>
                          </a:solidFill>
                          <a:effectLst/>
                          <a:latin typeface="Calibri"/>
                          <a:cs typeface="Times New Roman" pitchFamily="18" charset="0"/>
                        </a:rPr>
                        <a:t>»</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Заняття</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Щосуботи </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4663">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19.</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Свято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Прощання з дитячим садком</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Свято</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червень</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Вихователі ДНЗ</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4663">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20.</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000" b="1" i="1" u="none" strike="noStrike" cap="none" normalizeH="0" baseline="0" dirty="0" smtClean="0">
                          <a:ln>
                            <a:noFill/>
                          </a:ln>
                          <a:solidFill>
                            <a:schemeClr val="accent1"/>
                          </a:solidFill>
                          <a:effectLst/>
                          <a:latin typeface="Times New Roman" pitchFamily="18" charset="0"/>
                          <a:cs typeface="Times New Roman" pitchFamily="18" charset="0"/>
                        </a:rPr>
                        <a:t>Робота з батьками</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426224">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21.</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Батьківські збори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Дитина в садку, дома та в школі</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Збори</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25 березня</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8595">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22.</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Індивідуальні консультації батьків по підготовці дитини до школи</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Консультації</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Times New Roman" pitchFamily="18" charset="0"/>
                          <a:cs typeface="Times New Roman" pitchFamily="18" charset="0"/>
                        </a:rPr>
                        <a:t>25 травня, 14 червня</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ЗДНВР, класовод, вихователі</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2587">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23.</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Додаткова робота клубу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Школярик</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з дітьми, які не залучені до дошкільної освіти</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Заняття</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Березень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травень</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Класовод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1797">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24.</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Батьківський всеобуч</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800" b="0" i="0" u="none" strike="noStrike" cap="none" normalizeH="0" baseline="0" smtClean="0">
                          <a:ln>
                            <a:noFill/>
                          </a:ln>
                          <a:solidFill>
                            <a:schemeClr val="accent1"/>
                          </a:solidFill>
                          <a:effectLst/>
                          <a:latin typeface="Times New Roman" pitchFamily="18" charset="0"/>
                          <a:cs typeface="Times New Roman" pitchFamily="18" charset="0"/>
                        </a:rPr>
                        <a:t>Інформаційний стенд</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Січень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травень</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вчителі</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1797">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25.</a:t>
                      </a:r>
                      <a:r>
                        <a:rPr kumimoji="0" lang="uk-UA" sz="1000" b="0" i="0" u="none" strike="noStrike" cap="none" normalizeH="0" baseline="0" smtClean="0">
                          <a:ln>
                            <a:noFill/>
                          </a:ln>
                          <a:solidFill>
                            <a:schemeClr val="accent1"/>
                          </a:solidFill>
                          <a:effectLst/>
                          <a:latin typeface="Calibri"/>
                          <a:cs typeface="Times New Roman" pitchFamily="18" charset="0"/>
                        </a:rPr>
                        <a:t> </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 </a:t>
                      </a:r>
                      <a:r>
                        <a:rPr kumimoji="0" lang="uk-UA" sz="1000" b="0" i="0" u="none" strike="noStrike" cap="none" normalizeH="0" baseline="0" smtClean="0">
                          <a:ln>
                            <a:noFill/>
                          </a:ln>
                          <a:solidFill>
                            <a:schemeClr val="accent1"/>
                          </a:solidFill>
                          <a:effectLst/>
                          <a:latin typeface="Calibri"/>
                          <a:cs typeface="Times New Roman" pitchFamily="18" charset="0"/>
                        </a:rPr>
                        <a:t>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круглий стіл з вчителями, вихователями та батьками </a:t>
                      </a:r>
                      <a:r>
                        <a:rPr kumimoji="0" lang="uk-UA" sz="1000" b="0" i="0" u="none" strike="noStrike" cap="none" normalizeH="0" baseline="0" smtClean="0">
                          <a:ln>
                            <a:noFill/>
                          </a:ln>
                          <a:solidFill>
                            <a:schemeClr val="accent1"/>
                          </a:solidFill>
                          <a:effectLst/>
                          <a:latin typeface="Calibri"/>
                          <a:cs typeface="Times New Roman" pitchFamily="18" charset="0"/>
                        </a:rPr>
                        <a:t>«</a:t>
                      </a: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Завтра в школу</a:t>
                      </a:r>
                      <a:r>
                        <a:rPr kumimoji="0" lang="uk-UA" sz="1000" b="0" i="0" u="none" strike="noStrike" cap="none" normalizeH="0" baseline="0" smtClean="0">
                          <a:ln>
                            <a:noFill/>
                          </a:ln>
                          <a:solidFill>
                            <a:schemeClr val="accent1"/>
                          </a:solidFill>
                          <a:effectLst/>
                          <a:latin typeface="Calibri"/>
                          <a:cs typeface="Times New Roman" pitchFamily="18" charset="0"/>
                        </a:rPr>
                        <a:t>»</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Засідання</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smtClean="0">
                          <a:ln>
                            <a:noFill/>
                          </a:ln>
                          <a:solidFill>
                            <a:schemeClr val="accent1"/>
                          </a:solidFill>
                          <a:effectLst/>
                          <a:latin typeface="Times New Roman" pitchFamily="18" charset="0"/>
                          <a:cs typeface="Times New Roman" pitchFamily="18" charset="0"/>
                        </a:rPr>
                        <a:t>Травень</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800" b="0" i="0" u="none" strike="noStrike" cap="none" normalizeH="0" baseline="0" smtClean="0">
                          <a:ln>
                            <a:noFill/>
                          </a:ln>
                          <a:solidFill>
                            <a:schemeClr val="accent1"/>
                          </a:solidFill>
                          <a:effectLst/>
                          <a:latin typeface="Times New Roman" pitchFamily="18" charset="0"/>
                          <a:cs typeface="Times New Roman" pitchFamily="18" charset="0"/>
                        </a:rPr>
                        <a:t>Адміністрація, вихователі, вчителі</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 typeface="Arial" pitchFamily="34" charset="0"/>
                        <a:buNone/>
                        <a:tabLst/>
                      </a:pPr>
                      <a:r>
                        <a:rPr kumimoji="0" lang="uk-UA" sz="1000" b="0" i="0" u="none" strike="noStrike" cap="none" normalizeH="0" baseline="0" dirty="0" smtClean="0">
                          <a:ln>
                            <a:noFill/>
                          </a:ln>
                          <a:solidFill>
                            <a:schemeClr val="accent1"/>
                          </a:solidFill>
                          <a:effectLst/>
                          <a:latin typeface="Calibri"/>
                          <a:cs typeface="Times New Roman" pitchFamily="18" charset="0"/>
                        </a:rPr>
                        <a:t> </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24786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p:cNvSpPr>
          <p:nvPr>
            <p:ph type="title"/>
          </p:nvPr>
        </p:nvSpPr>
        <p:spPr>
          <a:xfrm>
            <a:off x="468313" y="274638"/>
            <a:ext cx="8218487" cy="1714500"/>
          </a:xfrm>
        </p:spPr>
        <p:txBody>
          <a:bodyPr/>
          <a:lstStyle/>
          <a:p>
            <a:pPr marL="0" indent="0" eaLnBrk="1" hangingPunct="1">
              <a:buNone/>
            </a:pPr>
            <a:r>
              <a:rPr lang="uk-UA" sz="4000" b="1" dirty="0" smtClean="0">
                <a:solidFill>
                  <a:srgbClr val="FF0066"/>
                </a:solidFill>
              </a:rPr>
              <a:t>Впровадження інноваційних технологій педагогами школи</a:t>
            </a:r>
            <a:endParaRPr lang="ru-RU" sz="4000" b="1" dirty="0" smtClean="0">
              <a:solidFill>
                <a:srgbClr val="FF0066"/>
              </a:solidFill>
            </a:endParaRPr>
          </a:p>
        </p:txBody>
      </p:sp>
      <p:graphicFrame>
        <p:nvGraphicFramePr>
          <p:cNvPr id="25762" name="Group 162"/>
          <p:cNvGraphicFramePr>
            <a:graphicFrameLocks noGrp="1"/>
          </p:cNvGraphicFramePr>
          <p:nvPr>
            <p:ph idx="4294967295"/>
            <p:extLst>
              <p:ext uri="{D42A27DB-BD31-4B8C-83A1-F6EECF244321}">
                <p14:modId xmlns:p14="http://schemas.microsoft.com/office/powerpoint/2010/main" val="1085252433"/>
              </p:ext>
            </p:extLst>
          </p:nvPr>
        </p:nvGraphicFramePr>
        <p:xfrm>
          <a:off x="457200" y="2349500"/>
          <a:ext cx="8229600" cy="2386013"/>
        </p:xfrm>
        <a:graphic>
          <a:graphicData uri="http://schemas.openxmlformats.org/drawingml/2006/table">
            <a:tbl>
              <a:tblPr/>
              <a:tblGrid>
                <a:gridCol w="2873375"/>
                <a:gridCol w="3344863"/>
                <a:gridCol w="2011362"/>
              </a:tblGrid>
              <a:tr h="728663">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ПІБ вчителя, який впроваджує інновації</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Назва інновації</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З якого року впроваджує </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Вовк Н.В.</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Ігрова технологія</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2009</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Мойсеєнко А.Г.</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Технологія успіху</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2011</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Бердик Л.Ф.</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Метод проектів</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2009</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smtClean="0">
                          <a:ln>
                            <a:noFill/>
                          </a:ln>
                          <a:solidFill>
                            <a:schemeClr val="accent1"/>
                          </a:solidFill>
                          <a:effectLst/>
                          <a:latin typeface="Bookman Old Style" pitchFamily="18" charset="0"/>
                        </a:rPr>
                        <a:t>Григор</a:t>
                      </a:r>
                      <a:r>
                        <a:rPr kumimoji="0" lang="uk-UA" sz="1400" b="0" i="0" u="none" strike="noStrike" cap="none" normalizeH="0" baseline="0" smtClean="0">
                          <a:ln>
                            <a:noFill/>
                          </a:ln>
                          <a:solidFill>
                            <a:schemeClr val="accent1"/>
                          </a:solidFill>
                          <a:effectLst/>
                          <a:latin typeface="Calibri"/>
                        </a:rPr>
                        <a:t>’</a:t>
                      </a:r>
                      <a:r>
                        <a:rPr kumimoji="0" lang="uk-UA" sz="1400" b="0" i="0" u="none" strike="noStrike" cap="none" normalizeH="0" baseline="0" smtClean="0">
                          <a:ln>
                            <a:noFill/>
                          </a:ln>
                          <a:solidFill>
                            <a:schemeClr val="accent1"/>
                          </a:solidFill>
                          <a:effectLst/>
                          <a:latin typeface="Bookman Old Style" pitchFamily="18" charset="0"/>
                        </a:rPr>
                        <a:t>єва Л.М.</a:t>
                      </a:r>
                      <a:endParaRPr kumimoji="0" lang="uk-UA" sz="1800" b="0" i="0" u="none" strike="noStrike" cap="none" normalizeH="0" baseline="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Наукові дослідження на уроках літератури</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t" latinLnBrk="0" hangingPunct="0">
                        <a:lnSpc>
                          <a:spcPct val="100000"/>
                        </a:lnSpc>
                        <a:spcBef>
                          <a:spcPct val="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Bookman Old Style" pitchFamily="18" charset="0"/>
                        </a:rPr>
                        <a:t>2011</a:t>
                      </a:r>
                      <a:endParaRPr kumimoji="0" lang="uk-UA" sz="18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35991632"/>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457200" y="274638"/>
            <a:ext cx="8229600" cy="1143000"/>
          </a:xfrm>
        </p:spPr>
        <p:txBody>
          <a:bodyPr/>
          <a:lstStyle/>
          <a:p>
            <a:pPr marL="0" indent="0" algn="r" eaLnBrk="1" hangingPunct="1">
              <a:buNone/>
            </a:pPr>
            <a:r>
              <a:rPr lang="uk-UA" sz="4000" dirty="0" smtClean="0">
                <a:solidFill>
                  <a:srgbClr val="FF0066"/>
                </a:solidFill>
              </a:rPr>
              <a:t>Організація вивчення </a:t>
            </a:r>
            <a:br>
              <a:rPr lang="uk-UA" sz="4000" dirty="0" smtClean="0">
                <a:solidFill>
                  <a:srgbClr val="FF0066"/>
                </a:solidFill>
              </a:rPr>
            </a:br>
            <a:r>
              <a:rPr lang="uk-UA" sz="4000" dirty="0" smtClean="0">
                <a:solidFill>
                  <a:srgbClr val="FF0066"/>
                </a:solidFill>
              </a:rPr>
              <a:t>іноземних мов</a:t>
            </a:r>
            <a:endParaRPr lang="ru-RU" sz="4000" dirty="0" smtClean="0">
              <a:solidFill>
                <a:srgbClr val="FF0066"/>
              </a:solidFill>
            </a:endParaRPr>
          </a:p>
        </p:txBody>
      </p:sp>
      <p:sp>
        <p:nvSpPr>
          <p:cNvPr id="16" name="Rectangle 3"/>
          <p:cNvSpPr>
            <a:spLocks noGrp="1"/>
          </p:cNvSpPr>
          <p:nvPr>
            <p:ph idx="1"/>
          </p:nvPr>
        </p:nvSpPr>
        <p:spPr>
          <a:xfrm>
            <a:off x="617652" y="1600200"/>
            <a:ext cx="8069148" cy="4525963"/>
          </a:xfrm>
        </p:spPr>
        <p:txBody>
          <a:bodyPr/>
          <a:lstStyle/>
          <a:p>
            <a:pPr marL="45720" indent="0" algn="just" eaLnBrk="1" hangingPunct="1">
              <a:lnSpc>
                <a:spcPct val="90000"/>
              </a:lnSpc>
              <a:buNone/>
            </a:pPr>
            <a:r>
              <a:rPr lang="uk-UA" sz="2400" dirty="0" smtClean="0">
                <a:solidFill>
                  <a:schemeClr val="accent1"/>
                </a:solidFill>
              </a:rPr>
              <a:t>Основною іноземною мовою, яка вивчається в школі є англійська. Маємо добре кадрове забезпечення. Англійську мову викладає Багнюк В.І. та Кривенко Н.Ю. Вчителі має належну фахову підготовку. З 01.09.2012 року з переходом на нові державні стандарти початкової освіти викладається з 1 класу. Учні школи є активними учасниками інтерактивного конкурсу з англійської мови «</a:t>
            </a:r>
            <a:r>
              <a:rPr lang="uk-UA" sz="2400" dirty="0" err="1" smtClean="0">
                <a:solidFill>
                  <a:schemeClr val="accent1"/>
                </a:solidFill>
              </a:rPr>
              <a:t>Грінвіч</a:t>
            </a:r>
            <a:r>
              <a:rPr lang="uk-UA" sz="2400" dirty="0" smtClean="0">
                <a:solidFill>
                  <a:schemeClr val="accent1"/>
                </a:solidFill>
              </a:rPr>
              <a:t>».</a:t>
            </a:r>
            <a:endParaRPr lang="ru-RU" sz="2400" dirty="0" smtClean="0">
              <a:solidFill>
                <a:schemeClr val="accent1"/>
              </a:solidFill>
            </a:endParaRPr>
          </a:p>
        </p:txBody>
      </p:sp>
    </p:spTree>
    <p:extLst>
      <p:ext uri="{BB962C8B-B14F-4D97-AF65-F5344CB8AC3E}">
        <p14:creationId xmlns:p14="http://schemas.microsoft.com/office/powerpoint/2010/main" val="13105327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5148064" y="5674561"/>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457200" y="274638"/>
            <a:ext cx="8229600" cy="1143000"/>
          </a:xfrm>
        </p:spPr>
        <p:txBody>
          <a:bodyPr rtlCol="0">
            <a:normAutofit fontScale="90000"/>
          </a:bodyPr>
          <a:lstStyle/>
          <a:p>
            <a:pPr marL="0" indent="0" algn="r" eaLnBrk="1" fontAlgn="auto" hangingPunct="1">
              <a:spcAft>
                <a:spcPts val="0"/>
              </a:spcAft>
              <a:buNone/>
              <a:defRPr/>
            </a:pPr>
            <a:r>
              <a:rPr lang="uk-UA" sz="4000" dirty="0">
                <a:solidFill>
                  <a:srgbClr val="FF0066"/>
                </a:solidFill>
              </a:rPr>
              <a:t>Види </a:t>
            </a:r>
            <a:r>
              <a:rPr lang="uk-UA" sz="4000" dirty="0" smtClean="0">
                <a:solidFill>
                  <a:srgbClr val="FF0066"/>
                </a:solidFill>
              </a:rPr>
              <a:t>позакласної,</a:t>
            </a:r>
            <a:br>
              <a:rPr lang="uk-UA" sz="4000" dirty="0" smtClean="0">
                <a:solidFill>
                  <a:srgbClr val="FF0066"/>
                </a:solidFill>
              </a:rPr>
            </a:br>
            <a:r>
              <a:rPr lang="uk-UA" sz="4000" dirty="0" smtClean="0">
                <a:solidFill>
                  <a:srgbClr val="FF0066"/>
                </a:solidFill>
              </a:rPr>
              <a:t>позаурочної </a:t>
            </a:r>
            <a:r>
              <a:rPr lang="uk-UA" sz="4000" dirty="0">
                <a:solidFill>
                  <a:srgbClr val="FF0066"/>
                </a:solidFill>
              </a:rPr>
              <a:t>діяльності</a:t>
            </a:r>
            <a:endParaRPr lang="ru-RU" sz="4000" dirty="0">
              <a:solidFill>
                <a:srgbClr val="FF0066"/>
              </a:solidFill>
            </a:endParaRPr>
          </a:p>
        </p:txBody>
      </p:sp>
      <p:sp>
        <p:nvSpPr>
          <p:cNvPr id="16" name="Rectangle 3"/>
          <p:cNvSpPr>
            <a:spLocks noGrp="1"/>
          </p:cNvSpPr>
          <p:nvPr>
            <p:ph idx="1"/>
          </p:nvPr>
        </p:nvSpPr>
        <p:spPr>
          <a:xfrm>
            <a:off x="617652" y="1600200"/>
            <a:ext cx="8069148" cy="4525963"/>
          </a:xfrm>
        </p:spPr>
        <p:txBody>
          <a:bodyPr/>
          <a:lstStyle/>
          <a:p>
            <a:pPr marL="45720" indent="0" algn="just" eaLnBrk="1" hangingPunct="1">
              <a:lnSpc>
                <a:spcPct val="80000"/>
              </a:lnSpc>
              <a:buNone/>
            </a:pPr>
            <a:r>
              <a:rPr lang="uk-UA" sz="2400" dirty="0" smtClean="0">
                <a:solidFill>
                  <a:schemeClr val="accent1"/>
                </a:solidFill>
              </a:rPr>
              <a:t>Для розвитку учнів, зацікавлення їх до більш поглибленого вивчення предметів, для розвитку творчих здібностей учнів, створення умов для стимуляції та самореалізації учнів у школі багато уваги приділяється позакласній та позаурочній роботі, а саме проводяться предметні тижні, декади, місячники правового виховання, тематичні вечори, засідання в літературній світлиці, конкурси “Ерудит”, “Найрозумніший”. Велика частина учнів приймає участь в міжнародних конкурсах з фізики «Левеня», математики «Кенгуру», біології та природи «Колосок», інформатики «Бобер», знавців української мови “Соняшник” та ім. П. Яцика,  історії «Лелека». В конкурсах малюнків до вивчення окремих розділів з Основ безпеки життєдіяльності.</a:t>
            </a:r>
            <a:endParaRPr lang="ru-RU" sz="2400" dirty="0" smtClean="0">
              <a:solidFill>
                <a:schemeClr val="accent1"/>
              </a:solidFill>
            </a:endParaRPr>
          </a:p>
        </p:txBody>
      </p:sp>
    </p:spTree>
    <p:extLst>
      <p:ext uri="{BB962C8B-B14F-4D97-AF65-F5344CB8AC3E}">
        <p14:creationId xmlns:p14="http://schemas.microsoft.com/office/powerpoint/2010/main" val="27143841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4"/>
          <p:cNvSpPr>
            <a:spLocks noGrp="1"/>
          </p:cNvSpPr>
          <p:nvPr>
            <p:ph type="title"/>
          </p:nvPr>
        </p:nvSpPr>
        <p:spPr>
          <a:xfrm>
            <a:off x="457200" y="274638"/>
            <a:ext cx="8229600" cy="850900"/>
          </a:xfrm>
        </p:spPr>
        <p:txBody>
          <a:bodyPr/>
          <a:lstStyle/>
          <a:p>
            <a:pPr marL="0" indent="0" algn="r" eaLnBrk="1" hangingPunct="1">
              <a:buNone/>
            </a:pPr>
            <a:r>
              <a:rPr lang="uk-UA" dirty="0" smtClean="0">
                <a:solidFill>
                  <a:srgbClr val="FF0066"/>
                </a:solidFill>
              </a:rPr>
              <a:t>Результати ДПА учнів 4 класу</a:t>
            </a:r>
            <a:endParaRPr lang="ru-RU" dirty="0" smtClean="0">
              <a:solidFill>
                <a:srgbClr val="FF0066"/>
              </a:solidFill>
            </a:endParaRPr>
          </a:p>
        </p:txBody>
      </p:sp>
      <p:graphicFrame>
        <p:nvGraphicFramePr>
          <p:cNvPr id="4" name="Таблиця 3"/>
          <p:cNvGraphicFramePr>
            <a:graphicFrameLocks noGrp="1"/>
          </p:cNvGraphicFramePr>
          <p:nvPr>
            <p:extLst>
              <p:ext uri="{D42A27DB-BD31-4B8C-83A1-F6EECF244321}">
                <p14:modId xmlns:p14="http://schemas.microsoft.com/office/powerpoint/2010/main" val="1300642554"/>
              </p:ext>
            </p:extLst>
          </p:nvPr>
        </p:nvGraphicFramePr>
        <p:xfrm>
          <a:off x="1350962" y="1487900"/>
          <a:ext cx="7181478" cy="2949214"/>
        </p:xfrm>
        <a:graphic>
          <a:graphicData uri="http://schemas.openxmlformats.org/drawingml/2006/table">
            <a:tbl>
              <a:tblPr firstRow="1" firstCol="1" bandRow="1">
                <a:tableStyleId>{5C22544A-7EE6-4342-B048-85BDC9FD1C3A}</a:tableStyleId>
              </a:tblPr>
              <a:tblGrid>
                <a:gridCol w="1276822"/>
                <a:gridCol w="1078398"/>
                <a:gridCol w="1152846"/>
                <a:gridCol w="1152846"/>
                <a:gridCol w="1260283"/>
                <a:gridCol w="1260283"/>
              </a:tblGrid>
              <a:tr h="368652">
                <a:tc rowSpan="2">
                  <a:txBody>
                    <a:bodyPr/>
                    <a:lstStyle/>
                    <a:p>
                      <a:pPr>
                        <a:lnSpc>
                          <a:spcPct val="115000"/>
                        </a:lnSpc>
                        <a:spcAft>
                          <a:spcPts val="0"/>
                        </a:spcAft>
                      </a:pPr>
                      <a:r>
                        <a:rPr lang="uk-UA" sz="1400" dirty="0">
                          <a:effectLst/>
                        </a:rPr>
                        <a:t>Предмети ДПА </a:t>
                      </a:r>
                      <a:endParaRPr lang="uk-UA" sz="1100" dirty="0">
                        <a:effectLst/>
                        <a:latin typeface="Calibri"/>
                        <a:ea typeface="Calibri"/>
                        <a:cs typeface="Times New Roman"/>
                      </a:endParaRPr>
                    </a:p>
                  </a:txBody>
                  <a:tcPr marL="68580" marR="68580" marT="0" marB="0"/>
                </a:tc>
                <a:tc rowSpan="2">
                  <a:txBody>
                    <a:bodyPr/>
                    <a:lstStyle/>
                    <a:p>
                      <a:pPr>
                        <a:lnSpc>
                          <a:spcPct val="115000"/>
                        </a:lnSpc>
                        <a:spcAft>
                          <a:spcPts val="0"/>
                        </a:spcAft>
                      </a:pPr>
                      <a:r>
                        <a:rPr lang="uk-UA" sz="1400">
                          <a:effectLst/>
                        </a:rPr>
                        <a:t>Кількість учнів, що писали роботу</a:t>
                      </a:r>
                      <a:endParaRPr lang="uk-UA" sz="1100">
                        <a:effectLst/>
                        <a:latin typeface="Calibri"/>
                        <a:ea typeface="Calibri"/>
                        <a:cs typeface="Times New Roman"/>
                      </a:endParaRPr>
                    </a:p>
                  </a:txBody>
                  <a:tcPr marL="68580" marR="68580" marT="0" marB="0"/>
                </a:tc>
                <a:tc gridSpan="4">
                  <a:txBody>
                    <a:bodyPr/>
                    <a:lstStyle/>
                    <a:p>
                      <a:pPr>
                        <a:lnSpc>
                          <a:spcPct val="115000"/>
                        </a:lnSpc>
                        <a:spcAft>
                          <a:spcPts val="0"/>
                        </a:spcAft>
                      </a:pPr>
                      <a:r>
                        <a:rPr lang="uk-UA" sz="1400">
                          <a:effectLst/>
                        </a:rPr>
                        <a:t>Рівень навчальних  досягнень (кі-ть учнів / %)</a:t>
                      </a:r>
                      <a:endParaRPr lang="uk-UA" sz="1100">
                        <a:effectLst/>
                        <a:latin typeface="Calibri"/>
                        <a:ea typeface="Calibri"/>
                        <a:cs typeface="Times New Roman"/>
                      </a:endParaRPr>
                    </a:p>
                  </a:txBody>
                  <a:tcPr marL="68580" marR="68580" marT="0" marB="0"/>
                </a:tc>
                <a:tc hMerge="1">
                  <a:txBody>
                    <a:bodyPr/>
                    <a:lstStyle/>
                    <a:p>
                      <a:endParaRPr lang="uk-UA"/>
                    </a:p>
                  </a:txBody>
                  <a:tcPr/>
                </a:tc>
                <a:tc hMerge="1">
                  <a:txBody>
                    <a:bodyPr/>
                    <a:lstStyle/>
                    <a:p>
                      <a:endParaRPr lang="uk-UA"/>
                    </a:p>
                  </a:txBody>
                  <a:tcPr/>
                </a:tc>
                <a:tc hMerge="1">
                  <a:txBody>
                    <a:bodyPr/>
                    <a:lstStyle/>
                    <a:p>
                      <a:endParaRPr lang="uk-UA"/>
                    </a:p>
                  </a:txBody>
                  <a:tcPr/>
                </a:tc>
              </a:tr>
              <a:tr h="1105955">
                <a:tc vMerge="1">
                  <a:txBody>
                    <a:bodyPr/>
                    <a:lstStyle/>
                    <a:p>
                      <a:endParaRPr lang="uk-UA"/>
                    </a:p>
                  </a:txBody>
                  <a:tcPr/>
                </a:tc>
                <a:tc vMerge="1">
                  <a:txBody>
                    <a:bodyPr/>
                    <a:lstStyle/>
                    <a:p>
                      <a:endParaRPr lang="uk-UA"/>
                    </a:p>
                  </a:txBody>
                  <a:tcPr/>
                </a:tc>
                <a:tc>
                  <a:txBody>
                    <a:bodyPr/>
                    <a:lstStyle/>
                    <a:p>
                      <a:pPr>
                        <a:lnSpc>
                          <a:spcPct val="115000"/>
                        </a:lnSpc>
                        <a:spcAft>
                          <a:spcPts val="0"/>
                        </a:spcAft>
                      </a:pPr>
                      <a:r>
                        <a:rPr lang="uk-UA" sz="1400">
                          <a:effectLst/>
                        </a:rPr>
                        <a:t>Високий</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Достатній</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Середні</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Початковий</a:t>
                      </a:r>
                      <a:endParaRPr lang="uk-UA" sz="1100">
                        <a:effectLst/>
                        <a:latin typeface="Calibri"/>
                        <a:ea typeface="Calibri"/>
                        <a:cs typeface="Times New Roman"/>
                      </a:endParaRPr>
                    </a:p>
                  </a:txBody>
                  <a:tcPr marL="68580" marR="68580" marT="0" marB="0"/>
                </a:tc>
              </a:tr>
              <a:tr h="737303">
                <a:tc>
                  <a:txBody>
                    <a:bodyPr/>
                    <a:lstStyle/>
                    <a:p>
                      <a:pPr>
                        <a:lnSpc>
                          <a:spcPct val="115000"/>
                        </a:lnSpc>
                        <a:spcAft>
                          <a:spcPts val="0"/>
                        </a:spcAft>
                      </a:pPr>
                      <a:r>
                        <a:rPr lang="uk-UA" sz="1400">
                          <a:effectLst/>
                        </a:rPr>
                        <a:t>Математика</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19</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5/26%</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4/21%</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8/42%</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2/11%</a:t>
                      </a:r>
                      <a:endParaRPr lang="uk-UA" sz="1100">
                        <a:effectLst/>
                        <a:latin typeface="Calibri"/>
                        <a:ea typeface="Calibri"/>
                        <a:cs typeface="Times New Roman"/>
                      </a:endParaRPr>
                    </a:p>
                  </a:txBody>
                  <a:tcPr marL="68580" marR="68580" marT="0" marB="0"/>
                </a:tc>
              </a:tr>
              <a:tr h="368652">
                <a:tc>
                  <a:txBody>
                    <a:bodyPr/>
                    <a:lstStyle/>
                    <a:p>
                      <a:pPr>
                        <a:lnSpc>
                          <a:spcPct val="115000"/>
                        </a:lnSpc>
                        <a:spcAft>
                          <a:spcPts val="0"/>
                        </a:spcAft>
                      </a:pPr>
                      <a:r>
                        <a:rPr lang="uk-UA" sz="1400">
                          <a:effectLst/>
                        </a:rPr>
                        <a:t>Укр. мова</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19</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5/26%</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10/53%</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2/10,5%</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2/10,5%</a:t>
                      </a:r>
                      <a:endParaRPr lang="uk-UA" sz="1100">
                        <a:effectLst/>
                        <a:latin typeface="Calibri"/>
                        <a:ea typeface="Calibri"/>
                        <a:cs typeface="Times New Roman"/>
                      </a:endParaRPr>
                    </a:p>
                  </a:txBody>
                  <a:tcPr marL="68580" marR="68580" marT="0" marB="0"/>
                </a:tc>
              </a:tr>
              <a:tr h="368652">
                <a:tc>
                  <a:txBody>
                    <a:bodyPr/>
                    <a:lstStyle/>
                    <a:p>
                      <a:pPr>
                        <a:lnSpc>
                          <a:spcPct val="115000"/>
                        </a:lnSpc>
                        <a:spcAft>
                          <a:spcPts val="0"/>
                        </a:spcAft>
                      </a:pPr>
                      <a:r>
                        <a:rPr lang="uk-UA" sz="1400">
                          <a:effectLst/>
                        </a:rPr>
                        <a:t>Читання</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19</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9/48%</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5/26%</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5/26%</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dirty="0">
                          <a:effectLst/>
                        </a:rPr>
                        <a:t>-</a:t>
                      </a:r>
                      <a:endParaRPr lang="uk-UA"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505273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aphicFrame>
        <p:nvGraphicFramePr>
          <p:cNvPr id="3" name="Таблиця 2"/>
          <p:cNvGraphicFramePr>
            <a:graphicFrameLocks noGrp="1"/>
          </p:cNvGraphicFramePr>
          <p:nvPr>
            <p:extLst>
              <p:ext uri="{D42A27DB-BD31-4B8C-83A1-F6EECF244321}">
                <p14:modId xmlns:p14="http://schemas.microsoft.com/office/powerpoint/2010/main" val="785357437"/>
              </p:ext>
            </p:extLst>
          </p:nvPr>
        </p:nvGraphicFramePr>
        <p:xfrm>
          <a:off x="971600" y="2160921"/>
          <a:ext cx="7416824" cy="2261616"/>
        </p:xfrm>
        <a:graphic>
          <a:graphicData uri="http://schemas.openxmlformats.org/drawingml/2006/table">
            <a:tbl>
              <a:tblPr firstRow="1" firstCol="1" bandRow="1">
                <a:tableStyleId>{5C22544A-7EE6-4342-B048-85BDC9FD1C3A}</a:tableStyleId>
              </a:tblPr>
              <a:tblGrid>
                <a:gridCol w="1296144"/>
                <a:gridCol w="1136260"/>
                <a:gridCol w="1190626"/>
                <a:gridCol w="1190626"/>
                <a:gridCol w="1301584"/>
                <a:gridCol w="1301584"/>
              </a:tblGrid>
              <a:tr h="0">
                <a:tc rowSpan="2">
                  <a:txBody>
                    <a:bodyPr/>
                    <a:lstStyle/>
                    <a:p>
                      <a:pPr>
                        <a:lnSpc>
                          <a:spcPct val="115000"/>
                        </a:lnSpc>
                        <a:spcAft>
                          <a:spcPts val="0"/>
                        </a:spcAft>
                      </a:pPr>
                      <a:r>
                        <a:rPr lang="uk-UA" sz="1400" dirty="0">
                          <a:effectLst/>
                        </a:rPr>
                        <a:t>Предмети ДПА </a:t>
                      </a:r>
                      <a:endParaRPr lang="uk-UA" sz="1100" dirty="0">
                        <a:effectLst/>
                        <a:latin typeface="Calibri"/>
                        <a:ea typeface="Calibri"/>
                        <a:cs typeface="Times New Roman"/>
                      </a:endParaRPr>
                    </a:p>
                  </a:txBody>
                  <a:tcPr marL="68580" marR="68580" marT="0" marB="0"/>
                </a:tc>
                <a:tc rowSpan="2">
                  <a:txBody>
                    <a:bodyPr/>
                    <a:lstStyle/>
                    <a:p>
                      <a:pPr>
                        <a:lnSpc>
                          <a:spcPct val="115000"/>
                        </a:lnSpc>
                        <a:spcAft>
                          <a:spcPts val="0"/>
                        </a:spcAft>
                      </a:pPr>
                      <a:r>
                        <a:rPr lang="uk-UA" sz="1400">
                          <a:effectLst/>
                        </a:rPr>
                        <a:t>Кількість учнів, що писали роботу</a:t>
                      </a:r>
                      <a:endParaRPr lang="uk-UA" sz="1100">
                        <a:effectLst/>
                        <a:latin typeface="Calibri"/>
                        <a:ea typeface="Calibri"/>
                        <a:cs typeface="Times New Roman"/>
                      </a:endParaRPr>
                    </a:p>
                  </a:txBody>
                  <a:tcPr marL="68580" marR="68580" marT="0" marB="0"/>
                </a:tc>
                <a:tc gridSpan="4">
                  <a:txBody>
                    <a:bodyPr/>
                    <a:lstStyle/>
                    <a:p>
                      <a:pPr>
                        <a:lnSpc>
                          <a:spcPct val="115000"/>
                        </a:lnSpc>
                        <a:spcAft>
                          <a:spcPts val="0"/>
                        </a:spcAft>
                      </a:pPr>
                      <a:r>
                        <a:rPr lang="uk-UA" sz="1400">
                          <a:effectLst/>
                        </a:rPr>
                        <a:t>Рівень навчальних  досягнень (кі-ть учнів / %)</a:t>
                      </a:r>
                      <a:endParaRPr lang="uk-UA" sz="1100">
                        <a:effectLst/>
                        <a:latin typeface="Calibri"/>
                        <a:ea typeface="Calibri"/>
                        <a:cs typeface="Times New Roman"/>
                      </a:endParaRPr>
                    </a:p>
                  </a:txBody>
                  <a:tcPr marL="68580" marR="68580" marT="0" marB="0"/>
                </a:tc>
                <a:tc hMerge="1">
                  <a:txBody>
                    <a:bodyPr/>
                    <a:lstStyle/>
                    <a:p>
                      <a:endParaRPr lang="uk-UA"/>
                    </a:p>
                  </a:txBody>
                  <a:tcPr/>
                </a:tc>
                <a:tc hMerge="1">
                  <a:txBody>
                    <a:bodyPr/>
                    <a:lstStyle/>
                    <a:p>
                      <a:endParaRPr lang="uk-UA"/>
                    </a:p>
                  </a:txBody>
                  <a:tcPr/>
                </a:tc>
                <a:tc hMerge="1">
                  <a:txBody>
                    <a:bodyPr/>
                    <a:lstStyle/>
                    <a:p>
                      <a:endParaRPr lang="uk-UA"/>
                    </a:p>
                  </a:txBody>
                  <a:tcPr/>
                </a:tc>
              </a:tr>
              <a:tr h="0">
                <a:tc vMerge="1">
                  <a:txBody>
                    <a:bodyPr/>
                    <a:lstStyle/>
                    <a:p>
                      <a:endParaRPr lang="uk-UA"/>
                    </a:p>
                  </a:txBody>
                  <a:tcPr/>
                </a:tc>
                <a:tc vMerge="1">
                  <a:txBody>
                    <a:bodyPr/>
                    <a:lstStyle/>
                    <a:p>
                      <a:endParaRPr lang="uk-UA"/>
                    </a:p>
                  </a:txBody>
                  <a:tcPr/>
                </a:tc>
                <a:tc>
                  <a:txBody>
                    <a:bodyPr/>
                    <a:lstStyle/>
                    <a:p>
                      <a:pPr>
                        <a:lnSpc>
                          <a:spcPct val="115000"/>
                        </a:lnSpc>
                        <a:spcAft>
                          <a:spcPts val="0"/>
                        </a:spcAft>
                      </a:pPr>
                      <a:r>
                        <a:rPr lang="uk-UA" sz="1400">
                          <a:effectLst/>
                        </a:rPr>
                        <a:t>Високий</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Достатній</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a:effectLst/>
                        </a:rPr>
                        <a:t>Середні</a:t>
                      </a:r>
                      <a:endParaRPr lang="uk-UA" sz="1100">
                        <a:effectLst/>
                        <a:latin typeface="Calibri"/>
                        <a:ea typeface="Calibri"/>
                        <a:cs typeface="Times New Roman"/>
                      </a:endParaRPr>
                    </a:p>
                  </a:txBody>
                  <a:tcPr marL="68580" marR="68580" marT="0" marB="0"/>
                </a:tc>
                <a:tc>
                  <a:txBody>
                    <a:bodyPr/>
                    <a:lstStyle/>
                    <a:p>
                      <a:pPr>
                        <a:lnSpc>
                          <a:spcPct val="115000"/>
                        </a:lnSpc>
                        <a:spcAft>
                          <a:spcPts val="0"/>
                        </a:spcAft>
                      </a:pPr>
                      <a:r>
                        <a:rPr lang="uk-UA" sz="1400" dirty="0">
                          <a:effectLst/>
                        </a:rPr>
                        <a:t>Початковий</a:t>
                      </a:r>
                      <a:endParaRPr lang="uk-UA" sz="1100" dirty="0">
                        <a:effectLst/>
                        <a:latin typeface="Calibri"/>
                        <a:ea typeface="Calibri"/>
                        <a:cs typeface="Times New Roman"/>
                      </a:endParaRPr>
                    </a:p>
                  </a:txBody>
                  <a:tcPr marL="68580" marR="68580" marT="0" marB="0"/>
                </a:tc>
              </a:tr>
              <a:tr h="0">
                <a:tc>
                  <a:txBody>
                    <a:bodyPr/>
                    <a:lstStyle/>
                    <a:p>
                      <a:pPr>
                        <a:lnSpc>
                          <a:spcPct val="200000"/>
                        </a:lnSpc>
                        <a:spcAft>
                          <a:spcPts val="0"/>
                        </a:spcAft>
                      </a:pPr>
                      <a:r>
                        <a:rPr lang="uk-UA" sz="1400">
                          <a:effectLst/>
                        </a:rPr>
                        <a:t>Математика</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14</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2/14%</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4/29%</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6/43%</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dirty="0">
                          <a:effectLst/>
                        </a:rPr>
                        <a:t>2/14%</a:t>
                      </a:r>
                      <a:endParaRPr lang="uk-UA" sz="1100" dirty="0">
                        <a:effectLst/>
                        <a:latin typeface="Calibri"/>
                        <a:ea typeface="Calibri"/>
                        <a:cs typeface="Times New Roman"/>
                      </a:endParaRPr>
                    </a:p>
                  </a:txBody>
                  <a:tcPr marL="68580" marR="68580" marT="0" marB="0"/>
                </a:tc>
              </a:tr>
              <a:tr h="0">
                <a:tc>
                  <a:txBody>
                    <a:bodyPr/>
                    <a:lstStyle/>
                    <a:p>
                      <a:pPr>
                        <a:lnSpc>
                          <a:spcPct val="200000"/>
                        </a:lnSpc>
                        <a:spcAft>
                          <a:spcPts val="0"/>
                        </a:spcAft>
                      </a:pPr>
                      <a:r>
                        <a:rPr lang="uk-UA" sz="1400">
                          <a:effectLst/>
                        </a:rPr>
                        <a:t>Укр. мова</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14</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6/43%</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1/7%</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3/21%</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dirty="0">
                          <a:effectLst/>
                        </a:rPr>
                        <a:t>4/29%</a:t>
                      </a:r>
                      <a:endParaRPr lang="uk-UA" sz="1100" dirty="0">
                        <a:effectLst/>
                        <a:latin typeface="Calibri"/>
                        <a:ea typeface="Calibri"/>
                        <a:cs typeface="Times New Roman"/>
                      </a:endParaRPr>
                    </a:p>
                  </a:txBody>
                  <a:tcPr marL="68580" marR="68580" marT="0" marB="0"/>
                </a:tc>
              </a:tr>
              <a:tr h="0">
                <a:tc>
                  <a:txBody>
                    <a:bodyPr/>
                    <a:lstStyle/>
                    <a:p>
                      <a:pPr>
                        <a:lnSpc>
                          <a:spcPct val="200000"/>
                        </a:lnSpc>
                        <a:spcAft>
                          <a:spcPts val="0"/>
                        </a:spcAft>
                      </a:pPr>
                      <a:r>
                        <a:rPr lang="uk-UA" sz="1400">
                          <a:effectLst/>
                        </a:rPr>
                        <a:t>Біологія</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14</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5/36%</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4/29%</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a:effectLst/>
                        </a:rPr>
                        <a:t>3/21%</a:t>
                      </a:r>
                      <a:endParaRPr lang="uk-UA" sz="1100">
                        <a:effectLst/>
                        <a:latin typeface="Calibri"/>
                        <a:ea typeface="Calibri"/>
                        <a:cs typeface="Times New Roman"/>
                      </a:endParaRPr>
                    </a:p>
                  </a:txBody>
                  <a:tcPr marL="68580" marR="68580" marT="0" marB="0"/>
                </a:tc>
                <a:tc>
                  <a:txBody>
                    <a:bodyPr/>
                    <a:lstStyle/>
                    <a:p>
                      <a:pPr>
                        <a:lnSpc>
                          <a:spcPct val="200000"/>
                        </a:lnSpc>
                        <a:spcAft>
                          <a:spcPts val="0"/>
                        </a:spcAft>
                      </a:pPr>
                      <a:r>
                        <a:rPr lang="uk-UA" sz="1400" dirty="0">
                          <a:effectLst/>
                        </a:rPr>
                        <a:t>2/14%</a:t>
                      </a:r>
                      <a:endParaRPr lang="uk-UA" sz="1100" dirty="0">
                        <a:effectLst/>
                        <a:latin typeface="Calibri"/>
                        <a:ea typeface="Calibri"/>
                        <a:cs typeface="Times New Roman"/>
                      </a:endParaRPr>
                    </a:p>
                  </a:txBody>
                  <a:tcPr marL="68580" marR="68580" marT="0" marB="0"/>
                </a:tc>
              </a:tr>
            </a:tbl>
          </a:graphicData>
        </a:graphic>
      </p:graphicFrame>
      <p:sp>
        <p:nvSpPr>
          <p:cNvPr id="4" name="TextBox 3"/>
          <p:cNvSpPr txBox="1"/>
          <p:nvPr/>
        </p:nvSpPr>
        <p:spPr>
          <a:xfrm>
            <a:off x="2555776" y="435217"/>
            <a:ext cx="5585940" cy="523220"/>
          </a:xfrm>
          <a:prstGeom prst="rect">
            <a:avLst/>
          </a:prstGeom>
          <a:noFill/>
        </p:spPr>
        <p:txBody>
          <a:bodyPr wrap="square" rtlCol="0">
            <a:spAutoFit/>
          </a:bodyPr>
          <a:lstStyle/>
          <a:p>
            <a:r>
              <a:rPr lang="uk-UA" sz="2800" dirty="0" smtClean="0">
                <a:solidFill>
                  <a:srgbClr val="F71FCE"/>
                </a:solidFill>
              </a:rPr>
              <a:t>Результати ДПА учнів 9 класу</a:t>
            </a:r>
            <a:endParaRPr lang="uk-UA" sz="2800" dirty="0">
              <a:solidFill>
                <a:srgbClr val="F71FCE"/>
              </a:solidFill>
            </a:endParaRPr>
          </a:p>
        </p:txBody>
      </p:sp>
    </p:spTree>
    <p:extLst>
      <p:ext uri="{BB962C8B-B14F-4D97-AF65-F5344CB8AC3E}">
        <p14:creationId xmlns:p14="http://schemas.microsoft.com/office/powerpoint/2010/main" val="1461996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511637" y="577193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aphicFrame>
        <p:nvGraphicFramePr>
          <p:cNvPr id="12" name="Group 254"/>
          <p:cNvGraphicFramePr>
            <a:graphicFrameLocks/>
          </p:cNvGraphicFramePr>
          <p:nvPr>
            <p:extLst>
              <p:ext uri="{D42A27DB-BD31-4B8C-83A1-F6EECF244321}">
                <p14:modId xmlns:p14="http://schemas.microsoft.com/office/powerpoint/2010/main" val="3360894152"/>
              </p:ext>
            </p:extLst>
          </p:nvPr>
        </p:nvGraphicFramePr>
        <p:xfrm>
          <a:off x="2362203" y="404664"/>
          <a:ext cx="5616575" cy="2332039"/>
        </p:xfrm>
        <a:graphic>
          <a:graphicData uri="http://schemas.openxmlformats.org/drawingml/2006/table">
            <a:tbl>
              <a:tblPr/>
              <a:tblGrid>
                <a:gridCol w="2687638"/>
                <a:gridCol w="2928937"/>
              </a:tblGrid>
              <a:tr h="573088">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Calibri" pitchFamily="34" charset="0"/>
                        </a:rPr>
                        <a:t>Профільні предмети. Якісний показник </a:t>
                      </a:r>
                      <a:endParaRPr kumimoji="0" lang="ru-RU" sz="1400" b="0" i="0" u="none" strike="noStrike" cap="none" normalizeH="0" baseline="0" dirty="0" smtClean="0">
                        <a:ln>
                          <a:noFill/>
                        </a:ln>
                        <a:solidFill>
                          <a:schemeClr val="accent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r>
              <a:tr h="479425">
                <a:tc>
                  <a:txBody>
                    <a:bodyPr/>
                    <a:lstStyle/>
                    <a:p>
                      <a:pPr algn="ctr"/>
                      <a:r>
                        <a:rPr lang="uk-UA" sz="1400" dirty="0" smtClean="0">
                          <a:solidFill>
                            <a:schemeClr val="accent1"/>
                          </a:solidFill>
                        </a:rPr>
                        <a:t>10 клас</a:t>
                      </a:r>
                      <a:endParaRPr lang="uk-UA" sz="1400" dirty="0">
                        <a:solidFill>
                          <a:schemeClr val="accent1"/>
                        </a:solidFil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Calibri" pitchFamily="34" charset="0"/>
                        </a:rPr>
                        <a:t>11 клас </a:t>
                      </a:r>
                      <a:endParaRPr kumimoji="0" lang="ru-RU" sz="1400" b="0" i="0" u="none" strike="noStrike" cap="none" normalizeH="0" baseline="0" dirty="0" smtClean="0">
                        <a:ln>
                          <a:noFill/>
                        </a:ln>
                        <a:solidFill>
                          <a:schemeClr val="accent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4213">
                <a:tc>
                  <a:txBody>
                    <a:bodyPr/>
                    <a:lstStyle/>
                    <a:p>
                      <a:pPr algn="ctr"/>
                      <a:r>
                        <a:rPr lang="uk-UA" sz="1400" dirty="0" smtClean="0">
                          <a:solidFill>
                            <a:schemeClr val="accent1"/>
                          </a:solidFill>
                        </a:rPr>
                        <a:t>Історія </a:t>
                      </a:r>
                      <a:endParaRPr lang="uk-UA" sz="1400" dirty="0">
                        <a:solidFill>
                          <a:schemeClr val="accent1"/>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Calibri" pitchFamily="34" charset="0"/>
                        </a:rPr>
                        <a:t>Хімія Біологія </a:t>
                      </a:r>
                      <a:endParaRPr kumimoji="0" lang="ru-RU" sz="1400" b="0" i="0" u="none" strike="noStrike" cap="none" normalizeH="0" baseline="0" dirty="0" smtClean="0">
                        <a:ln>
                          <a:noFill/>
                        </a:ln>
                        <a:solidFill>
                          <a:schemeClr val="accent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p>
                      <a:pPr algn="ctr"/>
                      <a:r>
                        <a:rPr lang="uk-UA" sz="1400" dirty="0" smtClean="0">
                          <a:solidFill>
                            <a:schemeClr val="accent1"/>
                          </a:solidFill>
                        </a:rPr>
                        <a:t>6</a:t>
                      </a:r>
                      <a:endParaRPr lang="uk-UA" sz="1400" dirty="0">
                        <a:solidFill>
                          <a:schemeClr val="accent1"/>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dirty="0" smtClean="0">
                          <a:ln>
                            <a:noFill/>
                          </a:ln>
                          <a:solidFill>
                            <a:schemeClr val="accent1"/>
                          </a:solidFill>
                          <a:effectLst/>
                          <a:latin typeface="Calibri" pitchFamily="34" charset="0"/>
                        </a:rPr>
                        <a:t>6</a:t>
                      </a:r>
                      <a:endParaRPr kumimoji="0" lang="ru-RU" sz="1400" b="0" i="0" u="none" strike="noStrike" cap="none" normalizeH="0" baseline="0" dirty="0" smtClean="0">
                        <a:ln>
                          <a:noFill/>
                        </a:ln>
                        <a:solidFill>
                          <a:schemeClr val="accent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6" name="Group 168"/>
          <p:cNvGraphicFramePr>
            <a:graphicFrameLocks noGrp="1"/>
          </p:cNvGraphicFramePr>
          <p:nvPr>
            <p:ph sz="half" idx="2"/>
            <p:extLst>
              <p:ext uri="{D42A27DB-BD31-4B8C-83A1-F6EECF244321}">
                <p14:modId xmlns:p14="http://schemas.microsoft.com/office/powerpoint/2010/main" val="736039741"/>
              </p:ext>
            </p:extLst>
          </p:nvPr>
        </p:nvGraphicFramePr>
        <p:xfrm>
          <a:off x="636498" y="2852936"/>
          <a:ext cx="8312150" cy="3008312"/>
        </p:xfrm>
        <a:graphic>
          <a:graphicData uri="http://schemas.openxmlformats.org/drawingml/2006/table">
            <a:tbl>
              <a:tblPr/>
              <a:tblGrid>
                <a:gridCol w="1039813"/>
                <a:gridCol w="1038225"/>
                <a:gridCol w="1039812"/>
                <a:gridCol w="1038225"/>
                <a:gridCol w="1039813"/>
                <a:gridCol w="1038225"/>
                <a:gridCol w="1039812"/>
                <a:gridCol w="1038225"/>
              </a:tblGrid>
              <a:tr h="927031">
                <a:tc gridSpan="8">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2800" b="0" i="0" u="none" strike="noStrike" cap="none" normalizeH="0" baseline="0" dirty="0" smtClean="0">
                          <a:ln>
                            <a:noFill/>
                          </a:ln>
                          <a:solidFill>
                            <a:srgbClr val="FF0066"/>
                          </a:solidFill>
                          <a:effectLst/>
                          <a:latin typeface="Calibri" pitchFamily="34" charset="0"/>
                        </a:rPr>
                        <a:t>Успішність по рівнях за 2016/2017 н. р.</a:t>
                      </a:r>
                      <a:endParaRPr kumimoji="0" lang="ru-RU" sz="2800" b="0" i="0" u="none" strike="noStrike" cap="none" normalizeH="0" baseline="0" dirty="0" smtClean="0">
                        <a:ln>
                          <a:noFill/>
                        </a:ln>
                        <a:solidFill>
                          <a:srgbClr val="FF0066"/>
                        </a:solidFill>
                        <a:effectLst/>
                        <a:latin typeface="Calibri" pitchFamily="34" charset="0"/>
                      </a:endParaRPr>
                    </a:p>
                  </a:txBody>
                  <a:tcPr marT="45717" marB="457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698448">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smtClean="0">
                          <a:ln>
                            <a:noFill/>
                          </a:ln>
                          <a:solidFill>
                            <a:srgbClr val="0000FF"/>
                          </a:solidFill>
                          <a:effectLst/>
                          <a:latin typeface="Calibri" pitchFamily="34" charset="0"/>
                        </a:rPr>
                        <a:t>Високий</a:t>
                      </a:r>
                      <a:endParaRPr kumimoji="0" lang="ru-RU" sz="1400" b="0" i="0" u="none" strike="noStrike" cap="none" normalizeH="0" baseline="0" smtClean="0">
                        <a:ln>
                          <a:noFill/>
                        </a:ln>
                        <a:solidFill>
                          <a:srgbClr val="0000FF"/>
                        </a:solidFill>
                        <a:effectLst/>
                        <a:latin typeface="Calibri" pitchFamily="34"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smtClean="0">
                          <a:ln>
                            <a:noFill/>
                          </a:ln>
                          <a:solidFill>
                            <a:srgbClr val="0000FF"/>
                          </a:solidFill>
                          <a:effectLst/>
                          <a:latin typeface="Calibri" pitchFamily="34" charset="0"/>
                        </a:rPr>
                        <a:t>Достатній</a:t>
                      </a:r>
                      <a:endParaRPr kumimoji="0" lang="ru-RU" sz="14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smtClean="0">
                          <a:ln>
                            <a:noFill/>
                          </a:ln>
                          <a:solidFill>
                            <a:srgbClr val="0000FF"/>
                          </a:solidFill>
                          <a:effectLst/>
                          <a:latin typeface="Calibri" pitchFamily="34" charset="0"/>
                        </a:rPr>
                        <a:t>Середній</a:t>
                      </a:r>
                      <a:endParaRPr kumimoji="0" lang="ru-RU" sz="14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400" b="0" i="0" u="none" strike="noStrike" cap="none" normalizeH="0" baseline="0" smtClean="0">
                          <a:ln>
                            <a:noFill/>
                          </a:ln>
                          <a:solidFill>
                            <a:srgbClr val="0000FF"/>
                          </a:solidFill>
                          <a:effectLst/>
                          <a:latin typeface="Calibri" pitchFamily="34" charset="0"/>
                        </a:rPr>
                        <a:t>початковий</a:t>
                      </a:r>
                      <a:endParaRPr kumimoji="0" lang="ru-RU" sz="14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uk-UA"/>
                    </a:p>
                  </a:txBody>
                  <a:tcPr/>
                </a:tc>
              </a:tr>
              <a:tr h="822487">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Кількість учнів</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Кількість учнів</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Кількість учнів</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Кількість учнів</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smtClean="0">
                          <a:ln>
                            <a:noFill/>
                          </a:ln>
                          <a:solidFill>
                            <a:srgbClr val="0000FF"/>
                          </a:solidFill>
                          <a:effectLst/>
                          <a:latin typeface="Calibri" pitchFamily="34" charset="0"/>
                        </a:rPr>
                        <a:t>%</a:t>
                      </a:r>
                      <a:endParaRPr kumimoji="0" lang="ru-RU" sz="1200" b="0" i="0" u="none" strike="noStrike" cap="none" normalizeH="0" baseline="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346">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rgbClr val="0000FF"/>
                          </a:solidFill>
                          <a:effectLst/>
                          <a:latin typeface="Calibri" pitchFamily="34" charset="0"/>
                        </a:rPr>
                        <a:t>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rgbClr val="0000FF"/>
                          </a:solidFill>
                          <a:effectLst/>
                          <a:latin typeface="Calibri" pitchFamily="34" charset="0"/>
                        </a:rPr>
                        <a:t>2,8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rgbClr val="0000FF"/>
                          </a:solidFill>
                          <a:effectLst/>
                          <a:latin typeface="Calibri" pitchFamily="34" charset="0"/>
                        </a:rPr>
                        <a:t>54</a:t>
                      </a:r>
                      <a:endParaRPr kumimoji="0" lang="ru-RU" sz="1200" b="0" i="0" u="none" strike="noStrike" cap="none" normalizeH="0" baseline="0" dirty="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rgbClr val="0000FF"/>
                          </a:solidFill>
                          <a:effectLst/>
                          <a:latin typeface="Calibri" pitchFamily="34" charset="0"/>
                        </a:rPr>
                        <a:t>37,8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rgbClr val="0000FF"/>
                          </a:solidFill>
                          <a:effectLst/>
                          <a:latin typeface="Calibri" pitchFamily="34" charset="0"/>
                        </a:rPr>
                        <a:t>76</a:t>
                      </a:r>
                      <a:endParaRPr kumimoji="0" lang="ru-RU" sz="1200" b="0" i="0" u="none" strike="noStrike" cap="none" normalizeH="0" baseline="0" dirty="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rgbClr val="0000FF"/>
                          </a:solidFill>
                          <a:effectLst/>
                          <a:latin typeface="Calibri" pitchFamily="34" charset="0"/>
                        </a:rPr>
                        <a:t>53,1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uk-UA" sz="1200" b="0" i="0" u="none" strike="noStrike" cap="none" normalizeH="0" baseline="0" dirty="0" smtClean="0">
                          <a:ln>
                            <a:noFill/>
                          </a:ln>
                          <a:solidFill>
                            <a:srgbClr val="0000FF"/>
                          </a:solidFill>
                          <a:effectLst/>
                          <a:latin typeface="Calibri" pitchFamily="34" charset="0"/>
                        </a:rPr>
                        <a:t>9</a:t>
                      </a:r>
                      <a:endParaRPr kumimoji="0" lang="ru-RU" sz="1200" b="0" i="0" u="none" strike="noStrike" cap="none" normalizeH="0" baseline="0" dirty="0" smtClean="0">
                        <a:ln>
                          <a:noFill/>
                        </a:ln>
                        <a:solidFill>
                          <a:srgbClr val="0000FF"/>
                        </a:solidFill>
                        <a:effectLst/>
                        <a:latin typeface="Calibri"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ru-RU" sz="1200" b="0" i="0" u="none" strike="noStrike" cap="none" normalizeH="0" baseline="0" dirty="0" smtClean="0">
                          <a:ln>
                            <a:noFill/>
                          </a:ln>
                          <a:solidFill>
                            <a:srgbClr val="0000FF"/>
                          </a:solidFill>
                          <a:effectLst/>
                          <a:latin typeface="Calibri" pitchFamily="34" charset="0"/>
                        </a:rPr>
                        <a:t>6,3</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27995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9872" y="879216"/>
            <a:ext cx="4636206" cy="400110"/>
          </a:xfrm>
          <a:prstGeom prst="rect">
            <a:avLst/>
          </a:prstGeom>
          <a:noFill/>
        </p:spPr>
        <p:txBody>
          <a:bodyPr wrap="none" rtlCol="0">
            <a:spAutoFit/>
          </a:bodyPr>
          <a:lstStyle/>
          <a:p>
            <a:r>
              <a:rPr lang="uk-UA" sz="2000" cap="all" dirty="0" smtClean="0">
                <a:solidFill>
                  <a:srgbClr val="FF0000"/>
                </a:solidFill>
              </a:rPr>
              <a:t>Результати предметних олімпіад</a:t>
            </a:r>
            <a:endParaRPr lang="uk-UA" sz="2000" cap="all" dirty="0">
              <a:solidFill>
                <a:srgbClr val="FF0000"/>
              </a:solidFill>
            </a:endParaRPr>
          </a:p>
        </p:txBody>
      </p:sp>
      <p:sp>
        <p:nvSpPr>
          <p:cNvPr id="4" name="TextBox 3"/>
          <p:cNvSpPr txBox="1"/>
          <p:nvPr/>
        </p:nvSpPr>
        <p:spPr>
          <a:xfrm>
            <a:off x="617652" y="1988840"/>
            <a:ext cx="8346835" cy="2862322"/>
          </a:xfrm>
          <a:prstGeom prst="rect">
            <a:avLst/>
          </a:prstGeom>
          <a:noFill/>
        </p:spPr>
        <p:txBody>
          <a:bodyPr wrap="square" rtlCol="0">
            <a:spAutoFit/>
          </a:bodyPr>
          <a:lstStyle/>
          <a:p>
            <a:r>
              <a:rPr lang="uk-UA" dirty="0" smtClean="0">
                <a:solidFill>
                  <a:schemeClr val="accent1"/>
                </a:solidFill>
              </a:rPr>
              <a:t>Деркач Данило – 4 клас, 2 місце з природознавства ( вчитель </a:t>
            </a:r>
            <a:r>
              <a:rPr lang="uk-UA" dirty="0" err="1" smtClean="0">
                <a:solidFill>
                  <a:schemeClr val="accent1"/>
                </a:solidFill>
              </a:rPr>
              <a:t>Кулаковська</a:t>
            </a:r>
            <a:r>
              <a:rPr lang="uk-UA" dirty="0" smtClean="0">
                <a:solidFill>
                  <a:schemeClr val="accent1"/>
                </a:solidFill>
              </a:rPr>
              <a:t> А.У.)</a:t>
            </a:r>
          </a:p>
          <a:p>
            <a:r>
              <a:rPr lang="uk-UA" dirty="0" smtClean="0">
                <a:solidFill>
                  <a:schemeClr val="accent1"/>
                </a:solidFill>
              </a:rPr>
              <a:t>Володько Алла – 9 клас, 3 місце з біології (вчитель Варфоломієва А.В.)</a:t>
            </a:r>
          </a:p>
          <a:p>
            <a:r>
              <a:rPr lang="uk-UA" dirty="0" smtClean="0">
                <a:solidFill>
                  <a:schemeClr val="accent1"/>
                </a:solidFill>
              </a:rPr>
              <a:t>Володько Алла – 9 клас, 3 місце зарубіжна література, вчитель Багнюк В.І.)</a:t>
            </a:r>
          </a:p>
          <a:p>
            <a:r>
              <a:rPr lang="uk-UA" dirty="0" err="1" smtClean="0">
                <a:solidFill>
                  <a:schemeClr val="accent1"/>
                </a:solidFill>
              </a:rPr>
              <a:t>Бердик</a:t>
            </a:r>
            <a:r>
              <a:rPr lang="uk-UA" dirty="0" smtClean="0">
                <a:solidFill>
                  <a:schemeClr val="accent1"/>
                </a:solidFill>
              </a:rPr>
              <a:t> Антоніна – 9 клас, 2 місце історія (вчитель Бердік Л.Ф.)</a:t>
            </a:r>
          </a:p>
          <a:p>
            <a:r>
              <a:rPr lang="uk-UA" dirty="0" err="1" smtClean="0">
                <a:solidFill>
                  <a:schemeClr val="accent1"/>
                </a:solidFill>
              </a:rPr>
              <a:t>Крейтор</a:t>
            </a:r>
            <a:r>
              <a:rPr lang="uk-UA" dirty="0" smtClean="0">
                <a:solidFill>
                  <a:schemeClr val="accent1"/>
                </a:solidFill>
              </a:rPr>
              <a:t> Анастасія – 11 клас, 3 місце зарубіжна література (вчитель Багнюк В.І.)</a:t>
            </a:r>
          </a:p>
          <a:p>
            <a:r>
              <a:rPr lang="uk-UA" dirty="0" smtClean="0">
                <a:solidFill>
                  <a:schemeClr val="accent1"/>
                </a:solidFill>
              </a:rPr>
              <a:t>Петрик Ізабелла 11 клас, 3 місце історія (вчитель Царик А.Г.)</a:t>
            </a:r>
          </a:p>
          <a:p>
            <a:r>
              <a:rPr lang="uk-UA" dirty="0" smtClean="0">
                <a:solidFill>
                  <a:schemeClr val="accent1"/>
                </a:solidFill>
              </a:rPr>
              <a:t>Петрик Ізабелла 11 клас, 2 місце біологія, вчитель Варфоломієва А.В.</a:t>
            </a:r>
          </a:p>
          <a:p>
            <a:endParaRPr lang="uk-UA" dirty="0">
              <a:solidFill>
                <a:schemeClr val="accent1"/>
              </a:solidFill>
            </a:endParaRPr>
          </a:p>
        </p:txBody>
      </p:sp>
    </p:spTree>
    <p:extLst>
      <p:ext uri="{BB962C8B-B14F-4D97-AF65-F5344CB8AC3E}">
        <p14:creationId xmlns:p14="http://schemas.microsoft.com/office/powerpoint/2010/main" val="28783509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1840" y="980728"/>
            <a:ext cx="3413114" cy="369332"/>
          </a:xfrm>
          <a:prstGeom prst="rect">
            <a:avLst/>
          </a:prstGeom>
          <a:noFill/>
        </p:spPr>
        <p:txBody>
          <a:bodyPr wrap="none" rtlCol="0">
            <a:spAutoFit/>
          </a:bodyPr>
          <a:lstStyle/>
          <a:p>
            <a:r>
              <a:rPr lang="uk-UA" dirty="0" smtClean="0"/>
              <a:t>Результати участі у конкурсах</a:t>
            </a:r>
          </a:p>
        </p:txBody>
      </p:sp>
      <p:sp>
        <p:nvSpPr>
          <p:cNvPr id="4" name="TextBox 3"/>
          <p:cNvSpPr txBox="1"/>
          <p:nvPr/>
        </p:nvSpPr>
        <p:spPr>
          <a:xfrm>
            <a:off x="905701" y="1405773"/>
            <a:ext cx="7704353" cy="4247317"/>
          </a:xfrm>
          <a:prstGeom prst="rect">
            <a:avLst/>
          </a:prstGeom>
          <a:noFill/>
        </p:spPr>
        <p:txBody>
          <a:bodyPr wrap="none" rtlCol="0">
            <a:spAutoFit/>
          </a:bodyPr>
          <a:lstStyle/>
          <a:p>
            <a:r>
              <a:rPr lang="uk-UA" dirty="0" err="1" smtClean="0"/>
              <a:t>Дердієвська</a:t>
            </a:r>
            <a:r>
              <a:rPr lang="uk-UA" dirty="0" smtClean="0"/>
              <a:t> Вікторія, 5 клас, 3 місце у Всеукраїнському конкурсі </a:t>
            </a:r>
          </a:p>
          <a:p>
            <a:r>
              <a:rPr lang="uk-UA" dirty="0" smtClean="0"/>
              <a:t>«Люби і знай свій рідний край»</a:t>
            </a:r>
          </a:p>
          <a:p>
            <a:r>
              <a:rPr lang="uk-UA" dirty="0" err="1" smtClean="0"/>
              <a:t>Герасименко</a:t>
            </a:r>
            <a:r>
              <a:rPr lang="uk-UA" dirty="0" smtClean="0"/>
              <a:t> Маргарита – 6 клас, 2 місце </a:t>
            </a:r>
            <a:r>
              <a:rPr lang="uk-UA" dirty="0"/>
              <a:t>у Всеукраїнському конкурсі </a:t>
            </a:r>
          </a:p>
          <a:p>
            <a:r>
              <a:rPr lang="uk-UA" dirty="0"/>
              <a:t>«Люби і знай свій рідний край»</a:t>
            </a:r>
          </a:p>
          <a:p>
            <a:r>
              <a:rPr lang="uk-UA" dirty="0" err="1" smtClean="0"/>
              <a:t>Сланіна</a:t>
            </a:r>
            <a:r>
              <a:rPr lang="uk-UA" dirty="0" smtClean="0"/>
              <a:t> Анастасія – 6 клас, 2 місце </a:t>
            </a:r>
            <a:r>
              <a:rPr lang="uk-UA" dirty="0"/>
              <a:t>у Всеукраїнському конкурсі </a:t>
            </a:r>
          </a:p>
          <a:p>
            <a:r>
              <a:rPr lang="uk-UA" dirty="0"/>
              <a:t>«Люби і знай свій рідний край»</a:t>
            </a:r>
          </a:p>
          <a:p>
            <a:r>
              <a:rPr lang="uk-UA" dirty="0" err="1" smtClean="0"/>
              <a:t>Пастушенко</a:t>
            </a:r>
            <a:r>
              <a:rPr lang="uk-UA" dirty="0" smtClean="0"/>
              <a:t> Ельвіра, 6 клас, 2 місце </a:t>
            </a:r>
            <a:r>
              <a:rPr lang="uk-UA" dirty="0"/>
              <a:t>у Всеукраїнському конкурсі </a:t>
            </a:r>
          </a:p>
          <a:p>
            <a:r>
              <a:rPr lang="uk-UA" dirty="0"/>
              <a:t>«Люби і знай свій рідний край»</a:t>
            </a:r>
          </a:p>
          <a:p>
            <a:r>
              <a:rPr lang="uk-UA" dirty="0" smtClean="0"/>
              <a:t>Кондратюк Олена,  клас, 2 місце </a:t>
            </a:r>
            <a:r>
              <a:rPr lang="uk-UA" dirty="0"/>
              <a:t>у Всеукраїнському конкурсі </a:t>
            </a:r>
          </a:p>
          <a:p>
            <a:r>
              <a:rPr lang="uk-UA" dirty="0"/>
              <a:t>«Люби і знай свій рідний край»</a:t>
            </a:r>
          </a:p>
          <a:p>
            <a:r>
              <a:rPr lang="uk-UA" dirty="0" err="1" smtClean="0"/>
              <a:t>Катарєв</a:t>
            </a:r>
            <a:r>
              <a:rPr lang="uk-UA" dirty="0" smtClean="0"/>
              <a:t> Олександр, 6 клас, 3 місце </a:t>
            </a:r>
            <a:r>
              <a:rPr lang="uk-UA" dirty="0"/>
              <a:t>у Всеукраїнському конкурсі </a:t>
            </a:r>
          </a:p>
          <a:p>
            <a:r>
              <a:rPr lang="uk-UA" dirty="0"/>
              <a:t>«Люби і знай свій рідний край»</a:t>
            </a:r>
          </a:p>
          <a:p>
            <a:r>
              <a:rPr lang="uk-UA" dirty="0" err="1" smtClean="0"/>
              <a:t>Мужило</a:t>
            </a:r>
            <a:r>
              <a:rPr lang="uk-UA" dirty="0" smtClean="0"/>
              <a:t> Андрій, 4 клас, 2 місце </a:t>
            </a:r>
            <a:r>
              <a:rPr lang="uk-UA" dirty="0"/>
              <a:t>у Всеукраїнському конкурсі </a:t>
            </a:r>
          </a:p>
          <a:p>
            <a:r>
              <a:rPr lang="uk-UA" dirty="0"/>
              <a:t>«Люби і знай свій рідний край»</a:t>
            </a:r>
          </a:p>
          <a:p>
            <a:endParaRPr lang="uk-UA" dirty="0"/>
          </a:p>
        </p:txBody>
      </p:sp>
    </p:spTree>
    <p:extLst>
      <p:ext uri="{BB962C8B-B14F-4D97-AF65-F5344CB8AC3E}">
        <p14:creationId xmlns:p14="http://schemas.microsoft.com/office/powerpoint/2010/main" val="506458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7014444" y="5746063"/>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331787"/>
            <a:ext cx="432048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202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1840" y="748498"/>
            <a:ext cx="4394152" cy="400110"/>
          </a:xfrm>
          <a:prstGeom prst="rect">
            <a:avLst/>
          </a:prstGeom>
          <a:noFill/>
        </p:spPr>
        <p:txBody>
          <a:bodyPr wrap="none" rtlCol="0">
            <a:spAutoFit/>
          </a:bodyPr>
          <a:lstStyle/>
          <a:p>
            <a:r>
              <a:rPr lang="uk-UA" sz="2000" cap="all" dirty="0" smtClean="0">
                <a:solidFill>
                  <a:srgbClr val="0070C0"/>
                </a:solidFill>
              </a:rPr>
              <a:t>Результати участі у конкурсах </a:t>
            </a:r>
            <a:endParaRPr lang="uk-UA" sz="2000" cap="all" dirty="0">
              <a:solidFill>
                <a:srgbClr val="0070C0"/>
              </a:solidFill>
            </a:endParaRPr>
          </a:p>
        </p:txBody>
      </p:sp>
      <p:sp>
        <p:nvSpPr>
          <p:cNvPr id="4" name="TextBox 3"/>
          <p:cNvSpPr txBox="1"/>
          <p:nvPr/>
        </p:nvSpPr>
        <p:spPr>
          <a:xfrm>
            <a:off x="651057" y="1317982"/>
            <a:ext cx="8921032" cy="5078313"/>
          </a:xfrm>
          <a:prstGeom prst="rect">
            <a:avLst/>
          </a:prstGeom>
          <a:noFill/>
        </p:spPr>
        <p:txBody>
          <a:bodyPr wrap="none" rtlCol="0">
            <a:spAutoFit/>
          </a:bodyPr>
          <a:lstStyle/>
          <a:p>
            <a:r>
              <a:rPr lang="uk-UA" dirty="0" err="1" smtClean="0">
                <a:solidFill>
                  <a:srgbClr val="0070C0"/>
                </a:solidFill>
              </a:rPr>
              <a:t>Бердик</a:t>
            </a:r>
            <a:r>
              <a:rPr lang="uk-UA" dirty="0" smtClean="0">
                <a:solidFill>
                  <a:srgbClr val="0070C0"/>
                </a:solidFill>
              </a:rPr>
              <a:t> Антоніна, 9 клас, Лауреат обласного конкурсу </a:t>
            </a:r>
          </a:p>
          <a:p>
            <a:r>
              <a:rPr lang="uk-UA" dirty="0" smtClean="0">
                <a:solidFill>
                  <a:srgbClr val="0070C0"/>
                </a:solidFill>
              </a:rPr>
              <a:t>«Моя Батьківщина Україна</a:t>
            </a:r>
          </a:p>
          <a:p>
            <a:r>
              <a:rPr lang="uk-UA" dirty="0" smtClean="0">
                <a:solidFill>
                  <a:srgbClr val="0070C0"/>
                </a:solidFill>
              </a:rPr>
              <a:t>Семенова Вікторія, 8 клас, 2 місце в обласному конкурсі патріотичної пісні </a:t>
            </a:r>
          </a:p>
          <a:p>
            <a:r>
              <a:rPr lang="uk-UA" dirty="0" smtClean="0">
                <a:solidFill>
                  <a:srgbClr val="0070C0"/>
                </a:solidFill>
              </a:rPr>
              <a:t>«Миколаївські дзвіночки»</a:t>
            </a:r>
          </a:p>
          <a:p>
            <a:r>
              <a:rPr lang="uk-UA" dirty="0" smtClean="0">
                <a:solidFill>
                  <a:srgbClr val="0070C0"/>
                </a:solidFill>
              </a:rPr>
              <a:t>Деркач Данило, 4 клас, 3 місце в районному етапі Х</a:t>
            </a:r>
            <a:r>
              <a:rPr lang="uk-UA" dirty="0" smtClean="0">
                <a:solidFill>
                  <a:srgbClr val="0070C0"/>
                </a:solidFill>
                <a:latin typeface="Times New Roman"/>
                <a:cs typeface="Times New Roman"/>
              </a:rPr>
              <a:t>˅ІІ</a:t>
            </a:r>
            <a:r>
              <a:rPr lang="uk-UA" dirty="0" smtClean="0">
                <a:solidFill>
                  <a:srgbClr val="0070C0"/>
                </a:solidFill>
              </a:rPr>
              <a:t> Міжнародного конкурсу </a:t>
            </a:r>
          </a:p>
          <a:p>
            <a:r>
              <a:rPr lang="uk-UA" dirty="0" smtClean="0">
                <a:solidFill>
                  <a:srgbClr val="0070C0"/>
                </a:solidFill>
              </a:rPr>
              <a:t>з української мови ім. П.Яцика </a:t>
            </a:r>
          </a:p>
          <a:p>
            <a:r>
              <a:rPr lang="uk-UA" dirty="0" err="1" smtClean="0">
                <a:solidFill>
                  <a:srgbClr val="0070C0"/>
                </a:solidFill>
              </a:rPr>
              <a:t>Бердик</a:t>
            </a:r>
            <a:r>
              <a:rPr lang="uk-UA" dirty="0" smtClean="0">
                <a:solidFill>
                  <a:srgbClr val="0070C0"/>
                </a:solidFill>
              </a:rPr>
              <a:t> Антоніна, 9 клас, 2 місце </a:t>
            </a:r>
            <a:r>
              <a:rPr lang="uk-UA" dirty="0">
                <a:solidFill>
                  <a:srgbClr val="0070C0"/>
                </a:solidFill>
              </a:rPr>
              <a:t>в районному етапі Х</a:t>
            </a:r>
            <a:r>
              <a:rPr lang="uk-UA" dirty="0">
                <a:solidFill>
                  <a:srgbClr val="0070C0"/>
                </a:solidFill>
                <a:latin typeface="Times New Roman"/>
                <a:cs typeface="Times New Roman"/>
              </a:rPr>
              <a:t>˅ІІ</a:t>
            </a:r>
            <a:r>
              <a:rPr lang="uk-UA" dirty="0">
                <a:solidFill>
                  <a:srgbClr val="0070C0"/>
                </a:solidFill>
              </a:rPr>
              <a:t> Міжнародного конкурсу </a:t>
            </a:r>
          </a:p>
          <a:p>
            <a:r>
              <a:rPr lang="uk-UA" dirty="0">
                <a:solidFill>
                  <a:srgbClr val="0070C0"/>
                </a:solidFill>
              </a:rPr>
              <a:t>з української мови ім. П.Яцика </a:t>
            </a:r>
          </a:p>
          <a:p>
            <a:r>
              <a:rPr lang="uk-UA" dirty="0" err="1" smtClean="0">
                <a:solidFill>
                  <a:srgbClr val="0070C0"/>
                </a:solidFill>
              </a:rPr>
              <a:t>Бердик</a:t>
            </a:r>
            <a:r>
              <a:rPr lang="uk-UA" dirty="0" smtClean="0">
                <a:solidFill>
                  <a:srgbClr val="0070C0"/>
                </a:solidFill>
              </a:rPr>
              <a:t> Антоніна, 9 клас, 3 місце в районному етапі Міжнародного </a:t>
            </a:r>
          </a:p>
          <a:p>
            <a:r>
              <a:rPr lang="uk-UA" dirty="0" smtClean="0">
                <a:solidFill>
                  <a:srgbClr val="0070C0"/>
                </a:solidFill>
              </a:rPr>
              <a:t>мовно-літературного конкурсу учнівської та студентської молоді </a:t>
            </a:r>
          </a:p>
          <a:p>
            <a:r>
              <a:rPr lang="uk-UA" dirty="0" smtClean="0">
                <a:solidFill>
                  <a:srgbClr val="0070C0"/>
                </a:solidFill>
              </a:rPr>
              <a:t>ім. Т.Г.Шевченка</a:t>
            </a:r>
          </a:p>
          <a:p>
            <a:r>
              <a:rPr lang="uk-UA" dirty="0" smtClean="0">
                <a:solidFill>
                  <a:srgbClr val="0070C0"/>
                </a:solidFill>
              </a:rPr>
              <a:t>Фольклорно - обрядовий колектив  «Мальва» - 1 місце в районному етапі </a:t>
            </a:r>
          </a:p>
          <a:p>
            <a:r>
              <a:rPr lang="uk-UA" dirty="0" smtClean="0">
                <a:solidFill>
                  <a:srgbClr val="0070C0"/>
                </a:solidFill>
              </a:rPr>
              <a:t>Всеукраїнського фестивалю – конкурсі «Смарагдові витоки»</a:t>
            </a:r>
          </a:p>
          <a:p>
            <a:r>
              <a:rPr lang="uk-UA" dirty="0" smtClean="0">
                <a:solidFill>
                  <a:srgbClr val="0070C0"/>
                </a:solidFill>
              </a:rPr>
              <a:t>Семенова Вікторія, 8 клас, 1 місце в районному конкурсі солістів – вокалістів</a:t>
            </a:r>
          </a:p>
          <a:p>
            <a:r>
              <a:rPr lang="uk-UA" dirty="0" smtClean="0">
                <a:solidFill>
                  <a:srgbClr val="0070C0"/>
                </a:solidFill>
              </a:rPr>
              <a:t>«Дзвіночки </a:t>
            </a:r>
            <a:r>
              <a:rPr lang="uk-UA" dirty="0" err="1" smtClean="0">
                <a:solidFill>
                  <a:srgbClr val="0070C0"/>
                </a:solidFill>
              </a:rPr>
              <a:t>Вознесенщини</a:t>
            </a:r>
            <a:r>
              <a:rPr lang="uk-UA" dirty="0" smtClean="0">
                <a:solidFill>
                  <a:srgbClr val="0070C0"/>
                </a:solidFill>
              </a:rPr>
              <a:t>»</a:t>
            </a:r>
          </a:p>
          <a:p>
            <a:r>
              <a:rPr lang="uk-UA" dirty="0" err="1" smtClean="0">
                <a:solidFill>
                  <a:srgbClr val="0070C0"/>
                </a:solidFill>
              </a:rPr>
              <a:t>Дмітрієва</a:t>
            </a:r>
            <a:r>
              <a:rPr lang="uk-UA" dirty="0" smtClean="0">
                <a:solidFill>
                  <a:srgbClr val="0070C0"/>
                </a:solidFill>
              </a:rPr>
              <a:t> </a:t>
            </a:r>
            <a:r>
              <a:rPr lang="uk-UA" dirty="0" err="1" smtClean="0">
                <a:solidFill>
                  <a:srgbClr val="0070C0"/>
                </a:solidFill>
              </a:rPr>
              <a:t>Аделіна</a:t>
            </a:r>
            <a:r>
              <a:rPr lang="uk-UA" dirty="0" smtClean="0">
                <a:solidFill>
                  <a:srgbClr val="0070C0"/>
                </a:solidFill>
              </a:rPr>
              <a:t>, 4 клас 2 місце </a:t>
            </a:r>
            <a:r>
              <a:rPr lang="uk-UA" dirty="0">
                <a:solidFill>
                  <a:srgbClr val="0070C0"/>
                </a:solidFill>
              </a:rPr>
              <a:t>в районному конкурсі солістів – вокалістів</a:t>
            </a:r>
          </a:p>
          <a:p>
            <a:r>
              <a:rPr lang="uk-UA" dirty="0">
                <a:solidFill>
                  <a:srgbClr val="0070C0"/>
                </a:solidFill>
              </a:rPr>
              <a:t>«Дзвіночки </a:t>
            </a:r>
            <a:r>
              <a:rPr lang="uk-UA" dirty="0" err="1">
                <a:solidFill>
                  <a:srgbClr val="0070C0"/>
                </a:solidFill>
              </a:rPr>
              <a:t>Вознесенщини</a:t>
            </a:r>
            <a:r>
              <a:rPr lang="uk-UA" dirty="0">
                <a:solidFill>
                  <a:srgbClr val="0070C0"/>
                </a:solidFill>
              </a:rPr>
              <a:t>»</a:t>
            </a:r>
          </a:p>
          <a:p>
            <a:endParaRPr lang="uk-UA" dirty="0">
              <a:solidFill>
                <a:srgbClr val="0070C0"/>
              </a:solidFill>
            </a:endParaRPr>
          </a:p>
        </p:txBody>
      </p:sp>
    </p:spTree>
    <p:extLst>
      <p:ext uri="{BB962C8B-B14F-4D97-AF65-F5344CB8AC3E}">
        <p14:creationId xmlns:p14="http://schemas.microsoft.com/office/powerpoint/2010/main" val="11102234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617652" y="174982"/>
            <a:ext cx="8229600" cy="1143000"/>
          </a:xfrm>
        </p:spPr>
        <p:txBody>
          <a:bodyPr rtlCol="0">
            <a:normAutofit fontScale="90000"/>
          </a:bodyPr>
          <a:lstStyle/>
          <a:p>
            <a:pPr marL="0" indent="0" algn="r" eaLnBrk="1" fontAlgn="auto" hangingPunct="1">
              <a:spcAft>
                <a:spcPts val="0"/>
              </a:spcAft>
              <a:buNone/>
              <a:defRPr/>
            </a:pPr>
            <a:r>
              <a:rPr lang="uk-UA" sz="4000" dirty="0">
                <a:solidFill>
                  <a:srgbClr val="FF0066"/>
                </a:solidFill>
              </a:rPr>
              <a:t>Дані про вступ учнів до </a:t>
            </a:r>
            <a:r>
              <a:rPr lang="uk-UA" sz="4000" dirty="0" smtClean="0">
                <a:solidFill>
                  <a:srgbClr val="FF0066"/>
                </a:solidFill>
              </a:rPr>
              <a:t/>
            </a:r>
            <a:br>
              <a:rPr lang="uk-UA" sz="4000" dirty="0" smtClean="0">
                <a:solidFill>
                  <a:srgbClr val="FF0066"/>
                </a:solidFill>
              </a:rPr>
            </a:br>
            <a:r>
              <a:rPr lang="uk-UA" sz="4000" dirty="0" smtClean="0">
                <a:solidFill>
                  <a:srgbClr val="FF0066"/>
                </a:solidFill>
              </a:rPr>
              <a:t>установ </a:t>
            </a:r>
            <a:r>
              <a:rPr lang="uk-UA" sz="4000" dirty="0">
                <a:solidFill>
                  <a:srgbClr val="FF0066"/>
                </a:solidFill>
              </a:rPr>
              <a:t>професійної освіти</a:t>
            </a:r>
            <a:endParaRPr lang="ru-RU" sz="4000" dirty="0">
              <a:solidFill>
                <a:srgbClr val="FF0066"/>
              </a:solidFill>
            </a:endParaRPr>
          </a:p>
        </p:txBody>
      </p:sp>
      <p:sp>
        <p:nvSpPr>
          <p:cNvPr id="3" name="Прямокутник 2"/>
          <p:cNvSpPr/>
          <p:nvPr/>
        </p:nvSpPr>
        <p:spPr>
          <a:xfrm>
            <a:off x="1475656" y="1720840"/>
            <a:ext cx="5904656" cy="2308324"/>
          </a:xfrm>
          <a:prstGeom prst="rect">
            <a:avLst/>
          </a:prstGeom>
        </p:spPr>
        <p:txBody>
          <a:bodyPr wrap="square">
            <a:spAutoFit/>
          </a:bodyPr>
          <a:lstStyle/>
          <a:p>
            <a:r>
              <a:rPr lang="uk-UA" dirty="0"/>
              <a:t>Загальна кількість випускників 9 класу – 14 чол.</a:t>
            </a:r>
          </a:p>
          <a:p>
            <a:r>
              <a:rPr lang="uk-UA" dirty="0"/>
              <a:t>Навчаються у вищих навчальних закладах 	- 	- чол..</a:t>
            </a:r>
          </a:p>
          <a:p>
            <a:r>
              <a:rPr lang="uk-UA" dirty="0"/>
              <a:t>Коледжі				-	7 чол.</a:t>
            </a:r>
          </a:p>
          <a:p>
            <a:r>
              <a:rPr lang="uk-UA" dirty="0"/>
              <a:t>Навчаються у ПТУ 		– 	1 </a:t>
            </a:r>
            <a:r>
              <a:rPr lang="uk-UA" dirty="0" err="1"/>
              <a:t>чол</a:t>
            </a:r>
            <a:endParaRPr lang="uk-UA" dirty="0"/>
          </a:p>
          <a:p>
            <a:r>
              <a:rPr lang="uk-UA" dirty="0"/>
              <a:t>Працевлаштовані 		- -</a:t>
            </a:r>
          </a:p>
          <a:p>
            <a:r>
              <a:rPr lang="uk-UA" dirty="0"/>
              <a:t>На працевлаштовані		 - -</a:t>
            </a:r>
          </a:p>
          <a:p>
            <a:r>
              <a:rPr lang="uk-UA" dirty="0"/>
              <a:t>Навчаються в 10 класі 		– 6 учнів </a:t>
            </a:r>
          </a:p>
        </p:txBody>
      </p:sp>
    </p:spTree>
    <p:extLst>
      <p:ext uri="{BB962C8B-B14F-4D97-AF65-F5344CB8AC3E}">
        <p14:creationId xmlns:p14="http://schemas.microsoft.com/office/powerpoint/2010/main" val="16217587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2"/>
          <p:cNvSpPr txBox="1">
            <a:spLocks/>
          </p:cNvSpPr>
          <p:nvPr/>
        </p:nvSpPr>
        <p:spPr>
          <a:xfrm>
            <a:off x="457200" y="336666"/>
            <a:ext cx="8229600" cy="742865"/>
          </a:xfrm>
          <a:prstGeom prst="rect">
            <a:avLst/>
          </a:prstGeom>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r">
              <a:buNone/>
            </a:pPr>
            <a:r>
              <a:rPr lang="uk-UA" dirty="0" smtClean="0"/>
              <a:t>Програма “Обдаровані діти” </a:t>
            </a:r>
            <a:endParaRPr lang="ru-RU" dirty="0" smtClean="0"/>
          </a:p>
        </p:txBody>
      </p:sp>
      <p:pic>
        <p:nvPicPr>
          <p:cNvPr id="8" name="Місце для вмісту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208088" y="2897981"/>
            <a:ext cx="3346450" cy="2509837"/>
          </a:xfrm>
        </p:spPr>
      </p:pic>
      <p:pic>
        <p:nvPicPr>
          <p:cNvPr id="12" name="Місце для вмісту 11"/>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003800" y="2193720"/>
            <a:ext cx="3346450" cy="2365785"/>
          </a:xfrm>
        </p:spPr>
      </p:pic>
    </p:spTree>
    <p:extLst>
      <p:ext uri="{BB962C8B-B14F-4D97-AF65-F5344CB8AC3E}">
        <p14:creationId xmlns:p14="http://schemas.microsoft.com/office/powerpoint/2010/main" val="715786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txBox="1">
            <a:spLocks/>
          </p:cNvSpPr>
          <p:nvPr/>
        </p:nvSpPr>
        <p:spPr>
          <a:xfrm>
            <a:off x="755576" y="1600200"/>
            <a:ext cx="8229600" cy="4525963"/>
          </a:xfrm>
          <a:prstGeom prst="rect">
            <a:avLst/>
          </a:prstGeom>
        </p:spPr>
        <p:txBody>
          <a:bodyPr vert="horz" lIns="91440" tIns="45720" rIns="91440" bIns="45720" rtlCol="0" anchor="ct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9pPr>
          </a:lstStyle>
          <a:p>
            <a:pPr marL="45720" indent="0">
              <a:lnSpc>
                <a:spcPct val="80000"/>
              </a:lnSpc>
              <a:buNone/>
            </a:pPr>
            <a:r>
              <a:rPr lang="uk-UA" sz="1800" dirty="0" smtClean="0">
                <a:solidFill>
                  <a:srgbClr val="0070C0"/>
                </a:solidFill>
              </a:rPr>
              <a:t>Залучення учнів до роботи в шкільних гуртках та поза межами школи.</a:t>
            </a:r>
          </a:p>
          <a:p>
            <a:pPr marL="45720" indent="0">
              <a:lnSpc>
                <a:spcPct val="80000"/>
              </a:lnSpc>
              <a:buNone/>
            </a:pPr>
            <a:r>
              <a:rPr lang="uk-UA" sz="1800" dirty="0" smtClean="0">
                <a:solidFill>
                  <a:srgbClr val="0070C0"/>
                </a:solidFill>
              </a:rPr>
              <a:t>Медичний огляд, бесіди з профілактики та пропаганди здорового способу життя.</a:t>
            </a:r>
          </a:p>
          <a:p>
            <a:pPr marL="45720" indent="0">
              <a:lnSpc>
                <a:spcPct val="80000"/>
              </a:lnSpc>
              <a:buNone/>
            </a:pPr>
            <a:r>
              <a:rPr lang="uk-UA" sz="1800" dirty="0" smtClean="0">
                <a:solidFill>
                  <a:srgbClr val="0070C0"/>
                </a:solidFill>
              </a:rPr>
              <a:t>Тиждень з попередження травматизму і формування навичок здорового способу життя.</a:t>
            </a:r>
          </a:p>
          <a:p>
            <a:pPr marL="45720" indent="0">
              <a:lnSpc>
                <a:spcPct val="80000"/>
              </a:lnSpc>
              <a:buNone/>
            </a:pPr>
            <a:r>
              <a:rPr lang="uk-UA" sz="1800" dirty="0" smtClean="0">
                <a:solidFill>
                  <a:srgbClr val="0070C0"/>
                </a:solidFill>
              </a:rPr>
              <a:t>Зустрічі з лікарями – спеціалістами та працівниками правоохоронних органів.</a:t>
            </a:r>
          </a:p>
          <a:p>
            <a:pPr marL="45720" indent="0">
              <a:lnSpc>
                <a:spcPct val="80000"/>
              </a:lnSpc>
              <a:buNone/>
            </a:pPr>
            <a:r>
              <a:rPr lang="uk-UA" sz="1800" dirty="0" smtClean="0">
                <a:solidFill>
                  <a:srgbClr val="0070C0"/>
                </a:solidFill>
              </a:rPr>
              <a:t>Проведення спортивних змагань (тиждень олімпійських ігор)</a:t>
            </a:r>
          </a:p>
          <a:p>
            <a:pPr marL="45720" indent="0">
              <a:lnSpc>
                <a:spcPct val="80000"/>
              </a:lnSpc>
              <a:buNone/>
            </a:pPr>
            <a:r>
              <a:rPr lang="uk-UA" sz="1800" dirty="0" smtClean="0">
                <a:solidFill>
                  <a:srgbClr val="0070C0"/>
                </a:solidFill>
              </a:rPr>
              <a:t>Проведення ранкових </a:t>
            </a:r>
            <a:r>
              <a:rPr lang="uk-UA" sz="1800" dirty="0" err="1" smtClean="0">
                <a:solidFill>
                  <a:srgbClr val="0070C0"/>
                </a:solidFill>
              </a:rPr>
              <a:t>руханок</a:t>
            </a:r>
            <a:r>
              <a:rPr lang="uk-UA" sz="1800" dirty="0" smtClean="0">
                <a:solidFill>
                  <a:srgbClr val="0070C0"/>
                </a:solidFill>
              </a:rPr>
              <a:t>, </a:t>
            </a:r>
            <a:r>
              <a:rPr lang="uk-UA" sz="1800" dirty="0" err="1" smtClean="0">
                <a:solidFill>
                  <a:srgbClr val="0070C0"/>
                </a:solidFill>
              </a:rPr>
              <a:t>фізкультхвилинок</a:t>
            </a:r>
            <a:r>
              <a:rPr lang="uk-UA" sz="1800" dirty="0" smtClean="0">
                <a:solidFill>
                  <a:srgbClr val="0070C0"/>
                </a:solidFill>
              </a:rPr>
              <a:t> на уроках та рухливих ігор на перервах.</a:t>
            </a:r>
          </a:p>
          <a:p>
            <a:pPr marL="45720" indent="0">
              <a:lnSpc>
                <a:spcPct val="80000"/>
              </a:lnSpc>
              <a:buNone/>
            </a:pPr>
            <a:r>
              <a:rPr lang="uk-UA" sz="1800" dirty="0" smtClean="0">
                <a:solidFill>
                  <a:srgbClr val="0070C0"/>
                </a:solidFill>
              </a:rPr>
              <a:t>Випуск газет, плакатів, малюнків з попередження дитячого травматизму.</a:t>
            </a:r>
          </a:p>
          <a:p>
            <a:pPr marL="45720" indent="0">
              <a:lnSpc>
                <a:spcPct val="80000"/>
              </a:lnSpc>
              <a:buNone/>
            </a:pPr>
            <a:r>
              <a:rPr lang="uk-UA" sz="1800" dirty="0" smtClean="0">
                <a:solidFill>
                  <a:srgbClr val="0070C0"/>
                </a:solidFill>
              </a:rPr>
              <a:t>Робота учнівського самоврядування щодо залучення дітей до зменшення факторів негативного впливу на здоров'я учнів.</a:t>
            </a:r>
          </a:p>
          <a:p>
            <a:pPr marL="45720" indent="0">
              <a:lnSpc>
                <a:spcPct val="80000"/>
              </a:lnSpc>
              <a:buNone/>
            </a:pPr>
            <a:r>
              <a:rPr lang="uk-UA" sz="1800" dirty="0" smtClean="0">
                <a:solidFill>
                  <a:srgbClr val="0070C0"/>
                </a:solidFill>
              </a:rPr>
              <a:t>В результаті проведених заходів спостерігається позитивні зміни в стані здоров'я та поведінці дітей. </a:t>
            </a:r>
          </a:p>
        </p:txBody>
      </p:sp>
      <p:sp>
        <p:nvSpPr>
          <p:cNvPr id="16" name="Rectangle 2"/>
          <p:cNvSpPr>
            <a:spLocks noGrp="1"/>
          </p:cNvSpPr>
          <p:nvPr>
            <p:ph type="title"/>
          </p:nvPr>
        </p:nvSpPr>
        <p:spPr>
          <a:xfrm>
            <a:off x="2226716" y="431245"/>
            <a:ext cx="6789440" cy="1143000"/>
          </a:xfrm>
        </p:spPr>
        <p:txBody>
          <a:bodyPr rtlCol="0">
            <a:normAutofit/>
          </a:bodyPr>
          <a:lstStyle/>
          <a:p>
            <a:pPr marL="0" indent="0" algn="r" eaLnBrk="1" fontAlgn="auto" hangingPunct="1">
              <a:spcAft>
                <a:spcPts val="0"/>
              </a:spcAft>
              <a:buNone/>
              <a:defRPr/>
            </a:pPr>
            <a:r>
              <a:rPr lang="uk-UA" sz="2400" dirty="0">
                <a:solidFill>
                  <a:srgbClr val="FF0066"/>
                </a:solidFill>
              </a:rPr>
              <a:t>Напрямки діяльності та заходи школи по збереженню і зміцненню здоров'я дітей</a:t>
            </a:r>
            <a:endParaRPr lang="ru-RU" sz="2400" dirty="0">
              <a:solidFill>
                <a:srgbClr val="FF0066"/>
              </a:solidFill>
            </a:endParaRPr>
          </a:p>
        </p:txBody>
      </p:sp>
    </p:spTree>
    <p:extLst>
      <p:ext uri="{BB962C8B-B14F-4D97-AF65-F5344CB8AC3E}">
        <p14:creationId xmlns:p14="http://schemas.microsoft.com/office/powerpoint/2010/main" val="929115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Rectangle 4"/>
          <p:cNvSpPr>
            <a:spLocks noGrp="1"/>
          </p:cNvSpPr>
          <p:nvPr>
            <p:ph type="title"/>
          </p:nvPr>
        </p:nvSpPr>
        <p:spPr>
          <a:xfrm>
            <a:off x="2363632" y="274638"/>
            <a:ext cx="6323168" cy="604578"/>
          </a:xfrm>
        </p:spPr>
        <p:txBody>
          <a:bodyPr/>
          <a:lstStyle/>
          <a:p>
            <a:pPr marL="0" indent="0" algn="ctr" eaLnBrk="1" hangingPunct="1">
              <a:buNone/>
            </a:pPr>
            <a:r>
              <a:rPr lang="uk-UA" dirty="0" smtClean="0">
                <a:solidFill>
                  <a:srgbClr val="FF0066"/>
                </a:solidFill>
              </a:rPr>
              <a:t>Соціальна активність</a:t>
            </a:r>
            <a:endParaRPr lang="ru-RU" dirty="0" smtClean="0">
              <a:solidFill>
                <a:srgbClr val="FF0066"/>
              </a:solidFill>
            </a:endParaRPr>
          </a:p>
        </p:txBody>
      </p:sp>
      <p:sp>
        <p:nvSpPr>
          <p:cNvPr id="16" name="Rectangle 5"/>
          <p:cNvSpPr>
            <a:spLocks noGrp="1"/>
          </p:cNvSpPr>
          <p:nvPr>
            <p:ph sz="half" idx="1"/>
          </p:nvPr>
        </p:nvSpPr>
        <p:spPr>
          <a:xfrm>
            <a:off x="617652" y="1250879"/>
            <a:ext cx="4038600" cy="3618281"/>
          </a:xfrm>
        </p:spPr>
        <p:txBody>
          <a:bodyPr/>
          <a:lstStyle/>
          <a:p>
            <a:pPr marL="45720" indent="0" eaLnBrk="1" hangingPunct="1">
              <a:lnSpc>
                <a:spcPct val="90000"/>
              </a:lnSpc>
              <a:buNone/>
            </a:pPr>
            <a:r>
              <a:rPr lang="uk-UA" sz="2000" dirty="0" smtClean="0">
                <a:solidFill>
                  <a:srgbClr val="0070C0"/>
                </a:solidFill>
              </a:rPr>
              <a:t>Спонсорами школи є переважно великі фермерські господарства “Нова Зоря”, ПП «</a:t>
            </a:r>
            <a:r>
              <a:rPr lang="uk-UA" sz="2000" dirty="0" err="1" smtClean="0">
                <a:solidFill>
                  <a:srgbClr val="0070C0"/>
                </a:solidFill>
              </a:rPr>
              <a:t>Безвезюк</a:t>
            </a:r>
            <a:r>
              <a:rPr lang="uk-UA" sz="2000" dirty="0" smtClean="0">
                <a:solidFill>
                  <a:srgbClr val="0070C0"/>
                </a:solidFill>
              </a:rPr>
              <a:t>», ПП “Попович”, </a:t>
            </a:r>
            <a:r>
              <a:rPr lang="uk-UA" sz="2000" dirty="0" err="1" smtClean="0">
                <a:solidFill>
                  <a:srgbClr val="0070C0"/>
                </a:solidFill>
              </a:rPr>
              <a:t>Дердієвський</a:t>
            </a:r>
            <a:r>
              <a:rPr lang="uk-UA" sz="2000" dirty="0" smtClean="0">
                <a:solidFill>
                  <a:srgbClr val="0070C0"/>
                </a:solidFill>
              </a:rPr>
              <a:t> О.Г. , Бойчук М.В. СФГ «Юлія», які безпосередньо надають допомогу школі, завжди розуміють проблеми школи і відгукуються на прохання допомогти.	</a:t>
            </a:r>
            <a:endParaRPr lang="ru-RU" sz="2000" dirty="0" smtClean="0">
              <a:solidFill>
                <a:srgbClr val="0070C0"/>
              </a:solidFill>
            </a:endParaRPr>
          </a:p>
        </p:txBody>
      </p:sp>
      <p:sp>
        <p:nvSpPr>
          <p:cNvPr id="17" name="Rectangle 6"/>
          <p:cNvSpPr txBox="1">
            <a:spLocks/>
          </p:cNvSpPr>
          <p:nvPr/>
        </p:nvSpPr>
        <p:spPr>
          <a:xfrm>
            <a:off x="4648200" y="1600200"/>
            <a:ext cx="4038600" cy="478155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nSpc>
                <a:spcPct val="90000"/>
              </a:lnSpc>
            </a:pPr>
            <a:r>
              <a:rPr lang="uk-UA" sz="2000" dirty="0" smtClean="0">
                <a:solidFill>
                  <a:srgbClr val="0070C0"/>
                </a:solidFill>
              </a:rPr>
              <a:t>Учні школи брали активну участь у соціальних проектах: “Серце до серця” та “Рівний – рівному”, допомога учасникам АТО  Зібрані кошти від проведеної акції “Серце до серця” перераховано на спец. рахунок. За ініціативи учнівського самоврядування в школі було проведено ярмарку та частину коштів витрачено на придбання солодких подарунків дітям-інвалідам (учням школи). Відбулася зустріч з </a:t>
            </a:r>
            <a:r>
              <a:rPr lang="uk-UA" sz="2000" dirty="0" err="1" smtClean="0">
                <a:solidFill>
                  <a:srgbClr val="0070C0"/>
                </a:solidFill>
              </a:rPr>
              <a:t>параолімпійцем</a:t>
            </a:r>
            <a:r>
              <a:rPr lang="uk-UA" sz="2000" dirty="0" smtClean="0">
                <a:solidFill>
                  <a:srgbClr val="0070C0"/>
                </a:solidFill>
              </a:rPr>
              <a:t> Яровим Максимом, українським біатлоністом </a:t>
            </a:r>
            <a:endParaRPr lang="ru-RU" sz="2000" dirty="0" smtClean="0">
              <a:solidFill>
                <a:srgbClr val="0070C0"/>
              </a:solidFill>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4788237"/>
            <a:ext cx="2662264" cy="172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1335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2363632" y="358067"/>
            <a:ext cx="6491064" cy="633412"/>
          </a:xfrm>
        </p:spPr>
        <p:txBody>
          <a:bodyPr rtlCol="0">
            <a:normAutofit/>
          </a:bodyPr>
          <a:lstStyle/>
          <a:p>
            <a:pPr marL="0" indent="0" algn="r" eaLnBrk="1" fontAlgn="auto" hangingPunct="1">
              <a:spcAft>
                <a:spcPts val="0"/>
              </a:spcAft>
              <a:buNone/>
              <a:defRPr/>
            </a:pPr>
            <a:r>
              <a:rPr lang="uk-UA" dirty="0">
                <a:solidFill>
                  <a:srgbClr val="FF0066"/>
                </a:solidFill>
              </a:rPr>
              <a:t>Фінансово – економічна діяльність</a:t>
            </a:r>
            <a:endParaRPr lang="ru-RU" dirty="0">
              <a:solidFill>
                <a:srgbClr val="FF0066"/>
              </a:solidFill>
            </a:endParaRPr>
          </a:p>
        </p:txBody>
      </p:sp>
      <p:sp>
        <p:nvSpPr>
          <p:cNvPr id="16" name="Rectangle 3"/>
          <p:cNvSpPr>
            <a:spLocks noGrp="1"/>
          </p:cNvSpPr>
          <p:nvPr>
            <p:ph idx="1"/>
          </p:nvPr>
        </p:nvSpPr>
        <p:spPr>
          <a:xfrm>
            <a:off x="755576" y="1300083"/>
            <a:ext cx="8229600" cy="5113337"/>
          </a:xfrm>
        </p:spPr>
        <p:txBody>
          <a:bodyPr>
            <a:normAutofit/>
          </a:bodyPr>
          <a:lstStyle/>
          <a:p>
            <a:pPr marL="45720" indent="0" eaLnBrk="1" hangingPunct="1">
              <a:lnSpc>
                <a:spcPct val="80000"/>
              </a:lnSpc>
              <a:buNone/>
            </a:pPr>
            <a:r>
              <a:rPr lang="uk-UA" sz="1400" dirty="0" smtClean="0">
                <a:solidFill>
                  <a:srgbClr val="0070C0"/>
                </a:solidFill>
              </a:rPr>
              <a:t>Річний бюджет складає _________ грн. У 2016 – 2017 н. р. бюджетні кошти на ремонт приміщень не виділялись. Протягом року вжиті заходи щодо економії бюджетних коштів – не всі одиниці вакансій розроблювались, надавалися відпустки працівникам за власний рахунок. Навчальний заклад приймає благодійну допомогу від батьків у вигляді матеріальних цінностей, будівельних матеріалів, а також виконання батьками ремонтних робіт (11 </a:t>
            </a:r>
            <a:r>
              <a:rPr lang="uk-UA" sz="1400" dirty="0" err="1" smtClean="0">
                <a:solidFill>
                  <a:srgbClr val="0070C0"/>
                </a:solidFill>
              </a:rPr>
              <a:t>тис.грн</a:t>
            </a:r>
            <a:r>
              <a:rPr lang="uk-UA" sz="1400" dirty="0" smtClean="0">
                <a:solidFill>
                  <a:srgbClr val="0070C0"/>
                </a:solidFill>
              </a:rPr>
              <a:t>). Забезпечені нормальні умови функціонування всіх систем життєзабезпечення НВП та роботи школи. Бюджет використовувався в межах запланованих асигнувань. Проводяться косметичні ремонти кабінетів, спортивної зали, коридорів, харчоблоку. Протягом 2016 – 2017 н. р. у школі відсутня заборгованість по виплаті заробітної плати. Технічні робітники отримають доплату за шкідливі умови праці</a:t>
            </a:r>
            <a:r>
              <a:rPr lang="uk-UA" sz="1400" dirty="0" smtClean="0">
                <a:solidFill>
                  <a:srgbClr val="0070C0"/>
                </a:solidFill>
                <a:latin typeface="Arial" pitchFamily="34" charset="0"/>
              </a:rPr>
              <a:t>. За минулий навчальний рік адміністрація школи доклала зусиль по залученню позабюджетних коштів на вирішення поточних проблем по обслуговуванню НВП: продовольчий фонд – 12000 грн. (7200 батьківська доплата, 5000 «Нова Зоря»; новорічні подарунки та солодощі  на Св. Миколая – 9036 грн., виготовлення вітрин для шкільного музею – 7000грн., кошти на дообладнання шкільного музею – 2600 грн., придбання буд. матеріалів, сантехніки (ПСП Нова Зоря») – 29960 грн., заміна вікон (ПП </a:t>
            </a:r>
            <a:r>
              <a:rPr lang="uk-UA" sz="1400" dirty="0" err="1" smtClean="0">
                <a:solidFill>
                  <a:srgbClr val="0070C0"/>
                </a:solidFill>
                <a:latin typeface="Arial" pitchFamily="34" charset="0"/>
              </a:rPr>
              <a:t>Безвезюк</a:t>
            </a:r>
            <a:r>
              <a:rPr lang="uk-UA" sz="1400" dirty="0" smtClean="0">
                <a:solidFill>
                  <a:srgbClr val="0070C0"/>
                </a:solidFill>
                <a:latin typeface="Arial" pitchFamily="34" charset="0"/>
              </a:rPr>
              <a:t>) – 3000 грн., – всього – 74880грн.</a:t>
            </a:r>
          </a:p>
          <a:p>
            <a:pPr marL="45720" indent="0" eaLnBrk="1" hangingPunct="1">
              <a:lnSpc>
                <a:spcPct val="80000"/>
              </a:lnSpc>
              <a:buNone/>
            </a:pPr>
            <a:r>
              <a:rPr lang="uk-UA" sz="1400" dirty="0" smtClean="0">
                <a:solidFill>
                  <a:srgbClr val="0070C0"/>
                </a:solidFill>
              </a:rPr>
              <a:t>Проблеми які необхідно вирішити терміново:</a:t>
            </a:r>
          </a:p>
          <a:p>
            <a:pPr eaLnBrk="1" hangingPunct="1">
              <a:lnSpc>
                <a:spcPct val="80000"/>
              </a:lnSpc>
              <a:buFontTx/>
              <a:buAutoNum type="arabicPeriod"/>
            </a:pPr>
            <a:r>
              <a:rPr lang="uk-UA" sz="1400" dirty="0" smtClean="0">
                <a:solidFill>
                  <a:srgbClr val="0070C0"/>
                </a:solidFill>
              </a:rPr>
              <a:t>Естетичне оформлення школи</a:t>
            </a:r>
          </a:p>
          <a:p>
            <a:pPr eaLnBrk="1" hangingPunct="1">
              <a:lnSpc>
                <a:spcPct val="80000"/>
              </a:lnSpc>
              <a:buFontTx/>
              <a:buAutoNum type="arabicPeriod"/>
            </a:pPr>
            <a:r>
              <a:rPr lang="uk-UA" sz="1400" dirty="0" smtClean="0">
                <a:solidFill>
                  <a:srgbClr val="0070C0"/>
                </a:solidFill>
              </a:rPr>
              <a:t>Оновлення та модернізація технічної та навчально-методичної бази кабінетів. </a:t>
            </a:r>
          </a:p>
          <a:p>
            <a:pPr eaLnBrk="1" hangingPunct="1">
              <a:lnSpc>
                <a:spcPct val="80000"/>
              </a:lnSpc>
              <a:buFontTx/>
              <a:buAutoNum type="arabicPeriod"/>
            </a:pPr>
            <a:r>
              <a:rPr lang="uk-UA" sz="1400" dirty="0" smtClean="0">
                <a:solidFill>
                  <a:srgbClr val="0070C0"/>
                </a:solidFill>
              </a:rPr>
              <a:t>Придбання генератора та насосу для безперебійного живлення топкових. </a:t>
            </a:r>
          </a:p>
          <a:p>
            <a:pPr eaLnBrk="1" hangingPunct="1">
              <a:lnSpc>
                <a:spcPct val="80000"/>
              </a:lnSpc>
              <a:buFontTx/>
              <a:buAutoNum type="arabicPeriod"/>
            </a:pPr>
            <a:r>
              <a:rPr lang="uk-UA" sz="1400" dirty="0" smtClean="0">
                <a:solidFill>
                  <a:srgbClr val="0070C0"/>
                </a:solidFill>
              </a:rPr>
              <a:t>Завершення ремонту каналізаційної мережі </a:t>
            </a:r>
            <a:endParaRPr lang="uk-UA" sz="1400" dirty="0" smtClean="0">
              <a:solidFill>
                <a:srgbClr val="0070C0"/>
              </a:solidFill>
              <a:latin typeface="Arial" pitchFamily="34" charset="0"/>
            </a:endParaRPr>
          </a:p>
          <a:p>
            <a:pPr eaLnBrk="1" hangingPunct="1">
              <a:lnSpc>
                <a:spcPct val="80000"/>
              </a:lnSpc>
              <a:buFontTx/>
              <a:buAutoNum type="arabicPeriod"/>
            </a:pPr>
            <a:r>
              <a:rPr lang="uk-UA" sz="1400" dirty="0" smtClean="0">
                <a:solidFill>
                  <a:srgbClr val="0070C0"/>
                </a:solidFill>
                <a:latin typeface="Times New Roman" pitchFamily="18" charset="0"/>
                <a:cs typeface="Times New Roman" pitchFamily="18" charset="0"/>
              </a:rPr>
              <a:t>Завершення реконструкції внутрішніх туалетів.</a:t>
            </a:r>
          </a:p>
          <a:p>
            <a:pPr eaLnBrk="1" hangingPunct="1">
              <a:lnSpc>
                <a:spcPct val="80000"/>
              </a:lnSpc>
              <a:buFontTx/>
              <a:buAutoNum type="arabicPeriod"/>
            </a:pPr>
            <a:r>
              <a:rPr lang="uk-UA" sz="1400" dirty="0" smtClean="0">
                <a:solidFill>
                  <a:srgbClr val="0070C0"/>
                </a:solidFill>
                <a:latin typeface="Times New Roman" pitchFamily="18" charset="0"/>
                <a:cs typeface="Times New Roman" pitchFamily="18" charset="0"/>
              </a:rPr>
              <a:t>Оновлення та розширення зони покриття мережею Інтернет.</a:t>
            </a:r>
          </a:p>
          <a:p>
            <a:pPr eaLnBrk="1" hangingPunct="1">
              <a:lnSpc>
                <a:spcPct val="80000"/>
              </a:lnSpc>
              <a:buFontTx/>
              <a:buAutoNum type="arabicPeriod"/>
            </a:pPr>
            <a:r>
              <a:rPr lang="uk-UA" sz="1400" dirty="0" smtClean="0">
                <a:solidFill>
                  <a:srgbClr val="0070C0"/>
                </a:solidFill>
                <a:latin typeface="Times New Roman" pitchFamily="18" charset="0"/>
                <a:cs typeface="Times New Roman" pitchFamily="18" charset="0"/>
              </a:rPr>
              <a:t>Придбання мультимедійного проектора, екрана та ноутбука</a:t>
            </a:r>
          </a:p>
          <a:p>
            <a:pPr eaLnBrk="1" hangingPunct="1">
              <a:lnSpc>
                <a:spcPct val="80000"/>
              </a:lnSpc>
              <a:buFontTx/>
              <a:buAutoNum type="arabicPeriod"/>
            </a:pPr>
            <a:r>
              <a:rPr lang="uk-UA" sz="1400" dirty="0" smtClean="0">
                <a:solidFill>
                  <a:srgbClr val="0070C0"/>
                </a:solidFill>
                <a:latin typeface="Times New Roman" pitchFamily="18" charset="0"/>
                <a:cs typeface="Times New Roman" pitchFamily="18" charset="0"/>
              </a:rPr>
              <a:t>Продовження заміни дерев'яних вікон на енергозберігаючі металопластикові.</a:t>
            </a:r>
            <a:endParaRPr lang="ru-RU" sz="1400" dirty="0" smtClea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30077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5868144" y="5611473"/>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2"/>
          <p:cNvSpPr>
            <a:spLocks noGrp="1"/>
          </p:cNvSpPr>
          <p:nvPr>
            <p:ph type="title"/>
          </p:nvPr>
        </p:nvSpPr>
        <p:spPr>
          <a:xfrm>
            <a:off x="457200" y="274638"/>
            <a:ext cx="8229600" cy="633412"/>
          </a:xfrm>
        </p:spPr>
        <p:txBody>
          <a:bodyPr rtlCol="0">
            <a:normAutofit fontScale="90000"/>
          </a:bodyPr>
          <a:lstStyle/>
          <a:p>
            <a:pPr marL="0" indent="0" algn="r" eaLnBrk="1" fontAlgn="auto" hangingPunct="1">
              <a:spcAft>
                <a:spcPts val="0"/>
              </a:spcAft>
              <a:buNone/>
              <a:defRPr/>
            </a:pPr>
            <a:r>
              <a:rPr lang="uk-UA" sz="4000" dirty="0">
                <a:solidFill>
                  <a:srgbClr val="FF0066"/>
                </a:solidFill>
              </a:rPr>
              <a:t>Забезпечення безпеки</a:t>
            </a:r>
            <a:endParaRPr lang="ru-RU" sz="4000" dirty="0">
              <a:solidFill>
                <a:srgbClr val="FF0066"/>
              </a:solidFill>
            </a:endParaRPr>
          </a:p>
        </p:txBody>
      </p:sp>
      <p:sp>
        <p:nvSpPr>
          <p:cNvPr id="16" name="Rectangle 3"/>
          <p:cNvSpPr>
            <a:spLocks noGrp="1"/>
          </p:cNvSpPr>
          <p:nvPr>
            <p:ph idx="1"/>
          </p:nvPr>
        </p:nvSpPr>
        <p:spPr>
          <a:xfrm>
            <a:off x="468313" y="981075"/>
            <a:ext cx="8229600" cy="5327650"/>
          </a:xfrm>
        </p:spPr>
        <p:txBody>
          <a:bodyPr/>
          <a:lstStyle/>
          <a:p>
            <a:pPr marL="45720" indent="0" eaLnBrk="1" hangingPunct="1">
              <a:lnSpc>
                <a:spcPct val="80000"/>
              </a:lnSpc>
              <a:buNone/>
            </a:pPr>
            <a:r>
              <a:rPr lang="uk-UA" sz="1800" dirty="0" smtClean="0">
                <a:solidFill>
                  <a:srgbClr val="0070C0"/>
                </a:solidFill>
              </a:rPr>
              <a:t>З метою створення безпечних умов роботи та охорони праці було здійснено: перевірку електричного обладнання на заземлення, розроблені функціональні обов'язки з питань охорони праці для всіх категорій працівників, розроблені та затверджені правила техніки безпеки під час організації навчально-виховного процесу в кабінетах фізики, хімії, біології, інформатики, спортивного залу. Своєчасно проводилися вступні інструктажі та інструктажі на робочому місці для співробітників закладу, учнів. Проведена атестація робочих місць щодо відповідності вимог техніки безпеки, забезпечувалося дотримання санітарно-гігієнічного режиму. Але незважаючи на проведені заходи були випадки побутового травмування учнів (2 випадки). У всіх випадках проводилося службове розслідування обставин та проведені повторні інструктажі з ТБ.</a:t>
            </a:r>
          </a:p>
          <a:p>
            <a:pPr marL="45720" indent="0" eaLnBrk="1" hangingPunct="1">
              <a:lnSpc>
                <a:spcPct val="80000"/>
              </a:lnSpc>
              <a:buNone/>
            </a:pPr>
            <a:r>
              <a:rPr lang="uk-UA" sz="1800" dirty="0" smtClean="0">
                <a:solidFill>
                  <a:srgbClr val="0070C0"/>
                </a:solidFill>
              </a:rPr>
              <a:t>Навчання в умовах НС здійснюється згідно вимог Закону України про ЦО, Положення про функціональну підсистему “Освіта і наука України”, Постанов </a:t>
            </a:r>
            <a:r>
              <a:rPr lang="uk-UA" sz="1800" dirty="0" err="1" smtClean="0">
                <a:solidFill>
                  <a:srgbClr val="0070C0"/>
                </a:solidFill>
              </a:rPr>
              <a:t>Каб</a:t>
            </a:r>
            <a:r>
              <a:rPr lang="uk-UA" sz="1800" dirty="0" smtClean="0">
                <a:solidFill>
                  <a:srgbClr val="0070C0"/>
                </a:solidFill>
              </a:rPr>
              <a:t>. Міну України з питань НС та галузевого наказу міністерства освіти,  науки, молоді і спорту України та розробленого та затвердженого плану ЦО школи. </a:t>
            </a:r>
          </a:p>
          <a:p>
            <a:pPr marL="45720" indent="0" eaLnBrk="1" hangingPunct="1">
              <a:lnSpc>
                <a:spcPct val="80000"/>
              </a:lnSpc>
              <a:buNone/>
            </a:pPr>
            <a:r>
              <a:rPr lang="uk-UA" sz="1800" dirty="0" smtClean="0">
                <a:solidFill>
                  <a:srgbClr val="0070C0"/>
                </a:solidFill>
              </a:rPr>
              <a:t>Проведено капітальний ремонт  об'єкту укриття. </a:t>
            </a:r>
            <a:endParaRPr lang="ru-RU" sz="1800" dirty="0" smtClean="0">
              <a:solidFill>
                <a:srgbClr val="0070C0"/>
              </a:solidFill>
            </a:endParaRPr>
          </a:p>
        </p:txBody>
      </p:sp>
    </p:spTree>
    <p:extLst>
      <p:ext uri="{BB962C8B-B14F-4D97-AF65-F5344CB8AC3E}">
        <p14:creationId xmlns:p14="http://schemas.microsoft.com/office/powerpoint/2010/main" val="10944288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53090"/>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txBox="1">
            <a:spLocks/>
          </p:cNvSpPr>
          <p:nvPr/>
        </p:nvSpPr>
        <p:spPr>
          <a:xfrm>
            <a:off x="457200" y="1196975"/>
            <a:ext cx="8229600" cy="5256213"/>
          </a:xfrm>
          <a:prstGeom prst="rect">
            <a:avLst/>
          </a:prstGeom>
        </p:spPr>
        <p:txBody>
          <a:bodyPr vert="horz" lIns="91440" tIns="45720" rIns="91440" bIns="45720" rtlCol="0" anchor="ct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9pPr>
          </a:lstStyle>
          <a:p>
            <a:pPr>
              <a:lnSpc>
                <a:spcPct val="80000"/>
              </a:lnSpc>
              <a:buFont typeface="Wingdings" pitchFamily="2" charset="2"/>
              <a:buChar char="ü"/>
            </a:pPr>
            <a:r>
              <a:rPr lang="uk-UA" sz="2000" dirty="0" smtClean="0">
                <a:solidFill>
                  <a:srgbClr val="0070C0"/>
                </a:solidFill>
                <a:latin typeface="Arial" pitchFamily="34" charset="0"/>
              </a:rPr>
              <a:t>Удосконалення </a:t>
            </a:r>
            <a:r>
              <a:rPr lang="uk-UA" sz="2000" dirty="0">
                <a:solidFill>
                  <a:srgbClr val="0070C0"/>
                </a:solidFill>
                <a:latin typeface="Arial" pitchFamily="34" charset="0"/>
              </a:rPr>
              <a:t>якості освітніх послуг, які надає заклад, вироблення освітньої та наукової стратегії з урахуванням якісних змін у </a:t>
            </a:r>
            <a:r>
              <a:rPr lang="uk-UA" sz="2000" dirty="0" smtClean="0">
                <a:solidFill>
                  <a:srgbClr val="0070C0"/>
                </a:solidFill>
                <a:latin typeface="Arial" pitchFamily="34" charset="0"/>
              </a:rPr>
              <a:t>державі </a:t>
            </a:r>
          </a:p>
          <a:p>
            <a:pPr>
              <a:lnSpc>
                <a:spcPct val="80000"/>
              </a:lnSpc>
              <a:buFont typeface="Wingdings" pitchFamily="2" charset="2"/>
              <a:buChar char="ü"/>
            </a:pPr>
            <a:r>
              <a:rPr lang="uk-UA" sz="2000" dirty="0" smtClean="0">
                <a:solidFill>
                  <a:srgbClr val="0070C0"/>
                </a:solidFill>
              </a:rPr>
              <a:t>Створити належні умови для адаптації до навчання учням 1 та 5 класів;</a:t>
            </a:r>
          </a:p>
          <a:p>
            <a:pPr>
              <a:lnSpc>
                <a:spcPct val="80000"/>
              </a:lnSpc>
              <a:buFont typeface="Wingdings" pitchFamily="2" charset="2"/>
              <a:buChar char="ü"/>
            </a:pPr>
            <a:r>
              <a:rPr lang="uk-UA" sz="2000" dirty="0" smtClean="0">
                <a:solidFill>
                  <a:srgbClr val="0070C0"/>
                </a:solidFill>
              </a:rPr>
              <a:t>Продовжувати вивчати та застосовувати елементи інноваційних технологій ІКТ.</a:t>
            </a:r>
          </a:p>
          <a:p>
            <a:pPr>
              <a:lnSpc>
                <a:spcPct val="80000"/>
              </a:lnSpc>
              <a:buFont typeface="Wingdings" pitchFamily="2" charset="2"/>
              <a:buChar char="ü"/>
            </a:pPr>
            <a:r>
              <a:rPr lang="uk-UA" sz="2000" dirty="0" smtClean="0">
                <a:solidFill>
                  <a:srgbClr val="0070C0"/>
                </a:solidFill>
              </a:rPr>
              <a:t>Забезпечити подальший розвиток учнівського самоврядування, широкого залучення його до вирішення питань організації НВП, розвитку громадянської активності, організації здорового способу життя.</a:t>
            </a:r>
          </a:p>
          <a:p>
            <a:pPr>
              <a:lnSpc>
                <a:spcPct val="80000"/>
              </a:lnSpc>
              <a:buFont typeface="Wingdings" pitchFamily="2" charset="2"/>
              <a:buChar char="ü"/>
            </a:pPr>
            <a:r>
              <a:rPr lang="uk-UA" sz="2000" dirty="0" smtClean="0">
                <a:solidFill>
                  <a:srgbClr val="0070C0"/>
                </a:solidFill>
              </a:rPr>
              <a:t>Поліпшити систему роботи колективу школи з профілактики правопорушень.</a:t>
            </a:r>
          </a:p>
        </p:txBody>
      </p:sp>
      <p:sp>
        <p:nvSpPr>
          <p:cNvPr id="16" name="Rectangle 2"/>
          <p:cNvSpPr>
            <a:spLocks noGrp="1"/>
          </p:cNvSpPr>
          <p:nvPr>
            <p:ph type="title"/>
          </p:nvPr>
        </p:nvSpPr>
        <p:spPr>
          <a:xfrm>
            <a:off x="457200" y="274638"/>
            <a:ext cx="8229600" cy="777875"/>
          </a:xfrm>
        </p:spPr>
        <p:txBody>
          <a:bodyPr/>
          <a:lstStyle/>
          <a:p>
            <a:pPr marL="0" indent="0" algn="r" eaLnBrk="1" hangingPunct="1">
              <a:buNone/>
            </a:pPr>
            <a:r>
              <a:rPr lang="uk-UA" dirty="0" smtClean="0">
                <a:solidFill>
                  <a:srgbClr val="FF0066"/>
                </a:solidFill>
              </a:rPr>
              <a:t>Перспективні плани розвитку</a:t>
            </a:r>
            <a:endParaRPr lang="ru-RU" dirty="0" smtClean="0">
              <a:solidFill>
                <a:srgbClr val="FF0066"/>
              </a:solidFill>
            </a:endParaRPr>
          </a:p>
        </p:txBody>
      </p:sp>
    </p:spTree>
    <p:extLst>
      <p:ext uri="{BB962C8B-B14F-4D97-AF65-F5344CB8AC3E}">
        <p14:creationId xmlns:p14="http://schemas.microsoft.com/office/powerpoint/2010/main" val="23978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6228184" y="5644168"/>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450" y="276225"/>
            <a:ext cx="39751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285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6" name="Rectangle 3"/>
          <p:cNvSpPr txBox="1">
            <a:spLocks/>
          </p:cNvSpPr>
          <p:nvPr/>
        </p:nvSpPr>
        <p:spPr>
          <a:xfrm>
            <a:off x="899592" y="1317981"/>
            <a:ext cx="7787208" cy="480818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endParaRPr lang="uk-UA" dirty="0" smtClean="0">
              <a:solidFill>
                <a:srgbClr val="0000FF"/>
              </a:solidFill>
            </a:endParaRPr>
          </a:p>
          <a:p>
            <a:r>
              <a:rPr lang="uk-UA" sz="2800" dirty="0" smtClean="0">
                <a:solidFill>
                  <a:schemeClr val="accent1">
                    <a:lumMod val="75000"/>
                  </a:schemeClr>
                </a:solidFill>
              </a:rPr>
              <a:t>Згідно Статуту Трикратської ЗОШ І – ІІІ ступенів (нова редакція 2013 року) засновником школи є Вознесенська Районна Рада</a:t>
            </a:r>
          </a:p>
          <a:p>
            <a:r>
              <a:rPr lang="uk-UA" sz="2800" dirty="0" smtClean="0">
                <a:solidFill>
                  <a:schemeClr val="accent1">
                    <a:lumMod val="75000"/>
                  </a:schemeClr>
                </a:solidFill>
              </a:rPr>
              <a:t>Школа здійснює </a:t>
            </a:r>
            <a:r>
              <a:rPr lang="uk-UA" sz="2800" dirty="0" err="1" smtClean="0">
                <a:solidFill>
                  <a:schemeClr val="accent1">
                    <a:lumMod val="75000"/>
                  </a:schemeClr>
                </a:solidFill>
              </a:rPr>
              <a:t>навчально</a:t>
            </a:r>
            <a:r>
              <a:rPr lang="uk-UA" sz="2800" dirty="0" smtClean="0">
                <a:solidFill>
                  <a:schemeClr val="accent1">
                    <a:lumMod val="75000"/>
                  </a:schemeClr>
                </a:solidFill>
              </a:rPr>
              <a:t> – виховний процес за денною формою навчання</a:t>
            </a:r>
            <a:endParaRPr lang="ru-RU" sz="2800" dirty="0" smtClean="0">
              <a:solidFill>
                <a:schemeClr val="accent1">
                  <a:lumMod val="75000"/>
                </a:schemeClr>
              </a:solidFill>
            </a:endParaRPr>
          </a:p>
        </p:txBody>
      </p:sp>
    </p:spTree>
    <p:extLst>
      <p:ext uri="{BB962C8B-B14F-4D97-AF65-F5344CB8AC3E}">
        <p14:creationId xmlns:p14="http://schemas.microsoft.com/office/powerpoint/2010/main" val="660350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2" name="Rectangle 3"/>
          <p:cNvSpPr txBox="1">
            <a:spLocks/>
          </p:cNvSpPr>
          <p:nvPr/>
        </p:nvSpPr>
        <p:spPr>
          <a:xfrm>
            <a:off x="553049" y="1318775"/>
            <a:ext cx="8229600" cy="500141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just">
              <a:lnSpc>
                <a:spcPct val="80000"/>
              </a:lnSpc>
            </a:pPr>
            <a:r>
              <a:rPr lang="uk-UA" sz="1600" dirty="0" smtClean="0"/>
              <a:t>Головною метою школи з забезпечення реалізації права  громадян на здобуття повної загальної середньої школи І освіти</a:t>
            </a:r>
            <a:endParaRPr lang="ru-RU" sz="1600" dirty="0" smtClean="0"/>
          </a:p>
          <a:p>
            <a:pPr algn="just">
              <a:lnSpc>
                <a:spcPct val="80000"/>
              </a:lnSpc>
              <a:buFont typeface="Arial" pitchFamily="34" charset="0"/>
              <a:buNone/>
            </a:pPr>
            <a:r>
              <a:rPr lang="uk-UA" sz="1600" dirty="0" smtClean="0"/>
              <a:t> </a:t>
            </a:r>
            <a:r>
              <a:rPr lang="uk-UA" sz="1600" b="1" i="1" u="sng" dirty="0" smtClean="0"/>
              <a:t>Головним завданням школи є:</a:t>
            </a:r>
            <a:endParaRPr lang="ru-RU" sz="1600" b="1" i="1" u="sng" dirty="0" smtClean="0"/>
          </a:p>
          <a:p>
            <a:pPr algn="just">
              <a:lnSpc>
                <a:spcPct val="80000"/>
              </a:lnSpc>
            </a:pPr>
            <a:r>
              <a:rPr lang="uk-UA" sz="1600" dirty="0" smtClean="0"/>
              <a:t>забезпечення реалізації права громадян на  повну загальну середню освіту, виховання громадянина  України,</a:t>
            </a:r>
            <a:endParaRPr lang="ru-RU" sz="1600" dirty="0" smtClean="0"/>
          </a:p>
          <a:p>
            <a:pPr algn="just">
              <a:lnSpc>
                <a:spcPct val="80000"/>
              </a:lnSpc>
            </a:pPr>
            <a:r>
              <a:rPr lang="uk-UA" sz="1600" dirty="0" smtClean="0"/>
              <a:t>виховання шанобливого ставлення до  родини, повага  до народних традицій і звичаїв, рідної мови, національних здібностей українського народу та  Інших народів І націй, </a:t>
            </a:r>
            <a:endParaRPr lang="ru-RU" sz="1600" dirty="0" smtClean="0"/>
          </a:p>
          <a:p>
            <a:pPr algn="just">
              <a:lnSpc>
                <a:spcPct val="80000"/>
              </a:lnSpc>
            </a:pPr>
            <a:r>
              <a:rPr lang="uk-UA" sz="1600" dirty="0" smtClean="0"/>
              <a:t>формування  і розвиток соціально зрілої, творчої особистості    з усвідомленою громадською позицією,   почуттям національної самосвідомості, особистості, підготовленої до професійного самовизначення, </a:t>
            </a:r>
          </a:p>
          <a:p>
            <a:pPr algn="just">
              <a:lnSpc>
                <a:spcPct val="80000"/>
              </a:lnSpc>
            </a:pPr>
            <a:r>
              <a:rPr lang="uk-UA" sz="1600" dirty="0" smtClean="0"/>
              <a:t>виховання в учнів поваги  до Конституції  України, прав і свобод людини і громадянина, почуття власної гідності, відповідальності перед законом за свої дії, свідомого ставлення до своїх обов'язків,</a:t>
            </a:r>
            <a:endParaRPr lang="ru-RU" sz="1600" dirty="0" smtClean="0"/>
          </a:p>
          <a:p>
            <a:pPr algn="just">
              <a:lnSpc>
                <a:spcPct val="80000"/>
              </a:lnSpc>
            </a:pPr>
            <a:r>
              <a:rPr lang="uk-UA" sz="1600" dirty="0" smtClean="0"/>
              <a:t>розвиток особистості учня, його здібностей і обдарувань, наукового світогляду,</a:t>
            </a:r>
            <a:endParaRPr lang="ru-RU" sz="1600" dirty="0" smtClean="0"/>
          </a:p>
          <a:p>
            <a:pPr algn="just">
              <a:lnSpc>
                <a:spcPct val="80000"/>
              </a:lnSpc>
            </a:pPr>
            <a:r>
              <a:rPr lang="uk-UA" sz="1600" dirty="0" smtClean="0"/>
              <a:t>реалізація права учнів на вільне формування політичних і світоглядних  переконань,</a:t>
            </a:r>
            <a:endParaRPr lang="ru-RU" sz="1600" dirty="0" smtClean="0"/>
          </a:p>
          <a:p>
            <a:pPr algn="just">
              <a:lnSpc>
                <a:spcPct val="80000"/>
              </a:lnSpc>
            </a:pPr>
            <a:r>
              <a:rPr lang="uk-UA" sz="1600" dirty="0" smtClean="0"/>
              <a:t>вихованні свідомого  ставлення  до свого здоров'я   та  здоров'я   Інших громадян як найвищої соціальної цінності, формування  засад здорового   способу життя,    зміцнення фізичного та психологічного здоров'я учнів;</a:t>
            </a:r>
            <a:endParaRPr lang="ru-RU" sz="1600" dirty="0" smtClean="0"/>
          </a:p>
          <a:p>
            <a:pPr algn="just">
              <a:lnSpc>
                <a:spcPct val="80000"/>
              </a:lnSpc>
            </a:pPr>
            <a:r>
              <a:rPr lang="uk-UA" sz="1600" dirty="0" smtClean="0"/>
              <a:t>створення умов для  оволодіння системою наукових  знань про  прароду, людину і суспільство.</a:t>
            </a:r>
            <a:endParaRPr lang="ru-RU" sz="1600" dirty="0" smtClean="0"/>
          </a:p>
        </p:txBody>
      </p:sp>
    </p:spTree>
    <p:extLst>
      <p:ext uri="{BB962C8B-B14F-4D97-AF65-F5344CB8AC3E}">
        <p14:creationId xmlns:p14="http://schemas.microsoft.com/office/powerpoint/2010/main" val="1553011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241" b="13623"/>
          <a:stretch/>
        </p:blipFill>
        <p:spPr bwMode="auto">
          <a:xfrm>
            <a:off x="3491880" y="5614954"/>
            <a:ext cx="2129556" cy="11119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pPr marL="0" indent="0">
              <a:buNone/>
            </a:pPr>
            <a:r>
              <a:rPr lang="uk-UA" dirty="0" smtClean="0"/>
              <a:t>Традиційні, щорічні зустрічі з воїнами-афганцями</a:t>
            </a:r>
            <a:endParaRPr lang="uk-UA" dirty="0"/>
          </a:p>
        </p:txBody>
      </p:sp>
      <p:pic>
        <p:nvPicPr>
          <p:cNvPr id="409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860032" y="1404468"/>
            <a:ext cx="4016375" cy="394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281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Презентация-укр-12">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Презентация-укр-12</Template>
  <TotalTime>288</TotalTime>
  <Words>4684</Words>
  <Application>Microsoft Office PowerPoint</Application>
  <PresentationFormat>Екран (4:3)</PresentationFormat>
  <Paragraphs>747</Paragraphs>
  <Slides>57</Slides>
  <Notes>0</Notes>
  <HiddenSlides>0</HiddenSlides>
  <MMClips>0</MMClips>
  <ScaleCrop>false</ScaleCrop>
  <HeadingPairs>
    <vt:vector size="6" baseType="variant">
      <vt:variant>
        <vt:lpstr>Тема</vt:lpstr>
      </vt:variant>
      <vt:variant>
        <vt:i4>1</vt:i4>
      </vt:variant>
      <vt:variant>
        <vt:lpstr>Вбудовані сервери OLE</vt:lpstr>
      </vt:variant>
      <vt:variant>
        <vt:i4>1</vt:i4>
      </vt:variant>
      <vt:variant>
        <vt:lpstr>Заголовки слайдів</vt:lpstr>
      </vt:variant>
      <vt:variant>
        <vt:i4>57</vt:i4>
      </vt:variant>
    </vt:vector>
  </HeadingPairs>
  <TitlesOfParts>
    <vt:vector size="59" baseType="lpstr">
      <vt:lpstr>Презентация-укр-12</vt:lpstr>
      <vt:lpstr>Діаграма</vt:lpstr>
      <vt:lpstr>Трикратська загальноосвітня школа І-ІІІ ступенів  Вознесенської районної ради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Традиційні, щорічні зустрічі з воїнами-афганцями</vt:lpstr>
      <vt:lpstr>Зустрічі з воїнами односельчанами, учасниками АТО</vt:lpstr>
      <vt:lpstr>Робота волонтерських загонів </vt:lpstr>
      <vt:lpstr>Урок пам'яті до дня визволення Вознесенщини від німецько-фашистських загарбників</vt:lpstr>
      <vt:lpstr>Акція «Посади Дуб – символ України»</vt:lpstr>
      <vt:lpstr>Благодійні ярмарки</vt:lpstr>
      <vt:lpstr>Склад учнів навчального закладу</vt:lpstr>
      <vt:lpstr>Зайнятість учнів в позаурочний час</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Кадровий потенціал</vt:lpstr>
      <vt:lpstr>Презентація PowerPoint</vt:lpstr>
      <vt:lpstr>Презентація PowerPoint</vt:lpstr>
      <vt:lpstr>Участь педагогів школи у професійних конкурсах, педагогічних, методичних представницьких заходах</vt:lpstr>
      <vt:lpstr>Морально – психологічний клімат в колективі</vt:lpstr>
      <vt:lpstr>Презентація PowerPoint</vt:lpstr>
      <vt:lpstr>Презентація PowerPoint</vt:lpstr>
      <vt:lpstr>Презентація PowerPoint</vt:lpstr>
      <vt:lpstr>Взаємодія школи з установами додаткової освіти та іншими установами соціально – освітньої сфери </vt:lpstr>
      <vt:lpstr>Презентація PowerPoint</vt:lpstr>
      <vt:lpstr>Презентація PowerPoint</vt:lpstr>
      <vt:lpstr>Презентація PowerPoint</vt:lpstr>
      <vt:lpstr>Зайнятість учнів в канікулярний час</vt:lpstr>
      <vt:lpstr>Презентація PowerPoint</vt:lpstr>
      <vt:lpstr>Презентація PowerPoint</vt:lpstr>
      <vt:lpstr>Презентація PowerPoint</vt:lpstr>
      <vt:lpstr>Впровадження інноваційних технологій педагогами школи</vt:lpstr>
      <vt:lpstr>Організація вивчення  іноземних мов</vt:lpstr>
      <vt:lpstr>Види позакласної, позаурочної діяльності</vt:lpstr>
      <vt:lpstr>Результати ДПА учнів 4 класу</vt:lpstr>
      <vt:lpstr>Презентація PowerPoint</vt:lpstr>
      <vt:lpstr>Презентація PowerPoint</vt:lpstr>
      <vt:lpstr>Презентація PowerPoint</vt:lpstr>
      <vt:lpstr>Презентація PowerPoint</vt:lpstr>
      <vt:lpstr>Презентація PowerPoint</vt:lpstr>
      <vt:lpstr>Дані про вступ учнів до  установ професійної освіти</vt:lpstr>
      <vt:lpstr>Презентація PowerPoint</vt:lpstr>
      <vt:lpstr>Напрямки діяльності та заходи школи по збереженню і зміцненню здоров'я дітей</vt:lpstr>
      <vt:lpstr>Соціальна активність</vt:lpstr>
      <vt:lpstr>Фінансово – економічна діяльність</vt:lpstr>
      <vt:lpstr>Забезпечення безпеки</vt:lpstr>
      <vt:lpstr>Перспективні плани розвитку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teacher</dc:creator>
  <cp:lastModifiedBy>teacher</cp:lastModifiedBy>
  <cp:revision>40</cp:revision>
  <dcterms:created xsi:type="dcterms:W3CDTF">2017-06-16T07:24:27Z</dcterms:created>
  <dcterms:modified xsi:type="dcterms:W3CDTF">2017-06-20T09:49:53Z</dcterms:modified>
</cp:coreProperties>
</file>