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0600" cy="882650"/>
          </a:xfrm>
        </p:spPr>
        <p:txBody>
          <a:bodyPr/>
          <a:lstStyle/>
          <a:p>
            <a:r>
              <a:rPr lang="uk-UA" dirty="0" smtClean="0"/>
              <a:t>     Урок серед природи у 1 класі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356992"/>
            <a:ext cx="4290556" cy="639762"/>
          </a:xfrm>
        </p:spPr>
        <p:txBody>
          <a:bodyPr/>
          <a:lstStyle/>
          <a:p>
            <a:pPr lvl="2"/>
            <a:r>
              <a:rPr lang="uk-UA" dirty="0" smtClean="0"/>
              <a:t>Наші первоцвіти.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18869" y="3364864"/>
            <a:ext cx="4292241" cy="85209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uk-UA" dirty="0" smtClean="0"/>
              <a:t>Чия домівка це дупло?</a:t>
            </a:r>
          </a:p>
          <a:p>
            <a:pPr lvl="1"/>
            <a:r>
              <a:rPr lang="uk-UA" dirty="0" smtClean="0"/>
              <a:t>Визначення сторін горизонту за місцевими ознаками.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2664296" cy="177619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32" y="1340768"/>
            <a:ext cx="2687675" cy="179178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2" y="4216956"/>
            <a:ext cx="2735796" cy="18238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73" y="4293096"/>
            <a:ext cx="259203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537"/>
            <a:ext cx="8610600" cy="882650"/>
          </a:xfrm>
        </p:spPr>
        <p:txBody>
          <a:bodyPr/>
          <a:lstStyle/>
          <a:p>
            <a:r>
              <a:rPr lang="uk-UA" dirty="0" smtClean="0"/>
              <a:t>                     День Туризму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833516"/>
            <a:ext cx="4290556" cy="639762"/>
          </a:xfrm>
        </p:spPr>
        <p:txBody>
          <a:bodyPr/>
          <a:lstStyle/>
          <a:p>
            <a:pPr lvl="2"/>
            <a:r>
              <a:rPr lang="uk-UA" dirty="0" smtClean="0"/>
              <a:t>Важка переправа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1759" y="3833516"/>
            <a:ext cx="4292241" cy="639762"/>
          </a:xfrm>
        </p:spPr>
        <p:txBody>
          <a:bodyPr/>
          <a:lstStyle/>
          <a:p>
            <a:pPr lvl="2"/>
            <a:r>
              <a:rPr lang="uk-UA" dirty="0" smtClean="0"/>
              <a:t>Веселий привал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944320"/>
            <a:ext cx="2130246" cy="288032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57291"/>
            <a:ext cx="3011711" cy="200780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53600"/>
            <a:ext cx="2160240" cy="28799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44" y="953600"/>
            <a:ext cx="2160240" cy="28799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57291"/>
            <a:ext cx="3059832" cy="20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10600" cy="882650"/>
          </a:xfrm>
        </p:spPr>
        <p:txBody>
          <a:bodyPr/>
          <a:lstStyle/>
          <a:p>
            <a:r>
              <a:rPr lang="uk-UA" dirty="0" smtClean="0"/>
              <a:t>                День здоров</a:t>
            </a:r>
            <a:r>
              <a:rPr lang="en-US" dirty="0" smtClean="0"/>
              <a:t>`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73" y="5478089"/>
            <a:ext cx="4290556" cy="639762"/>
          </a:xfrm>
        </p:spPr>
        <p:txBody>
          <a:bodyPr/>
          <a:lstStyle/>
          <a:p>
            <a:pPr lvl="1"/>
            <a:r>
              <a:rPr lang="uk-UA" dirty="0"/>
              <a:t>щ</a:t>
            </a:r>
            <a:r>
              <a:rPr lang="uk-UA" dirty="0" smtClean="0"/>
              <a:t>асливі друзі.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9800" y="1268760"/>
            <a:ext cx="4292241" cy="639762"/>
          </a:xfrm>
        </p:spPr>
        <p:txBody>
          <a:bodyPr/>
          <a:lstStyle/>
          <a:p>
            <a:pPr lvl="1"/>
            <a:r>
              <a:rPr lang="uk-UA" dirty="0" smtClean="0"/>
              <a:t>Веселі старти -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2181690" cy="290892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04864"/>
            <a:ext cx="2088232" cy="278431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52" y="2924944"/>
            <a:ext cx="213970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408"/>
            <a:ext cx="8610600" cy="882650"/>
          </a:xfrm>
        </p:spPr>
        <p:txBody>
          <a:bodyPr/>
          <a:lstStyle/>
          <a:p>
            <a:r>
              <a:rPr lang="uk-UA" dirty="0" smtClean="0"/>
              <a:t>        Любимо, віримо, чекаємо!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03840" y="4485311"/>
            <a:ext cx="3707904" cy="63976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uk-UA" dirty="0" smtClean="0"/>
              <a:t>Дитячі серця завжди поруч з тобою, солдате АТО.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16274"/>
            <a:ext cx="2235696" cy="298092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89457"/>
            <a:ext cx="2520280" cy="189020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44" y="4149079"/>
            <a:ext cx="2602652" cy="19519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57858"/>
            <a:ext cx="2555776" cy="19168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60379"/>
            <a:ext cx="2193708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10600" cy="882650"/>
          </a:xfrm>
        </p:spPr>
        <p:txBody>
          <a:bodyPr/>
          <a:lstStyle/>
          <a:p>
            <a:r>
              <a:rPr lang="uk-UA" dirty="0" smtClean="0"/>
              <a:t>                     День театру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555776" y="3861048"/>
            <a:ext cx="4292241" cy="639762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uk-UA" dirty="0" smtClean="0"/>
              <a:t>Театралізація вчить переживати почуття героїв літературних творів.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2073678" cy="276490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24743"/>
            <a:ext cx="1963688" cy="261825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63" y="4581128"/>
            <a:ext cx="2411760" cy="18088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81128"/>
            <a:ext cx="2411760" cy="18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</TotalTime>
  <Words>68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     Урок серед природи у 1 класі</vt:lpstr>
      <vt:lpstr>                     День Туризму</vt:lpstr>
      <vt:lpstr>                День здоров`я</vt:lpstr>
      <vt:lpstr>        Любимо, віримо, чекаємо!</vt:lpstr>
      <vt:lpstr>                     День театру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Урок серед природи у 1 класі</dc:title>
  <dc:creator>Администратор</dc:creator>
  <cp:lastModifiedBy>Пользователь Windows</cp:lastModifiedBy>
  <cp:revision>4</cp:revision>
  <dcterms:created xsi:type="dcterms:W3CDTF">2007-01-01T08:30:29Z</dcterms:created>
  <dcterms:modified xsi:type="dcterms:W3CDTF">2007-01-01T09:08:29Z</dcterms:modified>
</cp:coreProperties>
</file>