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60" r:id="rId5"/>
    <p:sldId id="261" r:id="rId6"/>
    <p:sldId id="263" r:id="rId7"/>
    <p:sldId id="280" r:id="rId8"/>
    <p:sldId id="281" r:id="rId9"/>
    <p:sldId id="282" r:id="rId10"/>
    <p:sldId id="283" r:id="rId11"/>
    <p:sldId id="284" r:id="rId12"/>
    <p:sldId id="285" r:id="rId13"/>
    <p:sldId id="291" r:id="rId14"/>
    <p:sldId id="287" r:id="rId15"/>
    <p:sldId id="288" r:id="rId16"/>
    <p:sldId id="273" r:id="rId17"/>
    <p:sldId id="303" r:id="rId18"/>
    <p:sldId id="301" r:id="rId19"/>
    <p:sldId id="302" r:id="rId20"/>
    <p:sldId id="292" r:id="rId21"/>
    <p:sldId id="293" r:id="rId22"/>
    <p:sldId id="290" r:id="rId23"/>
    <p:sldId id="294" r:id="rId24"/>
    <p:sldId id="297" r:id="rId25"/>
    <p:sldId id="298" r:id="rId26"/>
    <p:sldId id="299" r:id="rId27"/>
    <p:sldId id="300" r:id="rId28"/>
    <p:sldId id="295" r:id="rId29"/>
    <p:sldId id="296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782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png"/><Relationship Id="rId1" Type="http://schemas.openxmlformats.org/officeDocument/2006/relationships/image" Target="../media/image2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png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8E2B29-496A-4289-8E6C-96DF319D25DF}" type="doc">
      <dgm:prSet loTypeId="urn:microsoft.com/office/officeart/2005/8/layout/hierarchy3" loCatId="list" qsTypeId="urn:microsoft.com/office/officeart/2005/8/quickstyle/3d3" qsCatId="3D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60D9A0A3-E42D-4F17-9947-ECFAFADB3F5B}">
      <dgm:prSet phldrT="[Текст]" custT="1"/>
      <dgm:spPr/>
      <dgm:t>
        <a:bodyPr/>
        <a:lstStyle/>
        <a:p>
          <a:r>
            <a:rPr lang="uk-UA" sz="28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пов'язані з людиною</a:t>
          </a:r>
          <a:endParaRPr lang="ru-RU" sz="2800" b="1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0B2430C-B6D7-47AE-AFF5-5DBF94E26C29}" type="parTrans" cxnId="{116F5611-CCA3-4AC6-8C8C-9CF42192046F}">
      <dgm:prSet/>
      <dgm:spPr/>
      <dgm:t>
        <a:bodyPr/>
        <a:lstStyle/>
        <a:p>
          <a:endParaRPr lang="ru-RU"/>
        </a:p>
      </dgm:t>
    </dgm:pt>
    <dgm:pt modelId="{DC04EDC9-2B71-4308-88C8-89D69C72C2D9}" type="sibTrans" cxnId="{116F5611-CCA3-4AC6-8C8C-9CF42192046F}">
      <dgm:prSet/>
      <dgm:spPr/>
      <dgm:t>
        <a:bodyPr/>
        <a:lstStyle/>
        <a:p>
          <a:endParaRPr lang="ru-RU"/>
        </a:p>
      </dgm:t>
    </dgm:pt>
    <dgm:pt modelId="{A763868B-67DC-402F-8446-BF3E190DCA1B}">
      <dgm:prSet phldrT="[Текст]" custT="1"/>
      <dgm:spPr/>
      <dgm:t>
        <a:bodyPr/>
        <a:lstStyle/>
        <a:p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Нестача спілкування, занижена самооцінка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879E489-4F20-4113-99CC-8BD38639F848}" type="parTrans" cxnId="{98AD0B77-E509-430F-9507-FCFBD9C8315C}">
      <dgm:prSet/>
      <dgm:spPr/>
      <dgm:t>
        <a:bodyPr/>
        <a:lstStyle/>
        <a:p>
          <a:endParaRPr lang="ru-RU"/>
        </a:p>
      </dgm:t>
    </dgm:pt>
    <dgm:pt modelId="{41AC26C0-8657-441D-A256-61E75D21D07A}" type="sibTrans" cxnId="{98AD0B77-E509-430F-9507-FCFBD9C8315C}">
      <dgm:prSet/>
      <dgm:spPr/>
      <dgm:t>
        <a:bodyPr/>
        <a:lstStyle/>
        <a:p>
          <a:endParaRPr lang="ru-RU"/>
        </a:p>
      </dgm:t>
    </dgm:pt>
    <dgm:pt modelId="{459CD635-0F0D-47CE-8359-333221D83C62}">
      <dgm:prSet phldrT="[Текст]" custT="1"/>
      <dgm:spPr/>
      <dgm:t>
        <a:bodyPr/>
        <a:lstStyle/>
        <a:p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Сімейні та фінансові проблеми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80D365CC-CB08-464F-B915-028B7F26A883}" type="parTrans" cxnId="{2A77DC8B-5EA3-48A4-8326-E16F6B0F1B5E}">
      <dgm:prSet/>
      <dgm:spPr/>
      <dgm:t>
        <a:bodyPr/>
        <a:lstStyle/>
        <a:p>
          <a:endParaRPr lang="ru-RU"/>
        </a:p>
      </dgm:t>
    </dgm:pt>
    <dgm:pt modelId="{996EA343-EBBA-4CEB-AFB4-340FA7355F60}" type="sibTrans" cxnId="{2A77DC8B-5EA3-48A4-8326-E16F6B0F1B5E}">
      <dgm:prSet/>
      <dgm:spPr/>
      <dgm:t>
        <a:bodyPr/>
        <a:lstStyle/>
        <a:p>
          <a:endParaRPr lang="ru-RU"/>
        </a:p>
      </dgm:t>
    </dgm:pt>
    <dgm:pt modelId="{1C7BEC3C-BE8C-4AE3-9F19-45E9B34D73BD}">
      <dgm:prSet phldrT="[Текст]" custT="1"/>
      <dgm:spPr/>
      <dgm:t>
        <a:bodyPr/>
        <a:lstStyle/>
        <a:p>
          <a:r>
            <a:rPr lang="uk-UA" sz="28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пов'язані з Інтернетом</a:t>
          </a:r>
          <a:endParaRPr lang="ru-RU" sz="2800" b="1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0E5DCD0-FF9F-49E5-87FB-0C7748FC39BE}" type="parTrans" cxnId="{60E66783-CB54-4EC6-8764-84B20A46AA53}">
      <dgm:prSet/>
      <dgm:spPr/>
      <dgm:t>
        <a:bodyPr/>
        <a:lstStyle/>
        <a:p>
          <a:endParaRPr lang="ru-RU"/>
        </a:p>
      </dgm:t>
    </dgm:pt>
    <dgm:pt modelId="{46D0C72F-78F7-40B4-A3EF-AE74A74134BF}" type="sibTrans" cxnId="{60E66783-CB54-4EC6-8764-84B20A46AA53}">
      <dgm:prSet/>
      <dgm:spPr/>
      <dgm:t>
        <a:bodyPr/>
        <a:lstStyle/>
        <a:p>
          <a:endParaRPr lang="ru-RU"/>
        </a:p>
      </dgm:t>
    </dgm:pt>
    <dgm:pt modelId="{D5B8F0C2-AF7C-4FFC-B7E0-1C35D5D0F92D}">
      <dgm:prSet phldrT="[Текст]" custT="1"/>
      <dgm:spPr/>
      <dgm:t>
        <a:bodyPr/>
        <a:lstStyle/>
        <a:p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Доступність інформації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F417D9E9-C47E-450B-8AA8-5B70E7E6CDF3}" type="parTrans" cxnId="{C2FB44DF-3C36-4391-ACEC-AF7FE0F001D2}">
      <dgm:prSet/>
      <dgm:spPr/>
      <dgm:t>
        <a:bodyPr/>
        <a:lstStyle/>
        <a:p>
          <a:endParaRPr lang="ru-RU"/>
        </a:p>
      </dgm:t>
    </dgm:pt>
    <dgm:pt modelId="{AE5C402A-D93D-4420-BBA1-25875B8029AD}" type="sibTrans" cxnId="{C2FB44DF-3C36-4391-ACEC-AF7FE0F001D2}">
      <dgm:prSet/>
      <dgm:spPr/>
      <dgm:t>
        <a:bodyPr/>
        <a:lstStyle/>
        <a:p>
          <a:endParaRPr lang="ru-RU"/>
        </a:p>
      </dgm:t>
    </dgm:pt>
    <dgm:pt modelId="{C447975C-9D90-4F0F-B594-9C80F682A9AE}">
      <dgm:prSet phldrT="[Текст]" custT="1"/>
      <dgm:spPr/>
      <dgm:t>
        <a:bodyPr/>
        <a:lstStyle/>
        <a:p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Широкі можливості спілкування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E29A25C5-7900-4B72-AE72-712BBA596C92}" type="parTrans" cxnId="{F298C2EC-8B13-4146-8370-14C82FEC1F67}">
      <dgm:prSet/>
      <dgm:spPr/>
      <dgm:t>
        <a:bodyPr/>
        <a:lstStyle/>
        <a:p>
          <a:endParaRPr lang="ru-RU"/>
        </a:p>
      </dgm:t>
    </dgm:pt>
    <dgm:pt modelId="{2FE8F9F2-D229-4853-AB7C-FE60123CECF5}" type="sibTrans" cxnId="{F298C2EC-8B13-4146-8370-14C82FEC1F67}">
      <dgm:prSet/>
      <dgm:spPr/>
      <dgm:t>
        <a:bodyPr/>
        <a:lstStyle/>
        <a:p>
          <a:endParaRPr lang="ru-RU"/>
        </a:p>
      </dgm:t>
    </dgm:pt>
    <dgm:pt modelId="{8DFBC22E-33D8-41A2-A480-920D28976FBF}">
      <dgm:prSet phldrT="[Текст]" custT="1"/>
      <dgm:spPr/>
      <dgm:t>
        <a:bodyPr/>
        <a:lstStyle/>
        <a:p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Відсутність підтримки оточуючих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FABB1C3C-A45A-428E-95C8-90CB2E0971A3}" type="parTrans" cxnId="{3AFEC6F0-89D1-49FD-A04E-7182DE008CE6}">
      <dgm:prSet/>
      <dgm:spPr/>
      <dgm:t>
        <a:bodyPr/>
        <a:lstStyle/>
        <a:p>
          <a:endParaRPr lang="ru-RU"/>
        </a:p>
      </dgm:t>
    </dgm:pt>
    <dgm:pt modelId="{8A87DA12-39BF-4C89-ABE2-EAD2C16050AE}" type="sibTrans" cxnId="{3AFEC6F0-89D1-49FD-A04E-7182DE008CE6}">
      <dgm:prSet/>
      <dgm:spPr/>
      <dgm:t>
        <a:bodyPr/>
        <a:lstStyle/>
        <a:p>
          <a:endParaRPr lang="ru-RU"/>
        </a:p>
      </dgm:t>
    </dgm:pt>
    <dgm:pt modelId="{19DD6A24-C68A-4B56-AC0A-312FF9DA137B}">
      <dgm:prSet phldrT="[Текст]" custT="1"/>
      <dgm:spPr/>
      <dgm:t>
        <a:bodyPr/>
        <a:lstStyle/>
        <a:p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Персональний контроль і анонімність поданої інформації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BB9ABB44-B046-435A-BE88-E94136B9270C}" type="parTrans" cxnId="{78FA1C93-438A-4ECA-97DC-020C780C7797}">
      <dgm:prSet/>
      <dgm:spPr/>
      <dgm:t>
        <a:bodyPr/>
        <a:lstStyle/>
        <a:p>
          <a:endParaRPr lang="ru-RU"/>
        </a:p>
      </dgm:t>
    </dgm:pt>
    <dgm:pt modelId="{8F61A03E-796D-4E23-B0BE-CCC373382075}" type="sibTrans" cxnId="{78FA1C93-438A-4ECA-97DC-020C780C7797}">
      <dgm:prSet/>
      <dgm:spPr/>
      <dgm:t>
        <a:bodyPr/>
        <a:lstStyle/>
        <a:p>
          <a:endParaRPr lang="ru-RU"/>
        </a:p>
      </dgm:t>
    </dgm:pt>
    <dgm:pt modelId="{9D0CE9A3-4CC9-4F7B-ACC8-26E5402CFBE0}" type="pres">
      <dgm:prSet presAssocID="{3C8E2B29-496A-4289-8E6C-96DF319D25D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FF241A5-B6F6-47ED-A7F7-E84ECF6EF778}" type="pres">
      <dgm:prSet presAssocID="{60D9A0A3-E42D-4F17-9947-ECFAFADB3F5B}" presName="root" presStyleCnt="0"/>
      <dgm:spPr/>
    </dgm:pt>
    <dgm:pt modelId="{018C18C3-C048-42E7-A613-CB8A64766A27}" type="pres">
      <dgm:prSet presAssocID="{60D9A0A3-E42D-4F17-9947-ECFAFADB3F5B}" presName="rootComposite" presStyleCnt="0"/>
      <dgm:spPr/>
    </dgm:pt>
    <dgm:pt modelId="{F750571F-2660-4E9D-82F0-66544B3D5734}" type="pres">
      <dgm:prSet presAssocID="{60D9A0A3-E42D-4F17-9947-ECFAFADB3F5B}" presName="rootText" presStyleLbl="node1" presStyleIdx="0" presStyleCnt="2"/>
      <dgm:spPr/>
      <dgm:t>
        <a:bodyPr/>
        <a:lstStyle/>
        <a:p>
          <a:endParaRPr lang="ru-RU"/>
        </a:p>
      </dgm:t>
    </dgm:pt>
    <dgm:pt modelId="{677837DA-C563-4BEE-9AC9-1EBB7884E6D5}" type="pres">
      <dgm:prSet presAssocID="{60D9A0A3-E42D-4F17-9947-ECFAFADB3F5B}" presName="rootConnector" presStyleLbl="node1" presStyleIdx="0" presStyleCnt="2"/>
      <dgm:spPr/>
      <dgm:t>
        <a:bodyPr/>
        <a:lstStyle/>
        <a:p>
          <a:endParaRPr lang="ru-RU"/>
        </a:p>
      </dgm:t>
    </dgm:pt>
    <dgm:pt modelId="{E29E7194-E3F1-4927-AE84-49AE36A6A19E}" type="pres">
      <dgm:prSet presAssocID="{60D9A0A3-E42D-4F17-9947-ECFAFADB3F5B}" presName="childShape" presStyleCnt="0"/>
      <dgm:spPr/>
    </dgm:pt>
    <dgm:pt modelId="{7B17D9E8-5C19-4961-ABF7-9E6D8A89EBB2}" type="pres">
      <dgm:prSet presAssocID="{7879E489-4F20-4113-99CC-8BD38639F848}" presName="Name13" presStyleLbl="parChTrans1D2" presStyleIdx="0" presStyleCnt="6"/>
      <dgm:spPr/>
      <dgm:t>
        <a:bodyPr/>
        <a:lstStyle/>
        <a:p>
          <a:endParaRPr lang="ru-RU"/>
        </a:p>
      </dgm:t>
    </dgm:pt>
    <dgm:pt modelId="{A52625F9-DE27-409E-9525-315A1003B5DF}" type="pres">
      <dgm:prSet presAssocID="{A763868B-67DC-402F-8446-BF3E190DCA1B}" presName="childText" presStyleLbl="bgAcc1" presStyleIdx="0" presStyleCnt="6" custScaleX="134779" custScaleY="1196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964420-8696-475D-913A-407C6189E990}" type="pres">
      <dgm:prSet presAssocID="{80D365CC-CB08-464F-B915-028B7F26A883}" presName="Name13" presStyleLbl="parChTrans1D2" presStyleIdx="1" presStyleCnt="6"/>
      <dgm:spPr/>
      <dgm:t>
        <a:bodyPr/>
        <a:lstStyle/>
        <a:p>
          <a:endParaRPr lang="ru-RU"/>
        </a:p>
      </dgm:t>
    </dgm:pt>
    <dgm:pt modelId="{E83387CC-1F97-4C66-A924-55C42D4FED3F}" type="pres">
      <dgm:prSet presAssocID="{459CD635-0F0D-47CE-8359-333221D83C62}" presName="childText" presStyleLbl="bgAcc1" presStyleIdx="1" presStyleCnt="6" custScaleX="134242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C10374-B38F-4C41-A8FA-A0BB500520A8}" type="pres">
      <dgm:prSet presAssocID="{FABB1C3C-A45A-428E-95C8-90CB2E0971A3}" presName="Name13" presStyleLbl="parChTrans1D2" presStyleIdx="2" presStyleCnt="6"/>
      <dgm:spPr/>
      <dgm:t>
        <a:bodyPr/>
        <a:lstStyle/>
        <a:p>
          <a:endParaRPr lang="ru-RU"/>
        </a:p>
      </dgm:t>
    </dgm:pt>
    <dgm:pt modelId="{D065E9D0-786E-467E-B581-FBBEDF6DE609}" type="pres">
      <dgm:prSet presAssocID="{8DFBC22E-33D8-41A2-A480-920D28976FBF}" presName="childText" presStyleLbl="bgAcc1" presStyleIdx="2" presStyleCnt="6" custScaleX="136404" custScaleY="1022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489D84-2559-4537-9086-8D7973CDB784}" type="pres">
      <dgm:prSet presAssocID="{1C7BEC3C-BE8C-4AE3-9F19-45E9B34D73BD}" presName="root" presStyleCnt="0"/>
      <dgm:spPr/>
    </dgm:pt>
    <dgm:pt modelId="{1A73E466-0BCF-4F1D-8428-EFFF0353DFD3}" type="pres">
      <dgm:prSet presAssocID="{1C7BEC3C-BE8C-4AE3-9F19-45E9B34D73BD}" presName="rootComposite" presStyleCnt="0"/>
      <dgm:spPr/>
    </dgm:pt>
    <dgm:pt modelId="{498934DE-3455-45E1-B498-98095AE3AF70}" type="pres">
      <dgm:prSet presAssocID="{1C7BEC3C-BE8C-4AE3-9F19-45E9B34D73BD}" presName="rootText" presStyleLbl="node1" presStyleIdx="1" presStyleCnt="2"/>
      <dgm:spPr/>
      <dgm:t>
        <a:bodyPr/>
        <a:lstStyle/>
        <a:p>
          <a:endParaRPr lang="ru-RU"/>
        </a:p>
      </dgm:t>
    </dgm:pt>
    <dgm:pt modelId="{494D5E7A-B421-4F0C-849E-0D21C377FB13}" type="pres">
      <dgm:prSet presAssocID="{1C7BEC3C-BE8C-4AE3-9F19-45E9B34D73BD}" presName="rootConnector" presStyleLbl="node1" presStyleIdx="1" presStyleCnt="2"/>
      <dgm:spPr/>
      <dgm:t>
        <a:bodyPr/>
        <a:lstStyle/>
        <a:p>
          <a:endParaRPr lang="ru-RU"/>
        </a:p>
      </dgm:t>
    </dgm:pt>
    <dgm:pt modelId="{6C1E3579-8CF6-49DF-99CD-DCA1348AC60A}" type="pres">
      <dgm:prSet presAssocID="{1C7BEC3C-BE8C-4AE3-9F19-45E9B34D73BD}" presName="childShape" presStyleCnt="0"/>
      <dgm:spPr/>
    </dgm:pt>
    <dgm:pt modelId="{B97B4848-2D91-474B-A366-E8D1076AF13A}" type="pres">
      <dgm:prSet presAssocID="{F417D9E9-C47E-450B-8AA8-5B70E7E6CDF3}" presName="Name13" presStyleLbl="parChTrans1D2" presStyleIdx="3" presStyleCnt="6"/>
      <dgm:spPr/>
      <dgm:t>
        <a:bodyPr/>
        <a:lstStyle/>
        <a:p>
          <a:endParaRPr lang="ru-RU"/>
        </a:p>
      </dgm:t>
    </dgm:pt>
    <dgm:pt modelId="{7BFD8EC0-EA92-4493-8F35-7D198EB3C7D6}" type="pres">
      <dgm:prSet presAssocID="{D5B8F0C2-AF7C-4FFC-B7E0-1C35D5D0F92D}" presName="childText" presStyleLbl="bgAcc1" presStyleIdx="3" presStyleCnt="6" custScaleX="128892" custScaleY="935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06D1F9-43E3-48DF-BE25-433D0E1F7215}" type="pres">
      <dgm:prSet presAssocID="{E29A25C5-7900-4B72-AE72-712BBA596C92}" presName="Name13" presStyleLbl="parChTrans1D2" presStyleIdx="4" presStyleCnt="6"/>
      <dgm:spPr/>
      <dgm:t>
        <a:bodyPr/>
        <a:lstStyle/>
        <a:p>
          <a:endParaRPr lang="ru-RU"/>
        </a:p>
      </dgm:t>
    </dgm:pt>
    <dgm:pt modelId="{BA4763C1-9E2F-4ECA-9358-B72970005F20}" type="pres">
      <dgm:prSet presAssocID="{C447975C-9D90-4F0F-B594-9C80F682A9AE}" presName="childText" presStyleLbl="bgAcc1" presStyleIdx="4" presStyleCnt="6" custScaleX="123538" custScaleY="943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F1145F-7182-4EFA-B843-7C4173288429}" type="pres">
      <dgm:prSet presAssocID="{BB9ABB44-B046-435A-BE88-E94136B9270C}" presName="Name13" presStyleLbl="parChTrans1D2" presStyleIdx="5" presStyleCnt="6"/>
      <dgm:spPr/>
      <dgm:t>
        <a:bodyPr/>
        <a:lstStyle/>
        <a:p>
          <a:endParaRPr lang="ru-RU"/>
        </a:p>
      </dgm:t>
    </dgm:pt>
    <dgm:pt modelId="{3C1D32E8-EA4D-46C4-B2DA-D5A3DB36A871}" type="pres">
      <dgm:prSet presAssocID="{19DD6A24-C68A-4B56-AC0A-312FF9DA137B}" presName="childText" presStyleLbl="bgAcc1" presStyleIdx="5" presStyleCnt="6" custScaleX="131483" custScaleY="140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0D9F30-FAC0-44BB-949E-6B788B5877FE}" type="presOf" srcId="{60D9A0A3-E42D-4F17-9947-ECFAFADB3F5B}" destId="{677837DA-C563-4BEE-9AC9-1EBB7884E6D5}" srcOrd="1" destOrd="0" presId="urn:microsoft.com/office/officeart/2005/8/layout/hierarchy3"/>
    <dgm:cxn modelId="{E4C81CF4-23D8-412A-B5C4-A96860FB014F}" type="presOf" srcId="{19DD6A24-C68A-4B56-AC0A-312FF9DA137B}" destId="{3C1D32E8-EA4D-46C4-B2DA-D5A3DB36A871}" srcOrd="0" destOrd="0" presId="urn:microsoft.com/office/officeart/2005/8/layout/hierarchy3"/>
    <dgm:cxn modelId="{5A19AE1A-054C-4AB2-BEDE-0FE2A31D5C8F}" type="presOf" srcId="{A763868B-67DC-402F-8446-BF3E190DCA1B}" destId="{A52625F9-DE27-409E-9525-315A1003B5DF}" srcOrd="0" destOrd="0" presId="urn:microsoft.com/office/officeart/2005/8/layout/hierarchy3"/>
    <dgm:cxn modelId="{60E66783-CB54-4EC6-8764-84B20A46AA53}" srcId="{3C8E2B29-496A-4289-8E6C-96DF319D25DF}" destId="{1C7BEC3C-BE8C-4AE3-9F19-45E9B34D73BD}" srcOrd="1" destOrd="0" parTransId="{10E5DCD0-FF9F-49E5-87FB-0C7748FC39BE}" sibTransId="{46D0C72F-78F7-40B4-A3EF-AE74A74134BF}"/>
    <dgm:cxn modelId="{3F3D8156-5EC8-4268-AAF5-A3D73A811FF8}" type="presOf" srcId="{60D9A0A3-E42D-4F17-9947-ECFAFADB3F5B}" destId="{F750571F-2660-4E9D-82F0-66544B3D5734}" srcOrd="0" destOrd="0" presId="urn:microsoft.com/office/officeart/2005/8/layout/hierarchy3"/>
    <dgm:cxn modelId="{3AFEC6F0-89D1-49FD-A04E-7182DE008CE6}" srcId="{60D9A0A3-E42D-4F17-9947-ECFAFADB3F5B}" destId="{8DFBC22E-33D8-41A2-A480-920D28976FBF}" srcOrd="2" destOrd="0" parTransId="{FABB1C3C-A45A-428E-95C8-90CB2E0971A3}" sibTransId="{8A87DA12-39BF-4C89-ABE2-EAD2C16050AE}"/>
    <dgm:cxn modelId="{C5AAB4A2-BDE7-43B3-8BB0-E381A20A9FF8}" type="presOf" srcId="{E29A25C5-7900-4B72-AE72-712BBA596C92}" destId="{3B06D1F9-43E3-48DF-BE25-433D0E1F7215}" srcOrd="0" destOrd="0" presId="urn:microsoft.com/office/officeart/2005/8/layout/hierarchy3"/>
    <dgm:cxn modelId="{DCFD28C5-F60A-4DAA-AD5B-4745AE217212}" type="presOf" srcId="{C447975C-9D90-4F0F-B594-9C80F682A9AE}" destId="{BA4763C1-9E2F-4ECA-9358-B72970005F20}" srcOrd="0" destOrd="0" presId="urn:microsoft.com/office/officeart/2005/8/layout/hierarchy3"/>
    <dgm:cxn modelId="{C2FB44DF-3C36-4391-ACEC-AF7FE0F001D2}" srcId="{1C7BEC3C-BE8C-4AE3-9F19-45E9B34D73BD}" destId="{D5B8F0C2-AF7C-4FFC-B7E0-1C35D5D0F92D}" srcOrd="0" destOrd="0" parTransId="{F417D9E9-C47E-450B-8AA8-5B70E7E6CDF3}" sibTransId="{AE5C402A-D93D-4420-BBA1-25875B8029AD}"/>
    <dgm:cxn modelId="{AB442D2D-B461-4939-9AC3-FFCE32F0C786}" type="presOf" srcId="{D5B8F0C2-AF7C-4FFC-B7E0-1C35D5D0F92D}" destId="{7BFD8EC0-EA92-4493-8F35-7D198EB3C7D6}" srcOrd="0" destOrd="0" presId="urn:microsoft.com/office/officeart/2005/8/layout/hierarchy3"/>
    <dgm:cxn modelId="{56FC212A-1192-49C7-87EE-032A61905764}" type="presOf" srcId="{1C7BEC3C-BE8C-4AE3-9F19-45E9B34D73BD}" destId="{498934DE-3455-45E1-B498-98095AE3AF70}" srcOrd="0" destOrd="0" presId="urn:microsoft.com/office/officeart/2005/8/layout/hierarchy3"/>
    <dgm:cxn modelId="{69BE828C-1B01-4ED5-8C15-F94DF43E855E}" type="presOf" srcId="{8DFBC22E-33D8-41A2-A480-920D28976FBF}" destId="{D065E9D0-786E-467E-B581-FBBEDF6DE609}" srcOrd="0" destOrd="0" presId="urn:microsoft.com/office/officeart/2005/8/layout/hierarchy3"/>
    <dgm:cxn modelId="{2A77DC8B-5EA3-48A4-8326-E16F6B0F1B5E}" srcId="{60D9A0A3-E42D-4F17-9947-ECFAFADB3F5B}" destId="{459CD635-0F0D-47CE-8359-333221D83C62}" srcOrd="1" destOrd="0" parTransId="{80D365CC-CB08-464F-B915-028B7F26A883}" sibTransId="{996EA343-EBBA-4CEB-AFB4-340FA7355F60}"/>
    <dgm:cxn modelId="{6F2FFA22-6745-478F-8D93-D78913F56A97}" type="presOf" srcId="{3C8E2B29-496A-4289-8E6C-96DF319D25DF}" destId="{9D0CE9A3-4CC9-4F7B-ACC8-26E5402CFBE0}" srcOrd="0" destOrd="0" presId="urn:microsoft.com/office/officeart/2005/8/layout/hierarchy3"/>
    <dgm:cxn modelId="{B57BDCA4-835B-43C9-A1A9-C96826F9764A}" type="presOf" srcId="{F417D9E9-C47E-450B-8AA8-5B70E7E6CDF3}" destId="{B97B4848-2D91-474B-A366-E8D1076AF13A}" srcOrd="0" destOrd="0" presId="urn:microsoft.com/office/officeart/2005/8/layout/hierarchy3"/>
    <dgm:cxn modelId="{78FA1C93-438A-4ECA-97DC-020C780C7797}" srcId="{1C7BEC3C-BE8C-4AE3-9F19-45E9B34D73BD}" destId="{19DD6A24-C68A-4B56-AC0A-312FF9DA137B}" srcOrd="2" destOrd="0" parTransId="{BB9ABB44-B046-435A-BE88-E94136B9270C}" sibTransId="{8F61A03E-796D-4E23-B0BE-CCC373382075}"/>
    <dgm:cxn modelId="{DCB39A95-B331-465B-8C4E-3819C53755A4}" type="presOf" srcId="{FABB1C3C-A45A-428E-95C8-90CB2E0971A3}" destId="{5CC10374-B38F-4C41-A8FA-A0BB500520A8}" srcOrd="0" destOrd="0" presId="urn:microsoft.com/office/officeart/2005/8/layout/hierarchy3"/>
    <dgm:cxn modelId="{C2DB766A-FC01-4C0F-9694-FF960BEB6033}" type="presOf" srcId="{BB9ABB44-B046-435A-BE88-E94136B9270C}" destId="{1EF1145F-7182-4EFA-B843-7C4173288429}" srcOrd="0" destOrd="0" presId="urn:microsoft.com/office/officeart/2005/8/layout/hierarchy3"/>
    <dgm:cxn modelId="{4693E64C-679E-4F8B-B750-3E3358C47C8A}" type="presOf" srcId="{1C7BEC3C-BE8C-4AE3-9F19-45E9B34D73BD}" destId="{494D5E7A-B421-4F0C-849E-0D21C377FB13}" srcOrd="1" destOrd="0" presId="urn:microsoft.com/office/officeart/2005/8/layout/hierarchy3"/>
    <dgm:cxn modelId="{66696C73-159C-4C87-ACBF-EA39CF65C3AF}" type="presOf" srcId="{459CD635-0F0D-47CE-8359-333221D83C62}" destId="{E83387CC-1F97-4C66-A924-55C42D4FED3F}" srcOrd="0" destOrd="0" presId="urn:microsoft.com/office/officeart/2005/8/layout/hierarchy3"/>
    <dgm:cxn modelId="{98AD0B77-E509-430F-9507-FCFBD9C8315C}" srcId="{60D9A0A3-E42D-4F17-9947-ECFAFADB3F5B}" destId="{A763868B-67DC-402F-8446-BF3E190DCA1B}" srcOrd="0" destOrd="0" parTransId="{7879E489-4F20-4113-99CC-8BD38639F848}" sibTransId="{41AC26C0-8657-441D-A256-61E75D21D07A}"/>
    <dgm:cxn modelId="{116F5611-CCA3-4AC6-8C8C-9CF42192046F}" srcId="{3C8E2B29-496A-4289-8E6C-96DF319D25DF}" destId="{60D9A0A3-E42D-4F17-9947-ECFAFADB3F5B}" srcOrd="0" destOrd="0" parTransId="{C0B2430C-B6D7-47AE-AFF5-5DBF94E26C29}" sibTransId="{DC04EDC9-2B71-4308-88C8-89D69C72C2D9}"/>
    <dgm:cxn modelId="{B2141E69-6B6F-4557-85B3-8AB0069C31D1}" type="presOf" srcId="{7879E489-4F20-4113-99CC-8BD38639F848}" destId="{7B17D9E8-5C19-4961-ABF7-9E6D8A89EBB2}" srcOrd="0" destOrd="0" presId="urn:microsoft.com/office/officeart/2005/8/layout/hierarchy3"/>
    <dgm:cxn modelId="{F298C2EC-8B13-4146-8370-14C82FEC1F67}" srcId="{1C7BEC3C-BE8C-4AE3-9F19-45E9B34D73BD}" destId="{C447975C-9D90-4F0F-B594-9C80F682A9AE}" srcOrd="1" destOrd="0" parTransId="{E29A25C5-7900-4B72-AE72-712BBA596C92}" sibTransId="{2FE8F9F2-D229-4853-AB7C-FE60123CECF5}"/>
    <dgm:cxn modelId="{17B2E897-4CED-493C-8986-CCF07F2432DF}" type="presOf" srcId="{80D365CC-CB08-464F-B915-028B7F26A883}" destId="{04964420-8696-475D-913A-407C6189E990}" srcOrd="0" destOrd="0" presId="urn:microsoft.com/office/officeart/2005/8/layout/hierarchy3"/>
    <dgm:cxn modelId="{E7544EDD-BE7D-438A-A759-42FB6CDB0387}" type="presParOf" srcId="{9D0CE9A3-4CC9-4F7B-ACC8-26E5402CFBE0}" destId="{DFF241A5-B6F6-47ED-A7F7-E84ECF6EF778}" srcOrd="0" destOrd="0" presId="urn:microsoft.com/office/officeart/2005/8/layout/hierarchy3"/>
    <dgm:cxn modelId="{E50B2BB0-E006-4343-A428-6B3C977E28F7}" type="presParOf" srcId="{DFF241A5-B6F6-47ED-A7F7-E84ECF6EF778}" destId="{018C18C3-C048-42E7-A613-CB8A64766A27}" srcOrd="0" destOrd="0" presId="urn:microsoft.com/office/officeart/2005/8/layout/hierarchy3"/>
    <dgm:cxn modelId="{38B14E20-A6DF-4FB3-832B-E5AB288C22DB}" type="presParOf" srcId="{018C18C3-C048-42E7-A613-CB8A64766A27}" destId="{F750571F-2660-4E9D-82F0-66544B3D5734}" srcOrd="0" destOrd="0" presId="urn:microsoft.com/office/officeart/2005/8/layout/hierarchy3"/>
    <dgm:cxn modelId="{0F46E4BD-96B7-48D9-8CB2-60CC2AD36CC0}" type="presParOf" srcId="{018C18C3-C048-42E7-A613-CB8A64766A27}" destId="{677837DA-C563-4BEE-9AC9-1EBB7884E6D5}" srcOrd="1" destOrd="0" presId="urn:microsoft.com/office/officeart/2005/8/layout/hierarchy3"/>
    <dgm:cxn modelId="{25C057AD-8F26-4DE9-8669-24E9FC82C6CF}" type="presParOf" srcId="{DFF241A5-B6F6-47ED-A7F7-E84ECF6EF778}" destId="{E29E7194-E3F1-4927-AE84-49AE36A6A19E}" srcOrd="1" destOrd="0" presId="urn:microsoft.com/office/officeart/2005/8/layout/hierarchy3"/>
    <dgm:cxn modelId="{2948D0C2-7335-4BC6-9479-3B3013C70A19}" type="presParOf" srcId="{E29E7194-E3F1-4927-AE84-49AE36A6A19E}" destId="{7B17D9E8-5C19-4961-ABF7-9E6D8A89EBB2}" srcOrd="0" destOrd="0" presId="urn:microsoft.com/office/officeart/2005/8/layout/hierarchy3"/>
    <dgm:cxn modelId="{26F8D8F8-A0FB-424F-9496-FA516BDADF6C}" type="presParOf" srcId="{E29E7194-E3F1-4927-AE84-49AE36A6A19E}" destId="{A52625F9-DE27-409E-9525-315A1003B5DF}" srcOrd="1" destOrd="0" presId="urn:microsoft.com/office/officeart/2005/8/layout/hierarchy3"/>
    <dgm:cxn modelId="{DF70E157-8472-4918-A850-F51AE7F16016}" type="presParOf" srcId="{E29E7194-E3F1-4927-AE84-49AE36A6A19E}" destId="{04964420-8696-475D-913A-407C6189E990}" srcOrd="2" destOrd="0" presId="urn:microsoft.com/office/officeart/2005/8/layout/hierarchy3"/>
    <dgm:cxn modelId="{8BA1B88E-77B8-4BB3-B466-0D5EBF287796}" type="presParOf" srcId="{E29E7194-E3F1-4927-AE84-49AE36A6A19E}" destId="{E83387CC-1F97-4C66-A924-55C42D4FED3F}" srcOrd="3" destOrd="0" presId="urn:microsoft.com/office/officeart/2005/8/layout/hierarchy3"/>
    <dgm:cxn modelId="{4CBCD5C2-5F9C-4B90-A5DD-9288BAF6BF15}" type="presParOf" srcId="{E29E7194-E3F1-4927-AE84-49AE36A6A19E}" destId="{5CC10374-B38F-4C41-A8FA-A0BB500520A8}" srcOrd="4" destOrd="0" presId="urn:microsoft.com/office/officeart/2005/8/layout/hierarchy3"/>
    <dgm:cxn modelId="{C4F7FAA5-EADD-40F9-918E-49A4131DCE1E}" type="presParOf" srcId="{E29E7194-E3F1-4927-AE84-49AE36A6A19E}" destId="{D065E9D0-786E-467E-B581-FBBEDF6DE609}" srcOrd="5" destOrd="0" presId="urn:microsoft.com/office/officeart/2005/8/layout/hierarchy3"/>
    <dgm:cxn modelId="{06DC8241-BFB2-4B38-A4CA-77C344CB3836}" type="presParOf" srcId="{9D0CE9A3-4CC9-4F7B-ACC8-26E5402CFBE0}" destId="{E6489D84-2559-4537-9086-8D7973CDB784}" srcOrd="1" destOrd="0" presId="urn:microsoft.com/office/officeart/2005/8/layout/hierarchy3"/>
    <dgm:cxn modelId="{93571F75-B04D-4179-9E38-BC28043C841B}" type="presParOf" srcId="{E6489D84-2559-4537-9086-8D7973CDB784}" destId="{1A73E466-0BCF-4F1D-8428-EFFF0353DFD3}" srcOrd="0" destOrd="0" presId="urn:microsoft.com/office/officeart/2005/8/layout/hierarchy3"/>
    <dgm:cxn modelId="{84157FA0-01AE-48B0-865C-BF0FEC3F6CF7}" type="presParOf" srcId="{1A73E466-0BCF-4F1D-8428-EFFF0353DFD3}" destId="{498934DE-3455-45E1-B498-98095AE3AF70}" srcOrd="0" destOrd="0" presId="urn:microsoft.com/office/officeart/2005/8/layout/hierarchy3"/>
    <dgm:cxn modelId="{38428470-D8E6-49E1-931B-36A53616A58D}" type="presParOf" srcId="{1A73E466-0BCF-4F1D-8428-EFFF0353DFD3}" destId="{494D5E7A-B421-4F0C-849E-0D21C377FB13}" srcOrd="1" destOrd="0" presId="urn:microsoft.com/office/officeart/2005/8/layout/hierarchy3"/>
    <dgm:cxn modelId="{919C7C8C-F307-4372-921A-00AD39D81609}" type="presParOf" srcId="{E6489D84-2559-4537-9086-8D7973CDB784}" destId="{6C1E3579-8CF6-49DF-99CD-DCA1348AC60A}" srcOrd="1" destOrd="0" presId="urn:microsoft.com/office/officeart/2005/8/layout/hierarchy3"/>
    <dgm:cxn modelId="{D14051C3-B3E3-4295-BFD9-A01BCFD8E1B0}" type="presParOf" srcId="{6C1E3579-8CF6-49DF-99CD-DCA1348AC60A}" destId="{B97B4848-2D91-474B-A366-E8D1076AF13A}" srcOrd="0" destOrd="0" presId="urn:microsoft.com/office/officeart/2005/8/layout/hierarchy3"/>
    <dgm:cxn modelId="{E293F8D2-07B3-420F-B715-180441AD6663}" type="presParOf" srcId="{6C1E3579-8CF6-49DF-99CD-DCA1348AC60A}" destId="{7BFD8EC0-EA92-4493-8F35-7D198EB3C7D6}" srcOrd="1" destOrd="0" presId="urn:microsoft.com/office/officeart/2005/8/layout/hierarchy3"/>
    <dgm:cxn modelId="{FEE61671-1735-4C32-A979-70EE41E671C2}" type="presParOf" srcId="{6C1E3579-8CF6-49DF-99CD-DCA1348AC60A}" destId="{3B06D1F9-43E3-48DF-BE25-433D0E1F7215}" srcOrd="2" destOrd="0" presId="urn:microsoft.com/office/officeart/2005/8/layout/hierarchy3"/>
    <dgm:cxn modelId="{65CEB257-80FE-40A2-978C-2B94D3F8394F}" type="presParOf" srcId="{6C1E3579-8CF6-49DF-99CD-DCA1348AC60A}" destId="{BA4763C1-9E2F-4ECA-9358-B72970005F20}" srcOrd="3" destOrd="0" presId="urn:microsoft.com/office/officeart/2005/8/layout/hierarchy3"/>
    <dgm:cxn modelId="{231B3B97-B1D6-4F98-BD92-FF97510C3E29}" type="presParOf" srcId="{6C1E3579-8CF6-49DF-99CD-DCA1348AC60A}" destId="{1EF1145F-7182-4EFA-B843-7C4173288429}" srcOrd="4" destOrd="0" presId="urn:microsoft.com/office/officeart/2005/8/layout/hierarchy3"/>
    <dgm:cxn modelId="{C570CD4D-A6B0-4C85-8B35-13C5011CFEF3}" type="presParOf" srcId="{6C1E3579-8CF6-49DF-99CD-DCA1348AC60A}" destId="{3C1D32E8-EA4D-46C4-B2DA-D5A3DB36A871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140EFA6-0339-48B4-8DFD-1126C18FAC66}" type="doc">
      <dgm:prSet loTypeId="urn:microsoft.com/office/officeart/2005/8/layout/radial6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EC184BD-082C-4870-8C5F-61B538F73B06}">
      <dgm:prSet phldrT="[Текст]" custT="1"/>
      <dgm:spPr/>
      <dgm:t>
        <a:bodyPr/>
        <a:lstStyle/>
        <a:p>
          <a:r>
            <a:rPr lang="uk-UA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Симптоми мобільної  залежності</a:t>
          </a:r>
          <a:endParaRPr lang="ru-RU" sz="36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6915676-60D4-40E3-8792-68570CD68A17}" type="parTrans" cxnId="{5FF413F0-47BC-4D67-B451-49F7E5DE72AF}">
      <dgm:prSet/>
      <dgm:spPr/>
      <dgm:t>
        <a:bodyPr/>
        <a:lstStyle/>
        <a:p>
          <a:endParaRPr lang="ru-RU"/>
        </a:p>
      </dgm:t>
    </dgm:pt>
    <dgm:pt modelId="{73A764A9-5654-4AD4-B9A6-7C09EBCD82C3}" type="sibTrans" cxnId="{5FF413F0-47BC-4D67-B451-49F7E5DE72AF}">
      <dgm:prSet/>
      <dgm:spPr/>
      <dgm:t>
        <a:bodyPr/>
        <a:lstStyle/>
        <a:p>
          <a:endParaRPr lang="ru-RU"/>
        </a:p>
      </dgm:t>
    </dgm:pt>
    <dgm:pt modelId="{4C434899-4AF3-46C1-9363-FD5138799405}">
      <dgm:prSet phldrT="[Текст]" custT="1"/>
      <dgm:spPr/>
      <dgm:t>
        <a:bodyPr/>
        <a:lstStyle/>
        <a:p>
          <a:r>
            <a:rPr lang="uk-UA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Занадто  тривалі розмови</a:t>
          </a:r>
          <a:endParaRPr lang="ru-RU" sz="2800" b="1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A6B4106-144F-4845-98E2-1E53D46FF44A}" type="parTrans" cxnId="{2137C85E-F67D-417A-BC0F-38CD149F56BF}">
      <dgm:prSet/>
      <dgm:spPr/>
      <dgm:t>
        <a:bodyPr/>
        <a:lstStyle/>
        <a:p>
          <a:endParaRPr lang="ru-RU"/>
        </a:p>
      </dgm:t>
    </dgm:pt>
    <dgm:pt modelId="{853B166C-DC7C-45B9-9557-4C93DA137748}" type="sibTrans" cxnId="{2137C85E-F67D-417A-BC0F-38CD149F56BF}">
      <dgm:prSet/>
      <dgm:spPr/>
      <dgm:t>
        <a:bodyPr/>
        <a:lstStyle/>
        <a:p>
          <a:endParaRPr lang="ru-RU"/>
        </a:p>
      </dgm:t>
    </dgm:pt>
    <dgm:pt modelId="{06AA6BA3-E26C-4AF2-A2D3-921B7C2CDB60}">
      <dgm:prSet phldrT="[Текст]" custT="1"/>
      <dgm:spPr/>
      <dgm:t>
        <a:bodyPr/>
        <a:lstStyle/>
        <a:p>
          <a:r>
            <a:rPr lang="uk-UA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Відсутність мобільного телефону</a:t>
          </a:r>
          <a:endParaRPr lang="ru-RU" sz="2800" b="1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A36A772-8B17-4284-8325-AE5D82F282FB}" type="parTrans" cxnId="{84C6A389-BD03-4B4F-B184-574FC003021F}">
      <dgm:prSet/>
      <dgm:spPr/>
      <dgm:t>
        <a:bodyPr/>
        <a:lstStyle/>
        <a:p>
          <a:endParaRPr lang="ru-RU"/>
        </a:p>
      </dgm:t>
    </dgm:pt>
    <dgm:pt modelId="{4D882612-CF91-4D22-98DF-0F2AF80F5EC4}" type="sibTrans" cxnId="{84C6A389-BD03-4B4F-B184-574FC003021F}">
      <dgm:prSet/>
      <dgm:spPr/>
      <dgm:t>
        <a:bodyPr/>
        <a:lstStyle/>
        <a:p>
          <a:endParaRPr lang="ru-RU"/>
        </a:p>
      </dgm:t>
    </dgm:pt>
    <dgm:pt modelId="{D94D7DDB-531C-4D6A-9076-007394A1552C}">
      <dgm:prSet phldrT="[Текст]" custT="1"/>
      <dgm:spPr/>
      <dgm:t>
        <a:bodyPr/>
        <a:lstStyle/>
        <a:p>
          <a:r>
            <a:rPr lang="uk-UA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Намагання закачати в телефон все найсвіжіше</a:t>
          </a:r>
          <a:endParaRPr lang="ru-RU" sz="2800" b="1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CA41DE8-7E46-4492-9D46-18A19BDD0607}" type="parTrans" cxnId="{A777180E-D036-4D00-9810-90D3A36F650A}">
      <dgm:prSet/>
      <dgm:spPr/>
      <dgm:t>
        <a:bodyPr/>
        <a:lstStyle/>
        <a:p>
          <a:endParaRPr lang="ru-RU"/>
        </a:p>
      </dgm:t>
    </dgm:pt>
    <dgm:pt modelId="{4802AEC8-0F9F-4BF0-9FAE-BA8889FD5B73}" type="sibTrans" cxnId="{A777180E-D036-4D00-9810-90D3A36F650A}">
      <dgm:prSet/>
      <dgm:spPr/>
      <dgm:t>
        <a:bodyPr/>
        <a:lstStyle/>
        <a:p>
          <a:endParaRPr lang="ru-RU"/>
        </a:p>
      </dgm:t>
    </dgm:pt>
    <dgm:pt modelId="{838A44B3-4489-4766-8EDA-39DCB4A3B3EF}">
      <dgm:prSet phldrT="[Текст]" custT="1"/>
      <dgm:spPr/>
      <dgm:t>
        <a:bodyPr/>
        <a:lstStyle/>
        <a:p>
          <a:r>
            <a:rPr lang="uk-UA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Тримати телефон в полі зору</a:t>
          </a:r>
          <a:endParaRPr lang="ru-RU" sz="2800" b="1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BB3CFB7-8C54-4BA4-84D7-7E30284E1071}" type="parTrans" cxnId="{73486178-A402-464C-AE82-EFA402F164FD}">
      <dgm:prSet/>
      <dgm:spPr/>
      <dgm:t>
        <a:bodyPr/>
        <a:lstStyle/>
        <a:p>
          <a:endParaRPr lang="ru-RU"/>
        </a:p>
      </dgm:t>
    </dgm:pt>
    <dgm:pt modelId="{7DCF54A4-B7BA-4A7C-BEC1-C6BDB5F7DE50}" type="sibTrans" cxnId="{73486178-A402-464C-AE82-EFA402F164FD}">
      <dgm:prSet/>
      <dgm:spPr/>
      <dgm:t>
        <a:bodyPr/>
        <a:lstStyle/>
        <a:p>
          <a:endParaRPr lang="ru-RU"/>
        </a:p>
      </dgm:t>
    </dgm:pt>
    <dgm:pt modelId="{D6CD6F7F-6056-4300-A658-27B70C26673E}">
      <dgm:prSet custT="1"/>
      <dgm:spPr/>
      <dgm:t>
        <a:bodyPr/>
        <a:lstStyle/>
        <a:p>
          <a:r>
            <a:rPr lang="uk-UA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Постійне очікування дзвінка</a:t>
          </a:r>
          <a:endParaRPr lang="ru-RU" sz="2800" b="1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2F1E41E-0279-42FD-8C0F-C17BCB19BA71}" type="parTrans" cxnId="{9414A46F-CAF5-4033-BB18-D781B78622ED}">
      <dgm:prSet/>
      <dgm:spPr/>
      <dgm:t>
        <a:bodyPr/>
        <a:lstStyle/>
        <a:p>
          <a:endParaRPr lang="ru-RU"/>
        </a:p>
      </dgm:t>
    </dgm:pt>
    <dgm:pt modelId="{7FEC494F-B1C6-477B-B901-FFFBBB1A49F0}" type="sibTrans" cxnId="{9414A46F-CAF5-4033-BB18-D781B78622ED}">
      <dgm:prSet/>
      <dgm:spPr/>
      <dgm:t>
        <a:bodyPr/>
        <a:lstStyle/>
        <a:p>
          <a:endParaRPr lang="ru-RU"/>
        </a:p>
      </dgm:t>
    </dgm:pt>
    <dgm:pt modelId="{5EFECD55-CFB3-46B7-8B4E-FDB05DFEDA2C}">
      <dgm:prSet custT="1"/>
      <dgm:spPr/>
      <dgm:t>
        <a:bodyPr/>
        <a:lstStyle/>
        <a:p>
          <a:r>
            <a: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SMS</a:t>
          </a:r>
          <a:r>
            <a:rPr lang="uk-UA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заради </a:t>
          </a:r>
          <a:r>
            <a: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SMS</a:t>
          </a:r>
          <a:r>
            <a:rPr lang="uk-UA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800" b="1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0A9B073-9C30-4C65-8F3A-FC4DD2A15B7C}" type="parTrans" cxnId="{B886E36F-D804-4D02-8AF8-70CF5513863C}">
      <dgm:prSet/>
      <dgm:spPr/>
      <dgm:t>
        <a:bodyPr/>
        <a:lstStyle/>
        <a:p>
          <a:endParaRPr lang="ru-RU"/>
        </a:p>
      </dgm:t>
    </dgm:pt>
    <dgm:pt modelId="{66A3240D-32B1-4EC3-9023-39B265ADCA80}" type="sibTrans" cxnId="{B886E36F-D804-4D02-8AF8-70CF5513863C}">
      <dgm:prSet/>
      <dgm:spPr/>
      <dgm:t>
        <a:bodyPr/>
        <a:lstStyle/>
        <a:p>
          <a:endParaRPr lang="ru-RU"/>
        </a:p>
      </dgm:t>
    </dgm:pt>
    <dgm:pt modelId="{7DE632D3-AB60-42EB-8336-1DE6CFBD815E}">
      <dgm:prSet custT="1"/>
      <dgm:spPr/>
      <dgm:t>
        <a:bodyPr/>
        <a:lstStyle/>
        <a:p>
          <a:r>
            <a:rPr lang="uk-UA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Потреба в спілкуванні</a:t>
          </a:r>
          <a:endParaRPr lang="ru-RU" sz="2800" b="1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E80963F-2ABD-4D6C-A5F8-0B1A4B04AE12}" type="parTrans" cxnId="{E8A93E01-909E-4571-A4F2-A0A63E811F96}">
      <dgm:prSet/>
      <dgm:spPr/>
      <dgm:t>
        <a:bodyPr/>
        <a:lstStyle/>
        <a:p>
          <a:endParaRPr lang="ru-RU"/>
        </a:p>
      </dgm:t>
    </dgm:pt>
    <dgm:pt modelId="{E043D1A2-9B0C-41A3-AF7F-4EB9250BABE6}" type="sibTrans" cxnId="{E8A93E01-909E-4571-A4F2-A0A63E811F96}">
      <dgm:prSet/>
      <dgm:spPr/>
      <dgm:t>
        <a:bodyPr/>
        <a:lstStyle/>
        <a:p>
          <a:endParaRPr lang="ru-RU"/>
        </a:p>
      </dgm:t>
    </dgm:pt>
    <dgm:pt modelId="{9E5B5455-954C-44AB-9479-783EE18CADA3}" type="pres">
      <dgm:prSet presAssocID="{5140EFA6-0339-48B4-8DFD-1126C18FAC6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702D9B-2E40-40D6-AB4A-571AD31427D6}" type="pres">
      <dgm:prSet presAssocID="{0EC184BD-082C-4870-8C5F-61B538F73B06}" presName="centerShape" presStyleLbl="node0" presStyleIdx="0" presStyleCnt="1" custScaleX="167871" custScaleY="125592" custLinFactNeighborX="2192" custLinFactNeighborY="-6016"/>
      <dgm:spPr/>
      <dgm:t>
        <a:bodyPr/>
        <a:lstStyle/>
        <a:p>
          <a:endParaRPr lang="ru-RU"/>
        </a:p>
      </dgm:t>
    </dgm:pt>
    <dgm:pt modelId="{1177F8EE-EE0C-4A4A-9A48-AFD2CB7455D5}" type="pres">
      <dgm:prSet presAssocID="{7DE632D3-AB60-42EB-8336-1DE6CFBD815E}" presName="node" presStyleLbl="node1" presStyleIdx="0" presStyleCnt="7" custScaleX="195686" custRadScaleRad="95464" custRadScaleInc="35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586BDC-C5A8-432E-B45C-212B84A30417}" type="pres">
      <dgm:prSet presAssocID="{7DE632D3-AB60-42EB-8336-1DE6CFBD815E}" presName="dummy" presStyleCnt="0"/>
      <dgm:spPr/>
    </dgm:pt>
    <dgm:pt modelId="{A6957CC2-6876-48AF-8C0E-85A8F9E641DE}" type="pres">
      <dgm:prSet presAssocID="{E043D1A2-9B0C-41A3-AF7F-4EB9250BABE6}" presName="sibTrans" presStyleLbl="sibTrans2D1" presStyleIdx="0" presStyleCnt="7"/>
      <dgm:spPr/>
      <dgm:t>
        <a:bodyPr/>
        <a:lstStyle/>
        <a:p>
          <a:endParaRPr lang="ru-RU"/>
        </a:p>
      </dgm:t>
    </dgm:pt>
    <dgm:pt modelId="{B54EABFD-6C41-4C11-AE98-DD1A0EA15463}" type="pres">
      <dgm:prSet presAssocID="{4C434899-4AF3-46C1-9363-FD5138799405}" presName="node" presStyleLbl="node1" presStyleIdx="1" presStyleCnt="7" custScaleX="198664" custRadScaleRad="116433" custRadScaleInc="533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3B8C50-E419-46A3-82D5-D479B924462B}" type="pres">
      <dgm:prSet presAssocID="{4C434899-4AF3-46C1-9363-FD5138799405}" presName="dummy" presStyleCnt="0"/>
      <dgm:spPr/>
    </dgm:pt>
    <dgm:pt modelId="{56B92D43-47B1-42BB-850E-C1A2B795D275}" type="pres">
      <dgm:prSet presAssocID="{853B166C-DC7C-45B9-9557-4C93DA137748}" presName="sibTrans" presStyleLbl="sibTrans2D1" presStyleIdx="1" presStyleCnt="7"/>
      <dgm:spPr/>
      <dgm:t>
        <a:bodyPr/>
        <a:lstStyle/>
        <a:p>
          <a:endParaRPr lang="ru-RU"/>
        </a:p>
      </dgm:t>
    </dgm:pt>
    <dgm:pt modelId="{3AA07FEA-9261-4C9C-A73E-B881BD349853}" type="pres">
      <dgm:prSet presAssocID="{5EFECD55-CFB3-46B7-8B4E-FDB05DFEDA2C}" presName="node" presStyleLbl="node1" presStyleIdx="2" presStyleCnt="7" custScaleX="174644" custRadScaleRad="115804" custRadScaleInc="-46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5BFD7-B0FB-4205-9E81-DD7EA61235B7}" type="pres">
      <dgm:prSet presAssocID="{5EFECD55-CFB3-46B7-8B4E-FDB05DFEDA2C}" presName="dummy" presStyleCnt="0"/>
      <dgm:spPr/>
    </dgm:pt>
    <dgm:pt modelId="{22DF09DE-402F-4A1B-8995-7066619DD02F}" type="pres">
      <dgm:prSet presAssocID="{66A3240D-32B1-4EC3-9023-39B265ADCA80}" presName="sibTrans" presStyleLbl="sibTrans2D1" presStyleIdx="2" presStyleCnt="7"/>
      <dgm:spPr/>
      <dgm:t>
        <a:bodyPr/>
        <a:lstStyle/>
        <a:p>
          <a:endParaRPr lang="ru-RU"/>
        </a:p>
      </dgm:t>
    </dgm:pt>
    <dgm:pt modelId="{5EC588B3-BF3A-4A6B-BCDF-3850D1F578C8}" type="pres">
      <dgm:prSet presAssocID="{D6CD6F7F-6056-4300-A658-27B70C26673E}" presName="node" presStyleLbl="node1" presStyleIdx="3" presStyleCnt="7" custScaleX="215992" custRadScaleRad="109396" custRadScaleInc="-114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811587-4561-4BF3-83CB-27D55A9A45D8}" type="pres">
      <dgm:prSet presAssocID="{D6CD6F7F-6056-4300-A658-27B70C26673E}" presName="dummy" presStyleCnt="0"/>
      <dgm:spPr/>
    </dgm:pt>
    <dgm:pt modelId="{03B7CBEA-573D-451C-B390-D7787845D5DE}" type="pres">
      <dgm:prSet presAssocID="{7FEC494F-B1C6-477B-B901-FFFBBB1A49F0}" presName="sibTrans" presStyleLbl="sibTrans2D1" presStyleIdx="3" presStyleCnt="7"/>
      <dgm:spPr/>
      <dgm:t>
        <a:bodyPr/>
        <a:lstStyle/>
        <a:p>
          <a:endParaRPr lang="ru-RU"/>
        </a:p>
      </dgm:t>
    </dgm:pt>
    <dgm:pt modelId="{BC573039-414E-4493-863A-7409EF195D05}" type="pres">
      <dgm:prSet presAssocID="{06AA6BA3-E26C-4AF2-A2D3-921B7C2CDB60}" presName="node" presStyleLbl="node1" presStyleIdx="4" presStyleCnt="7" custScaleX="215894" custRadScaleRad="96819" custRadScaleInc="684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F5AC68-E5AB-4C96-B70D-316F871AA5AB}" type="pres">
      <dgm:prSet presAssocID="{06AA6BA3-E26C-4AF2-A2D3-921B7C2CDB60}" presName="dummy" presStyleCnt="0"/>
      <dgm:spPr/>
    </dgm:pt>
    <dgm:pt modelId="{445BFBAB-F2F7-42B6-984D-416778821C06}" type="pres">
      <dgm:prSet presAssocID="{4D882612-CF91-4D22-98DF-0F2AF80F5EC4}" presName="sibTrans" presStyleLbl="sibTrans2D1" presStyleIdx="4" presStyleCnt="7"/>
      <dgm:spPr/>
      <dgm:t>
        <a:bodyPr/>
        <a:lstStyle/>
        <a:p>
          <a:endParaRPr lang="ru-RU"/>
        </a:p>
      </dgm:t>
    </dgm:pt>
    <dgm:pt modelId="{3D26DC78-7F6D-4041-B95A-929439E78BB8}" type="pres">
      <dgm:prSet presAssocID="{D94D7DDB-531C-4D6A-9076-007394A1552C}" presName="node" presStyleLbl="node1" presStyleIdx="5" presStyleCnt="7" custScaleX="231218" custScaleY="114323" custRadScaleRad="112982" custRadScaleInc="228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5BBA44-A480-4CF6-9CAD-395130FAB3F3}" type="pres">
      <dgm:prSet presAssocID="{D94D7DDB-531C-4D6A-9076-007394A1552C}" presName="dummy" presStyleCnt="0"/>
      <dgm:spPr/>
    </dgm:pt>
    <dgm:pt modelId="{308406CA-1651-4A64-8DBB-F9D157447E64}" type="pres">
      <dgm:prSet presAssocID="{4802AEC8-0F9F-4BF0-9FAE-BA8889FD5B73}" presName="sibTrans" presStyleLbl="sibTrans2D1" presStyleIdx="5" presStyleCnt="7"/>
      <dgm:spPr/>
      <dgm:t>
        <a:bodyPr/>
        <a:lstStyle/>
        <a:p>
          <a:endParaRPr lang="ru-RU"/>
        </a:p>
      </dgm:t>
    </dgm:pt>
    <dgm:pt modelId="{8314C7C0-4D70-4F72-B084-30A0FCE6E40F}" type="pres">
      <dgm:prSet presAssocID="{838A44B3-4489-4766-8EDA-39DCB4A3B3EF}" presName="node" presStyleLbl="node1" presStyleIdx="6" presStyleCnt="7" custScaleX="239631" custRadScaleRad="123671" custRadScaleInc="-401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43434-32AB-451E-B0A8-AF82F6443C7C}" type="pres">
      <dgm:prSet presAssocID="{838A44B3-4489-4766-8EDA-39DCB4A3B3EF}" presName="dummy" presStyleCnt="0"/>
      <dgm:spPr/>
    </dgm:pt>
    <dgm:pt modelId="{782C08BB-0E7A-4CFE-95E4-2A9F1040BB89}" type="pres">
      <dgm:prSet presAssocID="{7DCF54A4-B7BA-4A7C-BEC1-C6BDB5F7DE50}" presName="sibTrans" presStyleLbl="sibTrans2D1" presStyleIdx="6" presStyleCnt="7"/>
      <dgm:spPr/>
      <dgm:t>
        <a:bodyPr/>
        <a:lstStyle/>
        <a:p>
          <a:endParaRPr lang="ru-RU"/>
        </a:p>
      </dgm:t>
    </dgm:pt>
  </dgm:ptLst>
  <dgm:cxnLst>
    <dgm:cxn modelId="{B886E36F-D804-4D02-8AF8-70CF5513863C}" srcId="{0EC184BD-082C-4870-8C5F-61B538F73B06}" destId="{5EFECD55-CFB3-46B7-8B4E-FDB05DFEDA2C}" srcOrd="2" destOrd="0" parTransId="{70A9B073-9C30-4C65-8F3A-FC4DD2A15B7C}" sibTransId="{66A3240D-32B1-4EC3-9023-39B265ADCA80}"/>
    <dgm:cxn modelId="{2B17B5EF-96AD-465D-B4AC-E22546AEFC76}" type="presOf" srcId="{5140EFA6-0339-48B4-8DFD-1126C18FAC66}" destId="{9E5B5455-954C-44AB-9479-783EE18CADA3}" srcOrd="0" destOrd="0" presId="urn:microsoft.com/office/officeart/2005/8/layout/radial6"/>
    <dgm:cxn modelId="{8718B628-6257-430C-81B1-58FBEE2DF9F7}" type="presOf" srcId="{853B166C-DC7C-45B9-9557-4C93DA137748}" destId="{56B92D43-47B1-42BB-850E-C1A2B795D275}" srcOrd="0" destOrd="0" presId="urn:microsoft.com/office/officeart/2005/8/layout/radial6"/>
    <dgm:cxn modelId="{A777180E-D036-4D00-9810-90D3A36F650A}" srcId="{0EC184BD-082C-4870-8C5F-61B538F73B06}" destId="{D94D7DDB-531C-4D6A-9076-007394A1552C}" srcOrd="5" destOrd="0" parTransId="{9CA41DE8-7E46-4492-9D46-18A19BDD0607}" sibTransId="{4802AEC8-0F9F-4BF0-9FAE-BA8889FD5B73}"/>
    <dgm:cxn modelId="{E8A93E01-909E-4571-A4F2-A0A63E811F96}" srcId="{0EC184BD-082C-4870-8C5F-61B538F73B06}" destId="{7DE632D3-AB60-42EB-8336-1DE6CFBD815E}" srcOrd="0" destOrd="0" parTransId="{FE80963F-2ABD-4D6C-A5F8-0B1A4B04AE12}" sibTransId="{E043D1A2-9B0C-41A3-AF7F-4EB9250BABE6}"/>
    <dgm:cxn modelId="{4079C25F-41A6-4125-ADE7-9D832E1778F3}" type="presOf" srcId="{4C434899-4AF3-46C1-9363-FD5138799405}" destId="{B54EABFD-6C41-4C11-AE98-DD1A0EA15463}" srcOrd="0" destOrd="0" presId="urn:microsoft.com/office/officeart/2005/8/layout/radial6"/>
    <dgm:cxn modelId="{57F4178C-71F3-42D7-B685-500325904EC1}" type="presOf" srcId="{7DCF54A4-B7BA-4A7C-BEC1-C6BDB5F7DE50}" destId="{782C08BB-0E7A-4CFE-95E4-2A9F1040BB89}" srcOrd="0" destOrd="0" presId="urn:microsoft.com/office/officeart/2005/8/layout/radial6"/>
    <dgm:cxn modelId="{4FE24E8B-5B18-4EEC-A201-BB9FF547699D}" type="presOf" srcId="{66A3240D-32B1-4EC3-9023-39B265ADCA80}" destId="{22DF09DE-402F-4A1B-8995-7066619DD02F}" srcOrd="0" destOrd="0" presId="urn:microsoft.com/office/officeart/2005/8/layout/radial6"/>
    <dgm:cxn modelId="{01D8F475-4C0B-43BC-8899-35A4B8251EDF}" type="presOf" srcId="{D94D7DDB-531C-4D6A-9076-007394A1552C}" destId="{3D26DC78-7F6D-4041-B95A-929439E78BB8}" srcOrd="0" destOrd="0" presId="urn:microsoft.com/office/officeart/2005/8/layout/radial6"/>
    <dgm:cxn modelId="{73486178-A402-464C-AE82-EFA402F164FD}" srcId="{0EC184BD-082C-4870-8C5F-61B538F73B06}" destId="{838A44B3-4489-4766-8EDA-39DCB4A3B3EF}" srcOrd="6" destOrd="0" parTransId="{5BB3CFB7-8C54-4BA4-84D7-7E30284E1071}" sibTransId="{7DCF54A4-B7BA-4A7C-BEC1-C6BDB5F7DE50}"/>
    <dgm:cxn modelId="{4087098E-4B9B-41CC-998B-F6BBC9EAD6E6}" type="presOf" srcId="{D6CD6F7F-6056-4300-A658-27B70C26673E}" destId="{5EC588B3-BF3A-4A6B-BCDF-3850D1F578C8}" srcOrd="0" destOrd="0" presId="urn:microsoft.com/office/officeart/2005/8/layout/radial6"/>
    <dgm:cxn modelId="{19A8F768-8820-488D-B9E3-5A2ED394D5FF}" type="presOf" srcId="{4802AEC8-0F9F-4BF0-9FAE-BA8889FD5B73}" destId="{308406CA-1651-4A64-8DBB-F9D157447E64}" srcOrd="0" destOrd="0" presId="urn:microsoft.com/office/officeart/2005/8/layout/radial6"/>
    <dgm:cxn modelId="{75194A51-44C6-4FDA-8D7A-DAE9E8F393F7}" type="presOf" srcId="{E043D1A2-9B0C-41A3-AF7F-4EB9250BABE6}" destId="{A6957CC2-6876-48AF-8C0E-85A8F9E641DE}" srcOrd="0" destOrd="0" presId="urn:microsoft.com/office/officeart/2005/8/layout/radial6"/>
    <dgm:cxn modelId="{4D1D2476-9E42-418E-B103-A5183C2464CB}" type="presOf" srcId="{4D882612-CF91-4D22-98DF-0F2AF80F5EC4}" destId="{445BFBAB-F2F7-42B6-984D-416778821C06}" srcOrd="0" destOrd="0" presId="urn:microsoft.com/office/officeart/2005/8/layout/radial6"/>
    <dgm:cxn modelId="{E6D43911-914E-48D4-B239-BA4F3911CCC8}" type="presOf" srcId="{7FEC494F-B1C6-477B-B901-FFFBBB1A49F0}" destId="{03B7CBEA-573D-451C-B390-D7787845D5DE}" srcOrd="0" destOrd="0" presId="urn:microsoft.com/office/officeart/2005/8/layout/radial6"/>
    <dgm:cxn modelId="{3E04956F-F852-427C-A676-6A52C1866386}" type="presOf" srcId="{7DE632D3-AB60-42EB-8336-1DE6CFBD815E}" destId="{1177F8EE-EE0C-4A4A-9A48-AFD2CB7455D5}" srcOrd="0" destOrd="0" presId="urn:microsoft.com/office/officeart/2005/8/layout/radial6"/>
    <dgm:cxn modelId="{9414A46F-CAF5-4033-BB18-D781B78622ED}" srcId="{0EC184BD-082C-4870-8C5F-61B538F73B06}" destId="{D6CD6F7F-6056-4300-A658-27B70C26673E}" srcOrd="3" destOrd="0" parTransId="{72F1E41E-0279-42FD-8C0F-C17BCB19BA71}" sibTransId="{7FEC494F-B1C6-477B-B901-FFFBBB1A49F0}"/>
    <dgm:cxn modelId="{80A3F2BF-8E54-4068-8D5F-B81FAB7DE775}" type="presOf" srcId="{06AA6BA3-E26C-4AF2-A2D3-921B7C2CDB60}" destId="{BC573039-414E-4493-863A-7409EF195D05}" srcOrd="0" destOrd="0" presId="urn:microsoft.com/office/officeart/2005/8/layout/radial6"/>
    <dgm:cxn modelId="{2137C85E-F67D-417A-BC0F-38CD149F56BF}" srcId="{0EC184BD-082C-4870-8C5F-61B538F73B06}" destId="{4C434899-4AF3-46C1-9363-FD5138799405}" srcOrd="1" destOrd="0" parTransId="{AA6B4106-144F-4845-98E2-1E53D46FF44A}" sibTransId="{853B166C-DC7C-45B9-9557-4C93DA137748}"/>
    <dgm:cxn modelId="{C9B7EC42-3CAF-4EF9-A4E5-7A721C60C6E6}" type="presOf" srcId="{838A44B3-4489-4766-8EDA-39DCB4A3B3EF}" destId="{8314C7C0-4D70-4F72-B084-30A0FCE6E40F}" srcOrd="0" destOrd="0" presId="urn:microsoft.com/office/officeart/2005/8/layout/radial6"/>
    <dgm:cxn modelId="{397EAC7B-9AB5-4AAB-936B-2B1DA45607BA}" type="presOf" srcId="{0EC184BD-082C-4870-8C5F-61B538F73B06}" destId="{41702D9B-2E40-40D6-AB4A-571AD31427D6}" srcOrd="0" destOrd="0" presId="urn:microsoft.com/office/officeart/2005/8/layout/radial6"/>
    <dgm:cxn modelId="{5FF413F0-47BC-4D67-B451-49F7E5DE72AF}" srcId="{5140EFA6-0339-48B4-8DFD-1126C18FAC66}" destId="{0EC184BD-082C-4870-8C5F-61B538F73B06}" srcOrd="0" destOrd="0" parTransId="{C6915676-60D4-40E3-8792-68570CD68A17}" sibTransId="{73A764A9-5654-4AD4-B9A6-7C09EBCD82C3}"/>
    <dgm:cxn modelId="{84C6A389-BD03-4B4F-B184-574FC003021F}" srcId="{0EC184BD-082C-4870-8C5F-61B538F73B06}" destId="{06AA6BA3-E26C-4AF2-A2D3-921B7C2CDB60}" srcOrd="4" destOrd="0" parTransId="{3A36A772-8B17-4284-8325-AE5D82F282FB}" sibTransId="{4D882612-CF91-4D22-98DF-0F2AF80F5EC4}"/>
    <dgm:cxn modelId="{A76FAFCA-54CD-45CB-8E54-8406BCD0317E}" type="presOf" srcId="{5EFECD55-CFB3-46B7-8B4E-FDB05DFEDA2C}" destId="{3AA07FEA-9261-4C9C-A73E-B881BD349853}" srcOrd="0" destOrd="0" presId="urn:microsoft.com/office/officeart/2005/8/layout/radial6"/>
    <dgm:cxn modelId="{9527D086-F62E-4705-B8AA-D349516719E6}" type="presParOf" srcId="{9E5B5455-954C-44AB-9479-783EE18CADA3}" destId="{41702D9B-2E40-40D6-AB4A-571AD31427D6}" srcOrd="0" destOrd="0" presId="urn:microsoft.com/office/officeart/2005/8/layout/radial6"/>
    <dgm:cxn modelId="{49FA14AA-8F9C-45B7-B454-9424F48E8D1A}" type="presParOf" srcId="{9E5B5455-954C-44AB-9479-783EE18CADA3}" destId="{1177F8EE-EE0C-4A4A-9A48-AFD2CB7455D5}" srcOrd="1" destOrd="0" presId="urn:microsoft.com/office/officeart/2005/8/layout/radial6"/>
    <dgm:cxn modelId="{403E779F-6086-4E96-9772-2E927936DFF1}" type="presParOf" srcId="{9E5B5455-954C-44AB-9479-783EE18CADA3}" destId="{9F586BDC-C5A8-432E-B45C-212B84A30417}" srcOrd="2" destOrd="0" presId="urn:microsoft.com/office/officeart/2005/8/layout/radial6"/>
    <dgm:cxn modelId="{3ECFA328-C816-4A37-902F-180A824A2219}" type="presParOf" srcId="{9E5B5455-954C-44AB-9479-783EE18CADA3}" destId="{A6957CC2-6876-48AF-8C0E-85A8F9E641DE}" srcOrd="3" destOrd="0" presId="urn:microsoft.com/office/officeart/2005/8/layout/radial6"/>
    <dgm:cxn modelId="{FB323334-E41C-4118-B915-4DDEF8D58530}" type="presParOf" srcId="{9E5B5455-954C-44AB-9479-783EE18CADA3}" destId="{B54EABFD-6C41-4C11-AE98-DD1A0EA15463}" srcOrd="4" destOrd="0" presId="urn:microsoft.com/office/officeart/2005/8/layout/radial6"/>
    <dgm:cxn modelId="{4CB65025-4263-4209-8685-003087317F56}" type="presParOf" srcId="{9E5B5455-954C-44AB-9479-783EE18CADA3}" destId="{D63B8C50-E419-46A3-82D5-D479B924462B}" srcOrd="5" destOrd="0" presId="urn:microsoft.com/office/officeart/2005/8/layout/radial6"/>
    <dgm:cxn modelId="{71A88FD7-8A35-4933-8CBA-909F5C5B6E3F}" type="presParOf" srcId="{9E5B5455-954C-44AB-9479-783EE18CADA3}" destId="{56B92D43-47B1-42BB-850E-C1A2B795D275}" srcOrd="6" destOrd="0" presId="urn:microsoft.com/office/officeart/2005/8/layout/radial6"/>
    <dgm:cxn modelId="{CEB5AE19-4B05-4D40-9119-65A49F1AD4D0}" type="presParOf" srcId="{9E5B5455-954C-44AB-9479-783EE18CADA3}" destId="{3AA07FEA-9261-4C9C-A73E-B881BD349853}" srcOrd="7" destOrd="0" presId="urn:microsoft.com/office/officeart/2005/8/layout/radial6"/>
    <dgm:cxn modelId="{8345951B-FE6F-4F23-8791-8CC7A9AA88E3}" type="presParOf" srcId="{9E5B5455-954C-44AB-9479-783EE18CADA3}" destId="{27C5BFD7-B0FB-4205-9E81-DD7EA61235B7}" srcOrd="8" destOrd="0" presId="urn:microsoft.com/office/officeart/2005/8/layout/radial6"/>
    <dgm:cxn modelId="{FB1E32D2-2994-4622-9EDF-C38C22A502C2}" type="presParOf" srcId="{9E5B5455-954C-44AB-9479-783EE18CADA3}" destId="{22DF09DE-402F-4A1B-8995-7066619DD02F}" srcOrd="9" destOrd="0" presId="urn:microsoft.com/office/officeart/2005/8/layout/radial6"/>
    <dgm:cxn modelId="{1FB5A02B-E901-430D-A009-6ECA37ED4DD6}" type="presParOf" srcId="{9E5B5455-954C-44AB-9479-783EE18CADA3}" destId="{5EC588B3-BF3A-4A6B-BCDF-3850D1F578C8}" srcOrd="10" destOrd="0" presId="urn:microsoft.com/office/officeart/2005/8/layout/radial6"/>
    <dgm:cxn modelId="{A40BC9F2-82F2-4B70-8B1E-A9544996A8ED}" type="presParOf" srcId="{9E5B5455-954C-44AB-9479-783EE18CADA3}" destId="{25811587-4561-4BF3-83CB-27D55A9A45D8}" srcOrd="11" destOrd="0" presId="urn:microsoft.com/office/officeart/2005/8/layout/radial6"/>
    <dgm:cxn modelId="{09ECAF6D-72EB-4021-B54D-95A8A23FF9AC}" type="presParOf" srcId="{9E5B5455-954C-44AB-9479-783EE18CADA3}" destId="{03B7CBEA-573D-451C-B390-D7787845D5DE}" srcOrd="12" destOrd="0" presId="urn:microsoft.com/office/officeart/2005/8/layout/radial6"/>
    <dgm:cxn modelId="{07A800FD-7031-4D0C-BDF3-02D069881535}" type="presParOf" srcId="{9E5B5455-954C-44AB-9479-783EE18CADA3}" destId="{BC573039-414E-4493-863A-7409EF195D05}" srcOrd="13" destOrd="0" presId="urn:microsoft.com/office/officeart/2005/8/layout/radial6"/>
    <dgm:cxn modelId="{3EDE32F9-0BB6-40CB-A179-2F7C81B38D75}" type="presParOf" srcId="{9E5B5455-954C-44AB-9479-783EE18CADA3}" destId="{B4F5AC68-E5AB-4C96-B70D-316F871AA5AB}" srcOrd="14" destOrd="0" presId="urn:microsoft.com/office/officeart/2005/8/layout/radial6"/>
    <dgm:cxn modelId="{A8471125-1D52-44C6-8CB3-ADC3A65855B0}" type="presParOf" srcId="{9E5B5455-954C-44AB-9479-783EE18CADA3}" destId="{445BFBAB-F2F7-42B6-984D-416778821C06}" srcOrd="15" destOrd="0" presId="urn:microsoft.com/office/officeart/2005/8/layout/radial6"/>
    <dgm:cxn modelId="{036D8986-1F70-4BE3-8003-E2028AC18B1E}" type="presParOf" srcId="{9E5B5455-954C-44AB-9479-783EE18CADA3}" destId="{3D26DC78-7F6D-4041-B95A-929439E78BB8}" srcOrd="16" destOrd="0" presId="urn:microsoft.com/office/officeart/2005/8/layout/radial6"/>
    <dgm:cxn modelId="{23A1C64D-DAA5-4F83-A620-8C484E05A3DE}" type="presParOf" srcId="{9E5B5455-954C-44AB-9479-783EE18CADA3}" destId="{245BBA44-A480-4CF6-9CAD-395130FAB3F3}" srcOrd="17" destOrd="0" presId="urn:microsoft.com/office/officeart/2005/8/layout/radial6"/>
    <dgm:cxn modelId="{C12912CE-1390-484E-9710-55877555CF19}" type="presParOf" srcId="{9E5B5455-954C-44AB-9479-783EE18CADA3}" destId="{308406CA-1651-4A64-8DBB-F9D157447E64}" srcOrd="18" destOrd="0" presId="urn:microsoft.com/office/officeart/2005/8/layout/radial6"/>
    <dgm:cxn modelId="{124FDAE7-DF7F-429D-BCAF-B3EE0E2B429F}" type="presParOf" srcId="{9E5B5455-954C-44AB-9479-783EE18CADA3}" destId="{8314C7C0-4D70-4F72-B084-30A0FCE6E40F}" srcOrd="19" destOrd="0" presId="urn:microsoft.com/office/officeart/2005/8/layout/radial6"/>
    <dgm:cxn modelId="{B018B84D-07E5-4B57-8A4C-C8006D2901B6}" type="presParOf" srcId="{9E5B5455-954C-44AB-9479-783EE18CADA3}" destId="{7A243434-32AB-451E-B0A8-AF82F6443C7C}" srcOrd="20" destOrd="0" presId="urn:microsoft.com/office/officeart/2005/8/layout/radial6"/>
    <dgm:cxn modelId="{3604F128-CC41-4AD3-9E3C-3371BC36531B}" type="presParOf" srcId="{9E5B5455-954C-44AB-9479-783EE18CADA3}" destId="{782C08BB-0E7A-4CFE-95E4-2A9F1040BB89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8E80D8-F443-44DB-AC88-FD84371DA70C}" type="doc">
      <dgm:prSet loTypeId="urn:microsoft.com/office/officeart/2005/8/layout/chevron2" loCatId="process" qsTypeId="urn:microsoft.com/office/officeart/2005/8/quickstyle/3d7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49FC741-D1BB-4CEB-BBCB-1CAAE531D267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itchFamily="18" charset="0"/>
              <a:cs typeface="Times New Roman" pitchFamily="18" charset="0"/>
            </a:rPr>
            <a:t>1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6BCC8F13-AC2C-409C-8032-2D0A2A4D0F5B}" type="parTrans" cxnId="{5816FB0A-6029-4CD3-B4A1-897ECAAF4E0B}">
      <dgm:prSet/>
      <dgm:spPr/>
      <dgm:t>
        <a:bodyPr/>
        <a:lstStyle/>
        <a:p>
          <a:endParaRPr lang="ru-RU"/>
        </a:p>
      </dgm:t>
    </dgm:pt>
    <dgm:pt modelId="{EEC4C4A0-986C-4706-AE72-436A40B440E2}" type="sibTrans" cxnId="{5816FB0A-6029-4CD3-B4A1-897ECAAF4E0B}">
      <dgm:prSet/>
      <dgm:spPr/>
      <dgm:t>
        <a:bodyPr/>
        <a:lstStyle/>
        <a:p>
          <a:endParaRPr lang="ru-RU"/>
        </a:p>
      </dgm:t>
    </dgm:pt>
    <dgm:pt modelId="{64105D8F-2DB8-4C2B-8491-7A5A16F7B9CC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3200" b="1" dirty="0" smtClean="0">
              <a:latin typeface="Times New Roman" pitchFamily="18" charset="0"/>
              <a:cs typeface="Times New Roman" pitchFamily="18" charset="0"/>
            </a:rPr>
            <a:t>Нав'язливий </a:t>
          </a:r>
          <a:r>
            <a:rPr lang="uk-UA" sz="3200" b="1" dirty="0" err="1" smtClean="0">
              <a:latin typeface="Times New Roman" pitchFamily="18" charset="0"/>
              <a:cs typeface="Times New Roman" pitchFamily="18" charset="0"/>
            </a:rPr>
            <a:t>веб-серфінг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68CFD619-6C7D-436F-A33E-C74F6AB73E24}" type="parTrans" cxnId="{CCDCFD4A-2DF9-43F5-9A21-60D3C57AA6DD}">
      <dgm:prSet/>
      <dgm:spPr/>
      <dgm:t>
        <a:bodyPr/>
        <a:lstStyle/>
        <a:p>
          <a:endParaRPr lang="ru-RU"/>
        </a:p>
      </dgm:t>
    </dgm:pt>
    <dgm:pt modelId="{66EE56CD-DCFB-4ABC-82E3-1F8D96567517}" type="sibTrans" cxnId="{CCDCFD4A-2DF9-43F5-9A21-60D3C57AA6DD}">
      <dgm:prSet/>
      <dgm:spPr/>
      <dgm:t>
        <a:bodyPr/>
        <a:lstStyle/>
        <a:p>
          <a:endParaRPr lang="ru-RU"/>
        </a:p>
      </dgm:t>
    </dgm:pt>
    <dgm:pt modelId="{2ED9AE0C-2CBB-4D6C-B6ED-CE8D0AC8BB10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itchFamily="18" charset="0"/>
              <a:cs typeface="Times New Roman" pitchFamily="18" charset="0"/>
            </a:rPr>
            <a:t>2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2D52FEB1-A385-4A94-BBA6-95143A108BDB}" type="parTrans" cxnId="{8DD0476E-CE94-46C2-971A-249043127FAB}">
      <dgm:prSet/>
      <dgm:spPr/>
      <dgm:t>
        <a:bodyPr/>
        <a:lstStyle/>
        <a:p>
          <a:endParaRPr lang="ru-RU"/>
        </a:p>
      </dgm:t>
    </dgm:pt>
    <dgm:pt modelId="{CDD076FD-A9CA-4262-8E59-240F7D285A4F}" type="sibTrans" cxnId="{8DD0476E-CE94-46C2-971A-249043127FAB}">
      <dgm:prSet/>
      <dgm:spPr/>
      <dgm:t>
        <a:bodyPr/>
        <a:lstStyle/>
        <a:p>
          <a:endParaRPr lang="ru-RU"/>
        </a:p>
      </dgm:t>
    </dgm:pt>
    <dgm:pt modelId="{67E9C608-0F15-40F5-948B-53A5D8AB7316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 err="1" smtClean="0">
              <a:latin typeface="Times New Roman" pitchFamily="18" charset="0"/>
              <a:cs typeface="Times New Roman" pitchFamily="18" charset="0"/>
            </a:rPr>
            <a:t>Пристрасть</a:t>
          </a:r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3200" b="1" dirty="0" err="1" smtClean="0">
              <a:latin typeface="Times New Roman" pitchFamily="18" charset="0"/>
              <a:cs typeface="Times New Roman" pitchFamily="18" charset="0"/>
            </a:rPr>
            <a:t>віртуального</a:t>
          </a:r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1" dirty="0" err="1" smtClean="0">
              <a:latin typeface="Times New Roman" pitchFamily="18" charset="0"/>
              <a:cs typeface="Times New Roman" pitchFamily="18" charset="0"/>
            </a:rPr>
            <a:t>спілкування</a:t>
          </a:r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3200" b="1" dirty="0"/>
        </a:p>
      </dgm:t>
    </dgm:pt>
    <dgm:pt modelId="{755B367B-CE95-469F-A3DB-8D2C89161407}" type="parTrans" cxnId="{DBD7FDB2-05B9-4C0E-927F-7AB3EB09E241}">
      <dgm:prSet/>
      <dgm:spPr/>
      <dgm:t>
        <a:bodyPr/>
        <a:lstStyle/>
        <a:p>
          <a:endParaRPr lang="ru-RU"/>
        </a:p>
      </dgm:t>
    </dgm:pt>
    <dgm:pt modelId="{0102EF9F-B7CA-4772-92F8-06C9B5336308}" type="sibTrans" cxnId="{DBD7FDB2-05B9-4C0E-927F-7AB3EB09E241}">
      <dgm:prSet/>
      <dgm:spPr/>
      <dgm:t>
        <a:bodyPr/>
        <a:lstStyle/>
        <a:p>
          <a:endParaRPr lang="ru-RU"/>
        </a:p>
      </dgm:t>
    </dgm:pt>
    <dgm:pt modelId="{6019D129-A0B6-4F00-9A7D-5FFEA9F41816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itchFamily="18" charset="0"/>
              <a:cs typeface="Times New Roman" pitchFamily="18" charset="0"/>
            </a:rPr>
            <a:t>3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761CCAE2-6966-4FB8-A5BF-4E8B84BBDA5A}" type="parTrans" cxnId="{4802E699-4130-430A-BDD5-8D5F3453C5B4}">
      <dgm:prSet/>
      <dgm:spPr/>
      <dgm:t>
        <a:bodyPr/>
        <a:lstStyle/>
        <a:p>
          <a:endParaRPr lang="ru-RU"/>
        </a:p>
      </dgm:t>
    </dgm:pt>
    <dgm:pt modelId="{80B00889-7F8C-4C5A-892C-7274FF9ABA1B}" type="sibTrans" cxnId="{4802E699-4130-430A-BDD5-8D5F3453C5B4}">
      <dgm:prSet/>
      <dgm:spPr/>
      <dgm:t>
        <a:bodyPr/>
        <a:lstStyle/>
        <a:p>
          <a:endParaRPr lang="ru-RU"/>
        </a:p>
      </dgm:t>
    </dgm:pt>
    <dgm:pt modelId="{10D66F15-A85F-4617-BAB4-6BA5DEBA646E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uk-UA" sz="3200" b="1" dirty="0" smtClean="0">
              <a:latin typeface="Times New Roman" pitchFamily="18" charset="0"/>
              <a:cs typeface="Times New Roman" pitchFamily="18" charset="0"/>
            </a:rPr>
            <a:t>Ігрова залежність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FF363684-DC04-48EB-82C6-693C4B7DE4E0}" type="parTrans" cxnId="{889BA07A-B8D4-4C40-BB7F-9AEDE2C45012}">
      <dgm:prSet/>
      <dgm:spPr/>
      <dgm:t>
        <a:bodyPr/>
        <a:lstStyle/>
        <a:p>
          <a:endParaRPr lang="ru-RU"/>
        </a:p>
      </dgm:t>
    </dgm:pt>
    <dgm:pt modelId="{6A9D71AD-0DC3-47A6-9F8E-BD7DA09D083C}" type="sibTrans" cxnId="{889BA07A-B8D4-4C40-BB7F-9AEDE2C45012}">
      <dgm:prSet/>
      <dgm:spPr/>
      <dgm:t>
        <a:bodyPr/>
        <a:lstStyle/>
        <a:p>
          <a:endParaRPr lang="ru-RU"/>
        </a:p>
      </dgm:t>
    </dgm:pt>
    <dgm:pt modelId="{0CB0521A-94CF-4236-93DE-AA210E1DE91B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itchFamily="18" charset="0"/>
              <a:cs typeface="Times New Roman" pitchFamily="18" charset="0"/>
            </a:rPr>
            <a:t>5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03F8F7C8-920A-47B6-A0BD-3EA0495A9F95}" type="parTrans" cxnId="{9B457A8F-E88F-4D55-96E3-E3D57D3B5A11}">
      <dgm:prSet/>
      <dgm:spPr/>
      <dgm:t>
        <a:bodyPr/>
        <a:lstStyle/>
        <a:p>
          <a:endParaRPr lang="ru-RU"/>
        </a:p>
      </dgm:t>
    </dgm:pt>
    <dgm:pt modelId="{57002FF5-5417-4E0A-ABDE-7AEF851373B7}" type="sibTrans" cxnId="{9B457A8F-E88F-4D55-96E3-E3D57D3B5A11}">
      <dgm:prSet/>
      <dgm:spPr/>
      <dgm:t>
        <a:bodyPr/>
        <a:lstStyle/>
        <a:p>
          <a:endParaRPr lang="ru-RU"/>
        </a:p>
      </dgm:t>
    </dgm:pt>
    <dgm:pt modelId="{E6225CA1-94FF-43D1-A46A-0973C935A775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endParaRPr lang="ru-RU" sz="1400" dirty="0"/>
        </a:p>
      </dgm:t>
    </dgm:pt>
    <dgm:pt modelId="{095C1805-F34A-4BDE-8869-840C1E672A01}" type="parTrans" cxnId="{9E52E72D-FC72-43F3-BC93-4EA491996DAE}">
      <dgm:prSet/>
      <dgm:spPr/>
      <dgm:t>
        <a:bodyPr/>
        <a:lstStyle/>
        <a:p>
          <a:endParaRPr lang="ru-RU"/>
        </a:p>
      </dgm:t>
    </dgm:pt>
    <dgm:pt modelId="{C41D9488-2D3B-408F-9231-87C7A5541451}" type="sibTrans" cxnId="{9E52E72D-FC72-43F3-BC93-4EA491996DAE}">
      <dgm:prSet/>
      <dgm:spPr/>
      <dgm:t>
        <a:bodyPr/>
        <a:lstStyle/>
        <a:p>
          <a:endParaRPr lang="ru-RU"/>
        </a:p>
      </dgm:t>
    </dgm:pt>
    <dgm:pt modelId="{132BB64F-A688-4F51-B7FA-E8C544C1CAF0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endParaRPr lang="ru-RU" sz="1400" dirty="0"/>
        </a:p>
      </dgm:t>
    </dgm:pt>
    <dgm:pt modelId="{AC0860E3-B589-42BA-9A46-C23BA3F696CD}" type="parTrans" cxnId="{FE412B38-6FA7-4E2A-A2B4-6DFA2F8F991A}">
      <dgm:prSet/>
      <dgm:spPr/>
      <dgm:t>
        <a:bodyPr/>
        <a:lstStyle/>
        <a:p>
          <a:endParaRPr lang="ru-RU"/>
        </a:p>
      </dgm:t>
    </dgm:pt>
    <dgm:pt modelId="{46AC7B88-8AAD-4039-A0AA-1672B1C10E1A}" type="sibTrans" cxnId="{FE412B38-6FA7-4E2A-A2B4-6DFA2F8F991A}">
      <dgm:prSet/>
      <dgm:spPr/>
      <dgm:t>
        <a:bodyPr/>
        <a:lstStyle/>
        <a:p>
          <a:endParaRPr lang="ru-RU"/>
        </a:p>
      </dgm:t>
    </dgm:pt>
    <dgm:pt modelId="{4299600E-3396-4F90-8237-2F4EAC707E36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itchFamily="18" charset="0"/>
              <a:cs typeface="Times New Roman" pitchFamily="18" charset="0"/>
            </a:rPr>
            <a:t>4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A6BEF687-DDE1-4065-94E0-BBE3DA5B8A5B}" type="parTrans" cxnId="{C78D8014-A31C-45A2-B98C-122FFABD7EDB}">
      <dgm:prSet/>
      <dgm:spPr/>
      <dgm:t>
        <a:bodyPr/>
        <a:lstStyle/>
        <a:p>
          <a:endParaRPr lang="ru-RU"/>
        </a:p>
      </dgm:t>
    </dgm:pt>
    <dgm:pt modelId="{640B850A-046D-4319-BA60-38858F70CB93}" type="sibTrans" cxnId="{C78D8014-A31C-45A2-B98C-122FFABD7EDB}">
      <dgm:prSet/>
      <dgm:spPr/>
      <dgm:t>
        <a:bodyPr/>
        <a:lstStyle/>
        <a:p>
          <a:endParaRPr lang="ru-RU"/>
        </a:p>
      </dgm:t>
    </dgm:pt>
    <dgm:pt modelId="{3EDE47E5-474E-4CFC-9CE9-AD323882569F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C8FE725B-7325-4D5E-B640-4F04035DBECC}" type="parTrans" cxnId="{53A8F656-6F4B-4462-9D4B-42A4F5F50C12}">
      <dgm:prSet/>
      <dgm:spPr/>
      <dgm:t>
        <a:bodyPr/>
        <a:lstStyle/>
        <a:p>
          <a:endParaRPr lang="ru-RU"/>
        </a:p>
      </dgm:t>
    </dgm:pt>
    <dgm:pt modelId="{40C81D3C-CB9F-4109-B902-5AC594A36A6B}" type="sibTrans" cxnId="{53A8F656-6F4B-4462-9D4B-42A4F5F50C12}">
      <dgm:prSet/>
      <dgm:spPr/>
      <dgm:t>
        <a:bodyPr/>
        <a:lstStyle/>
        <a:p>
          <a:endParaRPr lang="ru-RU"/>
        </a:p>
      </dgm:t>
    </dgm:pt>
    <dgm:pt modelId="{5F4F6CC5-A2C1-4F15-A4EF-4C994441C61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 err="1" smtClean="0">
              <a:latin typeface="Times New Roman" pitchFamily="18" charset="0"/>
              <a:cs typeface="Times New Roman" pitchFamily="18" charset="0"/>
            </a:rPr>
            <a:t>Нав’язлива</a:t>
          </a:r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1" dirty="0" err="1" smtClean="0">
              <a:latin typeface="Times New Roman" pitchFamily="18" charset="0"/>
              <a:cs typeface="Times New Roman" pitchFamily="18" charset="0"/>
            </a:rPr>
            <a:t>фінансова</a:t>
          </a:r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 потреба </a:t>
          </a:r>
          <a:endParaRPr lang="ru-RU" sz="3200" b="1" dirty="0"/>
        </a:p>
      </dgm:t>
    </dgm:pt>
    <dgm:pt modelId="{06350CA7-2004-4365-9798-4F277DFB6A2B}" type="parTrans" cxnId="{34618A24-7476-4E45-9F61-033F21F28A52}">
      <dgm:prSet/>
      <dgm:spPr/>
      <dgm:t>
        <a:bodyPr/>
        <a:lstStyle/>
        <a:p>
          <a:endParaRPr lang="ru-RU"/>
        </a:p>
      </dgm:t>
    </dgm:pt>
    <dgm:pt modelId="{1F741E6C-3420-416B-9315-3BB146F6AA54}" type="sibTrans" cxnId="{34618A24-7476-4E45-9F61-033F21F28A52}">
      <dgm:prSet/>
      <dgm:spPr/>
      <dgm:t>
        <a:bodyPr/>
        <a:lstStyle/>
        <a:p>
          <a:endParaRPr lang="ru-RU"/>
        </a:p>
      </dgm:t>
    </dgm:pt>
    <dgm:pt modelId="{25FE965A-8FA0-4BEA-9292-4F625B597061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 err="1" smtClean="0">
              <a:latin typeface="Times New Roman" pitchFamily="18" charset="0"/>
              <a:cs typeface="Times New Roman" pitchFamily="18" charset="0"/>
            </a:rPr>
            <a:t>Кіберсексуальна</a:t>
          </a:r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1" dirty="0" err="1" smtClean="0">
              <a:latin typeface="Times New Roman" pitchFamily="18" charset="0"/>
              <a:cs typeface="Times New Roman" pitchFamily="18" charset="0"/>
            </a:rPr>
            <a:t>залежність</a:t>
          </a:r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3200" b="1" dirty="0"/>
        </a:p>
      </dgm:t>
    </dgm:pt>
    <dgm:pt modelId="{705EB3A1-C781-4A5D-BD00-3F7CC3C04464}" type="parTrans" cxnId="{71DD4600-5F26-47DB-A77F-960EB497433E}">
      <dgm:prSet/>
      <dgm:spPr/>
      <dgm:t>
        <a:bodyPr/>
        <a:lstStyle/>
        <a:p>
          <a:endParaRPr lang="ru-RU"/>
        </a:p>
      </dgm:t>
    </dgm:pt>
    <dgm:pt modelId="{DA00D87E-D59A-41FE-869E-78B0A20B3AF3}" type="sibTrans" cxnId="{71DD4600-5F26-47DB-A77F-960EB497433E}">
      <dgm:prSet/>
      <dgm:spPr/>
      <dgm:t>
        <a:bodyPr/>
        <a:lstStyle/>
        <a:p>
          <a:endParaRPr lang="ru-RU"/>
        </a:p>
      </dgm:t>
    </dgm:pt>
    <dgm:pt modelId="{3E148D0C-E641-4586-AB00-4B45A6416F15}" type="pres">
      <dgm:prSet presAssocID="{7F8E80D8-F443-44DB-AC88-FD84371DA70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EC688C-70E5-48DE-9D2C-5934628594C5}" type="pres">
      <dgm:prSet presAssocID="{B49FC741-D1BB-4CEB-BBCB-1CAAE531D267}" presName="composite" presStyleCnt="0"/>
      <dgm:spPr/>
    </dgm:pt>
    <dgm:pt modelId="{1C28CC65-E1FC-46D5-98DA-CDF595FAE8DB}" type="pres">
      <dgm:prSet presAssocID="{B49FC741-D1BB-4CEB-BBCB-1CAAE531D267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4CBBE-C9B6-4CCA-AD5A-9D071F940740}" type="pres">
      <dgm:prSet presAssocID="{B49FC741-D1BB-4CEB-BBCB-1CAAE531D267}" presName="descendantText" presStyleLbl="alignAcc1" presStyleIdx="0" presStyleCnt="5" custLinFactNeighborX="-867" custLinFactNeighborY="-7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702795-1F8E-45B1-8D71-99F6BAF54685}" type="pres">
      <dgm:prSet presAssocID="{EEC4C4A0-986C-4706-AE72-436A40B440E2}" presName="sp" presStyleCnt="0"/>
      <dgm:spPr/>
    </dgm:pt>
    <dgm:pt modelId="{904FDC67-4F88-446D-A984-E23EE8DD3270}" type="pres">
      <dgm:prSet presAssocID="{2ED9AE0C-2CBB-4D6C-B6ED-CE8D0AC8BB10}" presName="composite" presStyleCnt="0"/>
      <dgm:spPr/>
    </dgm:pt>
    <dgm:pt modelId="{2ED3B5CE-F52E-4543-81D0-995C8F30E434}" type="pres">
      <dgm:prSet presAssocID="{2ED9AE0C-2CBB-4D6C-B6ED-CE8D0AC8BB10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6AB4A5-5D65-4D09-B067-726B255B36A9}" type="pres">
      <dgm:prSet presAssocID="{2ED9AE0C-2CBB-4D6C-B6ED-CE8D0AC8BB10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763488-E1DF-4853-8D11-0732F6F8654F}" type="pres">
      <dgm:prSet presAssocID="{CDD076FD-A9CA-4262-8E59-240F7D285A4F}" presName="sp" presStyleCnt="0"/>
      <dgm:spPr/>
    </dgm:pt>
    <dgm:pt modelId="{E7CAC016-52D5-447C-9E67-5209C61BA0AD}" type="pres">
      <dgm:prSet presAssocID="{6019D129-A0B6-4F00-9A7D-5FFEA9F41816}" presName="composite" presStyleCnt="0"/>
      <dgm:spPr/>
    </dgm:pt>
    <dgm:pt modelId="{2EF6E7A6-F790-40EC-8ED9-CFCB86747775}" type="pres">
      <dgm:prSet presAssocID="{6019D129-A0B6-4F00-9A7D-5FFEA9F41816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77A6AA-E053-4712-86CA-BE7A6DAD1C4A}" type="pres">
      <dgm:prSet presAssocID="{6019D129-A0B6-4F00-9A7D-5FFEA9F41816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F8C406-3FA6-4266-A1C5-8DFB788F1029}" type="pres">
      <dgm:prSet presAssocID="{80B00889-7F8C-4C5A-892C-7274FF9ABA1B}" presName="sp" presStyleCnt="0"/>
      <dgm:spPr/>
    </dgm:pt>
    <dgm:pt modelId="{689B159D-7176-4A23-B736-31C6E6A1E30C}" type="pres">
      <dgm:prSet presAssocID="{4299600E-3396-4F90-8237-2F4EAC707E36}" presName="composite" presStyleCnt="0"/>
      <dgm:spPr/>
    </dgm:pt>
    <dgm:pt modelId="{A28BDF08-B9BC-4231-8ED3-DDB15179921B}" type="pres">
      <dgm:prSet presAssocID="{4299600E-3396-4F90-8237-2F4EAC707E36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EE06C0-90B6-4BDC-999F-C04EE93660D3}" type="pres">
      <dgm:prSet presAssocID="{4299600E-3396-4F90-8237-2F4EAC707E36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E3123-4763-4B11-BE51-DCF76E716922}" type="pres">
      <dgm:prSet presAssocID="{640B850A-046D-4319-BA60-38858F70CB93}" presName="sp" presStyleCnt="0"/>
      <dgm:spPr/>
    </dgm:pt>
    <dgm:pt modelId="{DD4C1CD2-687B-43F2-8818-E57FD3BD6718}" type="pres">
      <dgm:prSet presAssocID="{0CB0521A-94CF-4236-93DE-AA210E1DE91B}" presName="composite" presStyleCnt="0"/>
      <dgm:spPr/>
    </dgm:pt>
    <dgm:pt modelId="{7966489F-4F79-4F7B-8F11-0984F27641E1}" type="pres">
      <dgm:prSet presAssocID="{0CB0521A-94CF-4236-93DE-AA210E1DE91B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4D148D-F181-47C4-A8BD-321A84785FA1}" type="pres">
      <dgm:prSet presAssocID="{0CB0521A-94CF-4236-93DE-AA210E1DE91B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CE7E7F-C5DB-40DE-9576-FB48ADF8B899}" type="presOf" srcId="{10D66F15-A85F-4617-BAB4-6BA5DEBA646E}" destId="{CA77A6AA-E053-4712-86CA-BE7A6DAD1C4A}" srcOrd="0" destOrd="1" presId="urn:microsoft.com/office/officeart/2005/8/layout/chevron2"/>
    <dgm:cxn modelId="{FE412B38-6FA7-4E2A-A2B4-6DFA2F8F991A}" srcId="{6019D129-A0B6-4F00-9A7D-5FFEA9F41816}" destId="{132BB64F-A688-4F51-B7FA-E8C544C1CAF0}" srcOrd="2" destOrd="0" parTransId="{AC0860E3-B589-42BA-9A46-C23BA3F696CD}" sibTransId="{46AC7B88-8AAD-4039-A0AA-1672B1C10E1A}"/>
    <dgm:cxn modelId="{8748D04C-CE7E-49DB-94CB-AC4766C01BDC}" type="presOf" srcId="{64105D8F-2DB8-4C2B-8491-7A5A16F7B9CC}" destId="{6474CBBE-C9B6-4CCA-AD5A-9D071F940740}" srcOrd="0" destOrd="0" presId="urn:microsoft.com/office/officeart/2005/8/layout/chevron2"/>
    <dgm:cxn modelId="{EFDF05AF-4D63-4368-813A-FCBE2BD2245F}" type="presOf" srcId="{67E9C608-0F15-40F5-948B-53A5D8AB7316}" destId="{EF6AB4A5-5D65-4D09-B067-726B255B36A9}" srcOrd="0" destOrd="0" presId="urn:microsoft.com/office/officeart/2005/8/layout/chevron2"/>
    <dgm:cxn modelId="{C78D8014-A31C-45A2-B98C-122FFABD7EDB}" srcId="{7F8E80D8-F443-44DB-AC88-FD84371DA70C}" destId="{4299600E-3396-4F90-8237-2F4EAC707E36}" srcOrd="3" destOrd="0" parTransId="{A6BEF687-DDE1-4065-94E0-BBE3DA5B8A5B}" sibTransId="{640B850A-046D-4319-BA60-38858F70CB93}"/>
    <dgm:cxn modelId="{458349FB-A42C-4730-8881-B55D21E87B5B}" type="presOf" srcId="{B49FC741-D1BB-4CEB-BBCB-1CAAE531D267}" destId="{1C28CC65-E1FC-46D5-98DA-CDF595FAE8DB}" srcOrd="0" destOrd="0" presId="urn:microsoft.com/office/officeart/2005/8/layout/chevron2"/>
    <dgm:cxn modelId="{CC402DF2-8206-4761-9041-69382C5A32B2}" type="presOf" srcId="{6019D129-A0B6-4F00-9A7D-5FFEA9F41816}" destId="{2EF6E7A6-F790-40EC-8ED9-CFCB86747775}" srcOrd="0" destOrd="0" presId="urn:microsoft.com/office/officeart/2005/8/layout/chevron2"/>
    <dgm:cxn modelId="{889BA07A-B8D4-4C40-BB7F-9AEDE2C45012}" srcId="{6019D129-A0B6-4F00-9A7D-5FFEA9F41816}" destId="{10D66F15-A85F-4617-BAB4-6BA5DEBA646E}" srcOrd="1" destOrd="0" parTransId="{FF363684-DC04-48EB-82C6-693C4B7DE4E0}" sibTransId="{6A9D71AD-0DC3-47A6-9F8E-BD7DA09D083C}"/>
    <dgm:cxn modelId="{53A8F656-6F4B-4462-9D4B-42A4F5F50C12}" srcId="{6019D129-A0B6-4F00-9A7D-5FFEA9F41816}" destId="{3EDE47E5-474E-4CFC-9CE9-AD323882569F}" srcOrd="0" destOrd="0" parTransId="{C8FE725B-7325-4D5E-B640-4F04035DBECC}" sibTransId="{40C81D3C-CB9F-4109-B902-5AC594A36A6B}"/>
    <dgm:cxn modelId="{4A377329-D39C-47B7-B1B7-CEDBD8994996}" type="presOf" srcId="{5F4F6CC5-A2C1-4F15-A4EF-4C994441C61B}" destId="{51EE06C0-90B6-4BDC-999F-C04EE93660D3}" srcOrd="0" destOrd="0" presId="urn:microsoft.com/office/officeart/2005/8/layout/chevron2"/>
    <dgm:cxn modelId="{5816FB0A-6029-4CD3-B4A1-897ECAAF4E0B}" srcId="{7F8E80D8-F443-44DB-AC88-FD84371DA70C}" destId="{B49FC741-D1BB-4CEB-BBCB-1CAAE531D267}" srcOrd="0" destOrd="0" parTransId="{6BCC8F13-AC2C-409C-8032-2D0A2A4D0F5B}" sibTransId="{EEC4C4A0-986C-4706-AE72-436A40B440E2}"/>
    <dgm:cxn modelId="{F7D360A1-85C8-47EC-A55E-D769A263655A}" type="presOf" srcId="{E6225CA1-94FF-43D1-A46A-0973C935A775}" destId="{CA77A6AA-E053-4712-86CA-BE7A6DAD1C4A}" srcOrd="0" destOrd="3" presId="urn:microsoft.com/office/officeart/2005/8/layout/chevron2"/>
    <dgm:cxn modelId="{B2CB91D3-FB01-4BD9-AD38-5E7FB6CFCD3C}" type="presOf" srcId="{132BB64F-A688-4F51-B7FA-E8C544C1CAF0}" destId="{CA77A6AA-E053-4712-86CA-BE7A6DAD1C4A}" srcOrd="0" destOrd="2" presId="urn:microsoft.com/office/officeart/2005/8/layout/chevron2"/>
    <dgm:cxn modelId="{4802E699-4130-430A-BDD5-8D5F3453C5B4}" srcId="{7F8E80D8-F443-44DB-AC88-FD84371DA70C}" destId="{6019D129-A0B6-4F00-9A7D-5FFEA9F41816}" srcOrd="2" destOrd="0" parTransId="{761CCAE2-6966-4FB8-A5BF-4E8B84BBDA5A}" sibTransId="{80B00889-7F8C-4C5A-892C-7274FF9ABA1B}"/>
    <dgm:cxn modelId="{6FAA087C-9E68-43E9-8526-CAB6871FC750}" type="presOf" srcId="{4299600E-3396-4F90-8237-2F4EAC707E36}" destId="{A28BDF08-B9BC-4231-8ED3-DDB15179921B}" srcOrd="0" destOrd="0" presId="urn:microsoft.com/office/officeart/2005/8/layout/chevron2"/>
    <dgm:cxn modelId="{34618A24-7476-4E45-9F61-033F21F28A52}" srcId="{4299600E-3396-4F90-8237-2F4EAC707E36}" destId="{5F4F6CC5-A2C1-4F15-A4EF-4C994441C61B}" srcOrd="0" destOrd="0" parTransId="{06350CA7-2004-4365-9798-4F277DFB6A2B}" sibTransId="{1F741E6C-3420-416B-9315-3BB146F6AA54}"/>
    <dgm:cxn modelId="{71DD4600-5F26-47DB-A77F-960EB497433E}" srcId="{0CB0521A-94CF-4236-93DE-AA210E1DE91B}" destId="{25FE965A-8FA0-4BEA-9292-4F625B597061}" srcOrd="0" destOrd="0" parTransId="{705EB3A1-C781-4A5D-BD00-3F7CC3C04464}" sibTransId="{DA00D87E-D59A-41FE-869E-78B0A20B3AF3}"/>
    <dgm:cxn modelId="{DBD7FDB2-05B9-4C0E-927F-7AB3EB09E241}" srcId="{2ED9AE0C-2CBB-4D6C-B6ED-CE8D0AC8BB10}" destId="{67E9C608-0F15-40F5-948B-53A5D8AB7316}" srcOrd="0" destOrd="0" parTransId="{755B367B-CE95-469F-A3DB-8D2C89161407}" sibTransId="{0102EF9F-B7CA-4772-92F8-06C9B5336308}"/>
    <dgm:cxn modelId="{9E52E72D-FC72-43F3-BC93-4EA491996DAE}" srcId="{6019D129-A0B6-4F00-9A7D-5FFEA9F41816}" destId="{E6225CA1-94FF-43D1-A46A-0973C935A775}" srcOrd="3" destOrd="0" parTransId="{095C1805-F34A-4BDE-8869-840C1E672A01}" sibTransId="{C41D9488-2D3B-408F-9231-87C7A5541451}"/>
    <dgm:cxn modelId="{AFC15A18-0587-42B5-BE8D-430BBB9FE1BB}" type="presOf" srcId="{25FE965A-8FA0-4BEA-9292-4F625B597061}" destId="{764D148D-F181-47C4-A8BD-321A84785FA1}" srcOrd="0" destOrd="0" presId="urn:microsoft.com/office/officeart/2005/8/layout/chevron2"/>
    <dgm:cxn modelId="{9A6BD0AD-3586-4D41-B79A-C74E82C759DB}" type="presOf" srcId="{3EDE47E5-474E-4CFC-9CE9-AD323882569F}" destId="{CA77A6AA-E053-4712-86CA-BE7A6DAD1C4A}" srcOrd="0" destOrd="0" presId="urn:microsoft.com/office/officeart/2005/8/layout/chevron2"/>
    <dgm:cxn modelId="{FC984F4B-D7C1-47EA-885E-45480C068CA7}" type="presOf" srcId="{7F8E80D8-F443-44DB-AC88-FD84371DA70C}" destId="{3E148D0C-E641-4586-AB00-4B45A6416F15}" srcOrd="0" destOrd="0" presId="urn:microsoft.com/office/officeart/2005/8/layout/chevron2"/>
    <dgm:cxn modelId="{386BD0E4-9EF3-442A-A6A4-F85EB632AE9B}" type="presOf" srcId="{0CB0521A-94CF-4236-93DE-AA210E1DE91B}" destId="{7966489F-4F79-4F7B-8F11-0984F27641E1}" srcOrd="0" destOrd="0" presId="urn:microsoft.com/office/officeart/2005/8/layout/chevron2"/>
    <dgm:cxn modelId="{CCDCFD4A-2DF9-43F5-9A21-60D3C57AA6DD}" srcId="{B49FC741-D1BB-4CEB-BBCB-1CAAE531D267}" destId="{64105D8F-2DB8-4C2B-8491-7A5A16F7B9CC}" srcOrd="0" destOrd="0" parTransId="{68CFD619-6C7D-436F-A33E-C74F6AB73E24}" sibTransId="{66EE56CD-DCFB-4ABC-82E3-1F8D96567517}"/>
    <dgm:cxn modelId="{5C39319F-ECF1-4D4E-9205-C375AD12CBF5}" type="presOf" srcId="{2ED9AE0C-2CBB-4D6C-B6ED-CE8D0AC8BB10}" destId="{2ED3B5CE-F52E-4543-81D0-995C8F30E434}" srcOrd="0" destOrd="0" presId="urn:microsoft.com/office/officeart/2005/8/layout/chevron2"/>
    <dgm:cxn modelId="{8DD0476E-CE94-46C2-971A-249043127FAB}" srcId="{7F8E80D8-F443-44DB-AC88-FD84371DA70C}" destId="{2ED9AE0C-2CBB-4D6C-B6ED-CE8D0AC8BB10}" srcOrd="1" destOrd="0" parTransId="{2D52FEB1-A385-4A94-BBA6-95143A108BDB}" sibTransId="{CDD076FD-A9CA-4262-8E59-240F7D285A4F}"/>
    <dgm:cxn modelId="{9B457A8F-E88F-4D55-96E3-E3D57D3B5A11}" srcId="{7F8E80D8-F443-44DB-AC88-FD84371DA70C}" destId="{0CB0521A-94CF-4236-93DE-AA210E1DE91B}" srcOrd="4" destOrd="0" parTransId="{03F8F7C8-920A-47B6-A0BD-3EA0495A9F95}" sibTransId="{57002FF5-5417-4E0A-ABDE-7AEF851373B7}"/>
    <dgm:cxn modelId="{D2248C78-98A3-4685-BB2A-DB78007EDB9E}" type="presParOf" srcId="{3E148D0C-E641-4586-AB00-4B45A6416F15}" destId="{44EC688C-70E5-48DE-9D2C-5934628594C5}" srcOrd="0" destOrd="0" presId="urn:microsoft.com/office/officeart/2005/8/layout/chevron2"/>
    <dgm:cxn modelId="{97B62AAD-0611-4903-8CDE-A210085AD7FB}" type="presParOf" srcId="{44EC688C-70E5-48DE-9D2C-5934628594C5}" destId="{1C28CC65-E1FC-46D5-98DA-CDF595FAE8DB}" srcOrd="0" destOrd="0" presId="urn:microsoft.com/office/officeart/2005/8/layout/chevron2"/>
    <dgm:cxn modelId="{C0D62581-5ADB-413D-A064-72E5B4BD1CB3}" type="presParOf" srcId="{44EC688C-70E5-48DE-9D2C-5934628594C5}" destId="{6474CBBE-C9B6-4CCA-AD5A-9D071F940740}" srcOrd="1" destOrd="0" presId="urn:microsoft.com/office/officeart/2005/8/layout/chevron2"/>
    <dgm:cxn modelId="{3A67B784-83D2-4D7E-9409-BAB55A88BB13}" type="presParOf" srcId="{3E148D0C-E641-4586-AB00-4B45A6416F15}" destId="{4E702795-1F8E-45B1-8D71-99F6BAF54685}" srcOrd="1" destOrd="0" presId="urn:microsoft.com/office/officeart/2005/8/layout/chevron2"/>
    <dgm:cxn modelId="{A914D0FF-6012-4A96-8F02-CCCF890F77E2}" type="presParOf" srcId="{3E148D0C-E641-4586-AB00-4B45A6416F15}" destId="{904FDC67-4F88-446D-A984-E23EE8DD3270}" srcOrd="2" destOrd="0" presId="urn:microsoft.com/office/officeart/2005/8/layout/chevron2"/>
    <dgm:cxn modelId="{9F339CDB-2E17-44AB-961E-027631AC22DC}" type="presParOf" srcId="{904FDC67-4F88-446D-A984-E23EE8DD3270}" destId="{2ED3B5CE-F52E-4543-81D0-995C8F30E434}" srcOrd="0" destOrd="0" presId="urn:microsoft.com/office/officeart/2005/8/layout/chevron2"/>
    <dgm:cxn modelId="{64785EC4-3574-4A4C-8095-BE40E097671E}" type="presParOf" srcId="{904FDC67-4F88-446D-A984-E23EE8DD3270}" destId="{EF6AB4A5-5D65-4D09-B067-726B255B36A9}" srcOrd="1" destOrd="0" presId="urn:microsoft.com/office/officeart/2005/8/layout/chevron2"/>
    <dgm:cxn modelId="{351E36E4-33A3-4132-AA0E-B7E4BB2BAD73}" type="presParOf" srcId="{3E148D0C-E641-4586-AB00-4B45A6416F15}" destId="{A7763488-E1DF-4853-8D11-0732F6F8654F}" srcOrd="3" destOrd="0" presId="urn:microsoft.com/office/officeart/2005/8/layout/chevron2"/>
    <dgm:cxn modelId="{7C723DEE-E6AF-4C70-BC99-C92FE36EA55D}" type="presParOf" srcId="{3E148D0C-E641-4586-AB00-4B45A6416F15}" destId="{E7CAC016-52D5-447C-9E67-5209C61BA0AD}" srcOrd="4" destOrd="0" presId="urn:microsoft.com/office/officeart/2005/8/layout/chevron2"/>
    <dgm:cxn modelId="{027B68D3-3C52-4C61-B291-F3BAE6B6AC46}" type="presParOf" srcId="{E7CAC016-52D5-447C-9E67-5209C61BA0AD}" destId="{2EF6E7A6-F790-40EC-8ED9-CFCB86747775}" srcOrd="0" destOrd="0" presId="urn:microsoft.com/office/officeart/2005/8/layout/chevron2"/>
    <dgm:cxn modelId="{61A2C487-2B1D-4C01-A39A-9089D615281B}" type="presParOf" srcId="{E7CAC016-52D5-447C-9E67-5209C61BA0AD}" destId="{CA77A6AA-E053-4712-86CA-BE7A6DAD1C4A}" srcOrd="1" destOrd="0" presId="urn:microsoft.com/office/officeart/2005/8/layout/chevron2"/>
    <dgm:cxn modelId="{A3B70837-7676-494B-B285-7E6601FAE857}" type="presParOf" srcId="{3E148D0C-E641-4586-AB00-4B45A6416F15}" destId="{5CF8C406-3FA6-4266-A1C5-8DFB788F1029}" srcOrd="5" destOrd="0" presId="urn:microsoft.com/office/officeart/2005/8/layout/chevron2"/>
    <dgm:cxn modelId="{916DBEC4-B28A-4D45-B8EC-93BD9144FC2E}" type="presParOf" srcId="{3E148D0C-E641-4586-AB00-4B45A6416F15}" destId="{689B159D-7176-4A23-B736-31C6E6A1E30C}" srcOrd="6" destOrd="0" presId="urn:microsoft.com/office/officeart/2005/8/layout/chevron2"/>
    <dgm:cxn modelId="{9E0E473B-71F1-4D9D-855A-B882B941C745}" type="presParOf" srcId="{689B159D-7176-4A23-B736-31C6E6A1E30C}" destId="{A28BDF08-B9BC-4231-8ED3-DDB15179921B}" srcOrd="0" destOrd="0" presId="urn:microsoft.com/office/officeart/2005/8/layout/chevron2"/>
    <dgm:cxn modelId="{3BF2AC2E-207D-4520-ACCC-1FE43410DC39}" type="presParOf" srcId="{689B159D-7176-4A23-B736-31C6E6A1E30C}" destId="{51EE06C0-90B6-4BDC-999F-C04EE93660D3}" srcOrd="1" destOrd="0" presId="urn:microsoft.com/office/officeart/2005/8/layout/chevron2"/>
    <dgm:cxn modelId="{ED58CD56-AE4A-4D04-8530-AC1E4DEA97CC}" type="presParOf" srcId="{3E148D0C-E641-4586-AB00-4B45A6416F15}" destId="{BC2E3123-4763-4B11-BE51-DCF76E716922}" srcOrd="7" destOrd="0" presId="urn:microsoft.com/office/officeart/2005/8/layout/chevron2"/>
    <dgm:cxn modelId="{D39305E8-CD44-480F-A0E9-93BBC69876C9}" type="presParOf" srcId="{3E148D0C-E641-4586-AB00-4B45A6416F15}" destId="{DD4C1CD2-687B-43F2-8818-E57FD3BD6718}" srcOrd="8" destOrd="0" presId="urn:microsoft.com/office/officeart/2005/8/layout/chevron2"/>
    <dgm:cxn modelId="{879CC454-FE52-4DA0-B0E8-1145C26DDE1B}" type="presParOf" srcId="{DD4C1CD2-687B-43F2-8818-E57FD3BD6718}" destId="{7966489F-4F79-4F7B-8F11-0984F27641E1}" srcOrd="0" destOrd="0" presId="urn:microsoft.com/office/officeart/2005/8/layout/chevron2"/>
    <dgm:cxn modelId="{6E019497-E4AF-482B-8BFD-1ABA7C9BD35C}" type="presParOf" srcId="{DD4C1CD2-687B-43F2-8818-E57FD3BD6718}" destId="{764D148D-F181-47C4-A8BD-321A84785FA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569570-F6A2-4FC9-92B3-938F649CAEFD}" type="doc">
      <dgm:prSet loTypeId="urn:microsoft.com/office/officeart/2005/8/layout/vList4#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B6E60D29-CA22-488D-9A5B-1FBAC1C89F04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згідно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із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якою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людина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захоплюється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грою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через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нестачу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материнської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турботи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любові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дитячому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віці</a:t>
          </a:r>
          <a:r>
            <a:rPr lang="ru-RU" sz="29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900" dirty="0"/>
        </a:p>
      </dgm:t>
    </dgm:pt>
    <dgm:pt modelId="{BB33E08E-6220-4F8E-B3DB-D08A0D37E7D3}" type="parTrans" cxnId="{E94536E0-18FA-4FB7-8686-EF4DED41AFD6}">
      <dgm:prSet/>
      <dgm:spPr/>
      <dgm:t>
        <a:bodyPr/>
        <a:lstStyle/>
        <a:p>
          <a:endParaRPr lang="ru-RU"/>
        </a:p>
      </dgm:t>
    </dgm:pt>
    <dgm:pt modelId="{BBB656B3-92E6-44BF-A0D8-25C537BA184B}" type="sibTrans" cxnId="{E94536E0-18FA-4FB7-8686-EF4DED41AFD6}">
      <dgm:prSet/>
      <dgm:spPr/>
      <dgm:t>
        <a:bodyPr/>
        <a:lstStyle/>
        <a:p>
          <a:endParaRPr lang="ru-RU"/>
        </a:p>
      </dgm:t>
    </dgm:pt>
    <dgm:pt modelId="{DF70EBB2-553F-44C4-91BF-9B545E58CD1E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ігроманія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може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виникнути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внаслідок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зниження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організмі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рівня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дофаміну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який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відповідає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за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відчуття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задоволення</a:t>
          </a:r>
          <a:endParaRPr lang="ru-RU" sz="2800" dirty="0"/>
        </a:p>
      </dgm:t>
    </dgm:pt>
    <dgm:pt modelId="{D849FC4F-CD1C-4BB7-9FEC-DC9EEEEA442E}" type="parTrans" cxnId="{FECCAB3A-5EE2-48F3-8F6B-B8D90747E678}">
      <dgm:prSet/>
      <dgm:spPr/>
      <dgm:t>
        <a:bodyPr/>
        <a:lstStyle/>
        <a:p>
          <a:endParaRPr lang="ru-RU"/>
        </a:p>
      </dgm:t>
    </dgm:pt>
    <dgm:pt modelId="{F05CA9B7-E49F-4138-B9BB-EB1A58842F94}" type="sibTrans" cxnId="{FECCAB3A-5EE2-48F3-8F6B-B8D90747E678}">
      <dgm:prSet/>
      <dgm:spPr/>
      <dgm:t>
        <a:bodyPr/>
        <a:lstStyle/>
        <a:p>
          <a:endParaRPr lang="ru-RU"/>
        </a:p>
      </dgm:t>
    </dgm:pt>
    <dgm:pt modelId="{A19DA125-8313-40CD-86EE-AFAD9ABA148C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просто на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даний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момент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людина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не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задоволена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своїм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життям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, а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занурення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гру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допомагає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йому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розслабитися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ні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про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не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думати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за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винятком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гри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800" dirty="0"/>
        </a:p>
      </dgm:t>
    </dgm:pt>
    <dgm:pt modelId="{E3EAEC19-7ECB-46FF-8D1B-D1FA42B03C0A}" type="parTrans" cxnId="{FF97EE27-8199-4EA2-B8B1-FE9019C62068}">
      <dgm:prSet/>
      <dgm:spPr/>
      <dgm:t>
        <a:bodyPr/>
        <a:lstStyle/>
        <a:p>
          <a:endParaRPr lang="ru-RU"/>
        </a:p>
      </dgm:t>
    </dgm:pt>
    <dgm:pt modelId="{9E4803C4-1BCF-4624-9C51-983FF5008383}" type="sibTrans" cxnId="{FF97EE27-8199-4EA2-B8B1-FE9019C62068}">
      <dgm:prSet/>
      <dgm:spPr/>
      <dgm:t>
        <a:bodyPr/>
        <a:lstStyle/>
        <a:p>
          <a:endParaRPr lang="ru-RU"/>
        </a:p>
      </dgm:t>
    </dgm:pt>
    <dgm:pt modelId="{3E8C816A-FC61-43EF-A4B1-627AD978512B}" type="pres">
      <dgm:prSet presAssocID="{2F569570-F6A2-4FC9-92B3-938F649CAEF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BE42F8-2A11-4A3B-AFFA-A2DFE1AD5538}" type="pres">
      <dgm:prSet presAssocID="{B6E60D29-CA22-488D-9A5B-1FBAC1C89F04}" presName="comp" presStyleCnt="0"/>
      <dgm:spPr/>
    </dgm:pt>
    <dgm:pt modelId="{BFD3D009-60FD-4357-8BE5-61D2FC2CC966}" type="pres">
      <dgm:prSet presAssocID="{B6E60D29-CA22-488D-9A5B-1FBAC1C89F04}" presName="box" presStyleLbl="node1" presStyleIdx="0" presStyleCnt="3" custLinFactNeighborX="-4695" custLinFactNeighborY="-8101"/>
      <dgm:spPr/>
      <dgm:t>
        <a:bodyPr/>
        <a:lstStyle/>
        <a:p>
          <a:endParaRPr lang="ru-RU"/>
        </a:p>
      </dgm:t>
    </dgm:pt>
    <dgm:pt modelId="{ECAD73B0-CBFC-4A8B-BE3A-2D9A809B6CD5}" type="pres">
      <dgm:prSet presAssocID="{B6E60D29-CA22-488D-9A5B-1FBAC1C89F04}" presName="img" presStyleLbl="fgImgPlace1" presStyleIdx="0" presStyleCnt="3" custLinFactNeighborX="-8476" custLinFactNeighborY="-386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91D4A33-AB9D-4C05-9077-6D02A7CAC531}" type="pres">
      <dgm:prSet presAssocID="{B6E60D29-CA22-488D-9A5B-1FBAC1C89F0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DC78CC-BC66-4C15-BD0B-FF372692AEF2}" type="pres">
      <dgm:prSet presAssocID="{BBB656B3-92E6-44BF-A0D8-25C537BA184B}" presName="spacer" presStyleCnt="0"/>
      <dgm:spPr/>
    </dgm:pt>
    <dgm:pt modelId="{C94491FA-422D-41AB-84F0-4C6CE3A69924}" type="pres">
      <dgm:prSet presAssocID="{DF70EBB2-553F-44C4-91BF-9B545E58CD1E}" presName="comp" presStyleCnt="0"/>
      <dgm:spPr/>
    </dgm:pt>
    <dgm:pt modelId="{114BBC88-598A-4518-83C9-88EA1A9D35B6}" type="pres">
      <dgm:prSet presAssocID="{DF70EBB2-553F-44C4-91BF-9B545E58CD1E}" presName="box" presStyleLbl="node1" presStyleIdx="1" presStyleCnt="3"/>
      <dgm:spPr/>
      <dgm:t>
        <a:bodyPr/>
        <a:lstStyle/>
        <a:p>
          <a:endParaRPr lang="ru-RU"/>
        </a:p>
      </dgm:t>
    </dgm:pt>
    <dgm:pt modelId="{15F1CA27-DAF8-41D2-A76A-BDB014B88EC9}" type="pres">
      <dgm:prSet presAssocID="{DF70EBB2-553F-44C4-91BF-9B545E58CD1E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B07183-9467-46E9-833B-F7EA5366D9AB}" type="pres">
      <dgm:prSet presAssocID="{DF70EBB2-553F-44C4-91BF-9B545E58CD1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BD0441-6BD7-4ECE-88E2-A90C59BE0AF2}" type="pres">
      <dgm:prSet presAssocID="{F05CA9B7-E49F-4138-B9BB-EB1A58842F94}" presName="spacer" presStyleCnt="0"/>
      <dgm:spPr/>
    </dgm:pt>
    <dgm:pt modelId="{20B7F9D5-40F5-4101-A72E-77BBB6622B69}" type="pres">
      <dgm:prSet presAssocID="{A19DA125-8313-40CD-86EE-AFAD9ABA148C}" presName="comp" presStyleCnt="0"/>
      <dgm:spPr/>
    </dgm:pt>
    <dgm:pt modelId="{4EFFCB8C-E527-412F-9B14-DA651159774B}" type="pres">
      <dgm:prSet presAssocID="{A19DA125-8313-40CD-86EE-AFAD9ABA148C}" presName="box" presStyleLbl="node1" presStyleIdx="2" presStyleCnt="3"/>
      <dgm:spPr/>
      <dgm:t>
        <a:bodyPr/>
        <a:lstStyle/>
        <a:p>
          <a:endParaRPr lang="ru-RU"/>
        </a:p>
      </dgm:t>
    </dgm:pt>
    <dgm:pt modelId="{326CBD84-4445-4588-B4EE-2D289FB10C76}" type="pres">
      <dgm:prSet presAssocID="{A19DA125-8313-40CD-86EE-AFAD9ABA148C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402F53F-1A1B-4055-B628-281F3C2220B1}" type="pres">
      <dgm:prSet presAssocID="{A19DA125-8313-40CD-86EE-AFAD9ABA148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CCAB3A-5EE2-48F3-8F6B-B8D90747E678}" srcId="{2F569570-F6A2-4FC9-92B3-938F649CAEFD}" destId="{DF70EBB2-553F-44C4-91BF-9B545E58CD1E}" srcOrd="1" destOrd="0" parTransId="{D849FC4F-CD1C-4BB7-9FEC-DC9EEEEA442E}" sibTransId="{F05CA9B7-E49F-4138-B9BB-EB1A58842F94}"/>
    <dgm:cxn modelId="{38C39B48-2DD5-4B0B-99B6-DB3504D4463E}" type="presOf" srcId="{DF70EBB2-553F-44C4-91BF-9B545E58CD1E}" destId="{114BBC88-598A-4518-83C9-88EA1A9D35B6}" srcOrd="0" destOrd="0" presId="urn:microsoft.com/office/officeart/2005/8/layout/vList4#1"/>
    <dgm:cxn modelId="{DC39ABFF-4FC4-46C3-947B-0549051EFF20}" type="presOf" srcId="{2F569570-F6A2-4FC9-92B3-938F649CAEFD}" destId="{3E8C816A-FC61-43EF-A4B1-627AD978512B}" srcOrd="0" destOrd="0" presId="urn:microsoft.com/office/officeart/2005/8/layout/vList4#1"/>
    <dgm:cxn modelId="{BEF58ABA-4A78-461F-B6A0-C3ABF727140A}" type="presOf" srcId="{B6E60D29-CA22-488D-9A5B-1FBAC1C89F04}" destId="{BFD3D009-60FD-4357-8BE5-61D2FC2CC966}" srcOrd="0" destOrd="0" presId="urn:microsoft.com/office/officeart/2005/8/layout/vList4#1"/>
    <dgm:cxn modelId="{33E4D293-3D48-4757-A7EC-2EFE11173421}" type="presOf" srcId="{DF70EBB2-553F-44C4-91BF-9B545E58CD1E}" destId="{ECB07183-9467-46E9-833B-F7EA5366D9AB}" srcOrd="1" destOrd="0" presId="urn:microsoft.com/office/officeart/2005/8/layout/vList4#1"/>
    <dgm:cxn modelId="{FF97EE27-8199-4EA2-B8B1-FE9019C62068}" srcId="{2F569570-F6A2-4FC9-92B3-938F649CAEFD}" destId="{A19DA125-8313-40CD-86EE-AFAD9ABA148C}" srcOrd="2" destOrd="0" parTransId="{E3EAEC19-7ECB-46FF-8D1B-D1FA42B03C0A}" sibTransId="{9E4803C4-1BCF-4624-9C51-983FF5008383}"/>
    <dgm:cxn modelId="{0ED2A9C8-6EEF-456D-9324-0730F81E7332}" type="presOf" srcId="{A19DA125-8313-40CD-86EE-AFAD9ABA148C}" destId="{4EFFCB8C-E527-412F-9B14-DA651159774B}" srcOrd="0" destOrd="0" presId="urn:microsoft.com/office/officeart/2005/8/layout/vList4#1"/>
    <dgm:cxn modelId="{E94536E0-18FA-4FB7-8686-EF4DED41AFD6}" srcId="{2F569570-F6A2-4FC9-92B3-938F649CAEFD}" destId="{B6E60D29-CA22-488D-9A5B-1FBAC1C89F04}" srcOrd="0" destOrd="0" parTransId="{BB33E08E-6220-4F8E-B3DB-D08A0D37E7D3}" sibTransId="{BBB656B3-92E6-44BF-A0D8-25C537BA184B}"/>
    <dgm:cxn modelId="{C162283E-B42A-47EC-A6C2-096F774CD627}" type="presOf" srcId="{B6E60D29-CA22-488D-9A5B-1FBAC1C89F04}" destId="{291D4A33-AB9D-4C05-9077-6D02A7CAC531}" srcOrd="1" destOrd="0" presId="urn:microsoft.com/office/officeart/2005/8/layout/vList4#1"/>
    <dgm:cxn modelId="{071E71A1-A841-499F-953C-E772184D9AA9}" type="presOf" srcId="{A19DA125-8313-40CD-86EE-AFAD9ABA148C}" destId="{9402F53F-1A1B-4055-B628-281F3C2220B1}" srcOrd="1" destOrd="0" presId="urn:microsoft.com/office/officeart/2005/8/layout/vList4#1"/>
    <dgm:cxn modelId="{2EB91F68-8675-4136-8803-119C76DDA4C5}" type="presParOf" srcId="{3E8C816A-FC61-43EF-A4B1-627AD978512B}" destId="{BBBE42F8-2A11-4A3B-AFFA-A2DFE1AD5538}" srcOrd="0" destOrd="0" presId="urn:microsoft.com/office/officeart/2005/8/layout/vList4#1"/>
    <dgm:cxn modelId="{45B25375-5EED-4CDC-BCD0-04062DD22EB5}" type="presParOf" srcId="{BBBE42F8-2A11-4A3B-AFFA-A2DFE1AD5538}" destId="{BFD3D009-60FD-4357-8BE5-61D2FC2CC966}" srcOrd="0" destOrd="0" presId="urn:microsoft.com/office/officeart/2005/8/layout/vList4#1"/>
    <dgm:cxn modelId="{C80A0A35-768A-4DDE-B504-7CDE4D76C5FC}" type="presParOf" srcId="{BBBE42F8-2A11-4A3B-AFFA-A2DFE1AD5538}" destId="{ECAD73B0-CBFC-4A8B-BE3A-2D9A809B6CD5}" srcOrd="1" destOrd="0" presId="urn:microsoft.com/office/officeart/2005/8/layout/vList4#1"/>
    <dgm:cxn modelId="{17B7E4B6-A0B4-4993-A79C-A84FAE33BFDE}" type="presParOf" srcId="{BBBE42F8-2A11-4A3B-AFFA-A2DFE1AD5538}" destId="{291D4A33-AB9D-4C05-9077-6D02A7CAC531}" srcOrd="2" destOrd="0" presId="urn:microsoft.com/office/officeart/2005/8/layout/vList4#1"/>
    <dgm:cxn modelId="{09FC0579-92DF-4C3F-87F2-2668E23FC42D}" type="presParOf" srcId="{3E8C816A-FC61-43EF-A4B1-627AD978512B}" destId="{56DC78CC-BC66-4C15-BD0B-FF372692AEF2}" srcOrd="1" destOrd="0" presId="urn:microsoft.com/office/officeart/2005/8/layout/vList4#1"/>
    <dgm:cxn modelId="{A790B395-54E8-4501-9018-150A5163DBC9}" type="presParOf" srcId="{3E8C816A-FC61-43EF-A4B1-627AD978512B}" destId="{C94491FA-422D-41AB-84F0-4C6CE3A69924}" srcOrd="2" destOrd="0" presId="urn:microsoft.com/office/officeart/2005/8/layout/vList4#1"/>
    <dgm:cxn modelId="{88599880-4BCD-4723-8C19-76BFB5A98635}" type="presParOf" srcId="{C94491FA-422D-41AB-84F0-4C6CE3A69924}" destId="{114BBC88-598A-4518-83C9-88EA1A9D35B6}" srcOrd="0" destOrd="0" presId="urn:microsoft.com/office/officeart/2005/8/layout/vList4#1"/>
    <dgm:cxn modelId="{51DF838A-3CE6-445D-9FCE-D230DE5CFBC4}" type="presParOf" srcId="{C94491FA-422D-41AB-84F0-4C6CE3A69924}" destId="{15F1CA27-DAF8-41D2-A76A-BDB014B88EC9}" srcOrd="1" destOrd="0" presId="urn:microsoft.com/office/officeart/2005/8/layout/vList4#1"/>
    <dgm:cxn modelId="{9BF54E9E-008C-410C-8108-08D0A85AB584}" type="presParOf" srcId="{C94491FA-422D-41AB-84F0-4C6CE3A69924}" destId="{ECB07183-9467-46E9-833B-F7EA5366D9AB}" srcOrd="2" destOrd="0" presId="urn:microsoft.com/office/officeart/2005/8/layout/vList4#1"/>
    <dgm:cxn modelId="{E80A142E-A8AB-405C-BA03-2848D61768E3}" type="presParOf" srcId="{3E8C816A-FC61-43EF-A4B1-627AD978512B}" destId="{80BD0441-6BD7-4ECE-88E2-A90C59BE0AF2}" srcOrd="3" destOrd="0" presId="urn:microsoft.com/office/officeart/2005/8/layout/vList4#1"/>
    <dgm:cxn modelId="{FC0CE55F-FF8F-4331-AD0F-1B69DADD1DE8}" type="presParOf" srcId="{3E8C816A-FC61-43EF-A4B1-627AD978512B}" destId="{20B7F9D5-40F5-4101-A72E-77BBB6622B69}" srcOrd="4" destOrd="0" presId="urn:microsoft.com/office/officeart/2005/8/layout/vList4#1"/>
    <dgm:cxn modelId="{221F65DE-7CDA-470B-A761-623991D294DF}" type="presParOf" srcId="{20B7F9D5-40F5-4101-A72E-77BBB6622B69}" destId="{4EFFCB8C-E527-412F-9B14-DA651159774B}" srcOrd="0" destOrd="0" presId="urn:microsoft.com/office/officeart/2005/8/layout/vList4#1"/>
    <dgm:cxn modelId="{100CEF8F-1AD2-467F-95E6-620A6B0F46D4}" type="presParOf" srcId="{20B7F9D5-40F5-4101-A72E-77BBB6622B69}" destId="{326CBD84-4445-4588-B4EE-2D289FB10C76}" srcOrd="1" destOrd="0" presId="urn:microsoft.com/office/officeart/2005/8/layout/vList4#1"/>
    <dgm:cxn modelId="{B8DA034B-A23A-473F-B0A8-FE144B03E611}" type="presParOf" srcId="{20B7F9D5-40F5-4101-A72E-77BBB6622B69}" destId="{9402F53F-1A1B-4055-B628-281F3C2220B1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6613F8-23D9-4BAB-8DCC-AD72DDEE832E}" type="doc">
      <dgm:prSet loTypeId="urn:microsoft.com/office/officeart/2005/8/layout/cycle5" loCatId="cycle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4D56D15-4F0D-43BA-A046-2ADE9996E510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itchFamily="18" charset="0"/>
              <a:cs typeface="Times New Roman" pitchFamily="18" charset="0"/>
            </a:rPr>
            <a:t>Чати 37%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7CA1D499-2C5A-4C61-9681-B03FEB5AA968}" type="parTrans" cxnId="{61CD2390-D3DE-4D65-A2DD-D010309A51D8}">
      <dgm:prSet/>
      <dgm:spPr/>
      <dgm:t>
        <a:bodyPr/>
        <a:lstStyle/>
        <a:p>
          <a:endParaRPr lang="ru-RU"/>
        </a:p>
      </dgm:t>
    </dgm:pt>
    <dgm:pt modelId="{DA2C46E6-CCCA-4657-80AD-AFA8C881B3DE}" type="sibTrans" cxnId="{61CD2390-D3DE-4D65-A2DD-D010309A51D8}">
      <dgm:prSet/>
      <dgm:spPr/>
      <dgm:t>
        <a:bodyPr/>
        <a:lstStyle/>
        <a:p>
          <a:endParaRPr lang="ru-RU"/>
        </a:p>
      </dgm:t>
    </dgm:pt>
    <dgm:pt modelId="{4A84998C-0D78-48FB-8FEC-6570416F2280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itchFamily="18" charset="0"/>
              <a:cs typeface="Times New Roman" pitchFamily="18" charset="0"/>
            </a:rPr>
            <a:t>Мережеві ігри 28%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99E3E560-9905-4043-B3DD-BF3AACE9883C}" type="parTrans" cxnId="{F2740053-DE66-4365-920A-C7C1ECE5C4C5}">
      <dgm:prSet/>
      <dgm:spPr/>
      <dgm:t>
        <a:bodyPr/>
        <a:lstStyle/>
        <a:p>
          <a:endParaRPr lang="ru-RU"/>
        </a:p>
      </dgm:t>
    </dgm:pt>
    <dgm:pt modelId="{C0E3EC35-8A83-42B4-A0B4-D47FE16B57BA}" type="sibTrans" cxnId="{F2740053-DE66-4365-920A-C7C1ECE5C4C5}">
      <dgm:prSet/>
      <dgm:spPr/>
      <dgm:t>
        <a:bodyPr/>
        <a:lstStyle/>
        <a:p>
          <a:endParaRPr lang="ru-RU"/>
        </a:p>
      </dgm:t>
    </dgm:pt>
    <dgm:pt modelId="{222A4051-40B6-4A95-B295-F76AF671A551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itchFamily="18" charset="0"/>
              <a:cs typeface="Times New Roman" pitchFamily="18" charset="0"/>
            </a:rPr>
            <a:t>Телеконференції 15%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1FE74E72-AD25-4492-AE56-6BFDC86E024E}" type="parTrans" cxnId="{0DA70ED2-91C0-4C9A-BC41-7050420EF121}">
      <dgm:prSet/>
      <dgm:spPr/>
      <dgm:t>
        <a:bodyPr/>
        <a:lstStyle/>
        <a:p>
          <a:endParaRPr lang="ru-RU"/>
        </a:p>
      </dgm:t>
    </dgm:pt>
    <dgm:pt modelId="{E0E46481-2805-478D-A854-20E4EA5D11EC}" type="sibTrans" cxnId="{0DA70ED2-91C0-4C9A-BC41-7050420EF121}">
      <dgm:prSet/>
      <dgm:spPr/>
      <dgm:t>
        <a:bodyPr/>
        <a:lstStyle/>
        <a:p>
          <a:endParaRPr lang="ru-RU"/>
        </a:p>
      </dgm:t>
    </dgm:pt>
    <dgm:pt modelId="{5056FEF8-494A-4AE9-8105-C8339679D758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itchFamily="18" charset="0"/>
              <a:cs typeface="Times New Roman" pitchFamily="18" charset="0"/>
            </a:rPr>
            <a:t>Електронна пошта </a:t>
          </a:r>
          <a:endParaRPr lang="en-US" sz="28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uk-UA" sz="2800" b="1" dirty="0" smtClean="0">
              <a:latin typeface="Times New Roman" pitchFamily="18" charset="0"/>
              <a:cs typeface="Times New Roman" pitchFamily="18" charset="0"/>
            </a:rPr>
            <a:t>13%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CA92E3FC-C92E-47CA-99FC-1D5C4C1BFA8C}" type="parTrans" cxnId="{EB0AE61D-DB1D-48A3-8E64-90F4D658D27F}">
      <dgm:prSet/>
      <dgm:spPr/>
      <dgm:t>
        <a:bodyPr/>
        <a:lstStyle/>
        <a:p>
          <a:endParaRPr lang="ru-RU"/>
        </a:p>
      </dgm:t>
    </dgm:pt>
    <dgm:pt modelId="{AC52ECC4-830C-47F6-A1D2-1B8B2C8F0687}" type="sibTrans" cxnId="{EB0AE61D-DB1D-48A3-8E64-90F4D658D27F}">
      <dgm:prSet/>
      <dgm:spPr/>
      <dgm:t>
        <a:bodyPr/>
        <a:lstStyle/>
        <a:p>
          <a:endParaRPr lang="ru-RU"/>
        </a:p>
      </dgm:t>
    </dgm:pt>
    <dgm:pt modelId="{518ABECA-1654-45D0-9B2D-8753095648E9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itchFamily="18" charset="0"/>
              <a:cs typeface="Times New Roman" pitchFamily="18" charset="0"/>
            </a:rPr>
            <a:t>Сайти Всесвітньої павутини 7%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8E939E0B-C5CF-41A3-9EE6-950B63F319DD}" type="parTrans" cxnId="{87B331AE-B64D-4198-A031-B730F89A2FD9}">
      <dgm:prSet/>
      <dgm:spPr/>
      <dgm:t>
        <a:bodyPr/>
        <a:lstStyle/>
        <a:p>
          <a:endParaRPr lang="ru-RU"/>
        </a:p>
      </dgm:t>
    </dgm:pt>
    <dgm:pt modelId="{16DE9951-8DC5-43EC-A6DA-80B04C43A2CC}" type="sibTrans" cxnId="{87B331AE-B64D-4198-A031-B730F89A2FD9}">
      <dgm:prSet/>
      <dgm:spPr/>
      <dgm:t>
        <a:bodyPr/>
        <a:lstStyle/>
        <a:p>
          <a:endParaRPr lang="ru-RU"/>
        </a:p>
      </dgm:t>
    </dgm:pt>
    <dgm:pt modelId="{BD567CA2-9D1B-4A31-A9FD-2B3C02224698}" type="pres">
      <dgm:prSet presAssocID="{C26613F8-23D9-4BAB-8DCC-AD72DDEE832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B09F52-6169-40E4-A3A9-8D3AC5D31866}" type="pres">
      <dgm:prSet presAssocID="{E4D56D15-4F0D-43BA-A046-2ADE9996E510}" presName="node" presStyleLbl="node1" presStyleIdx="0" presStyleCnt="5" custScaleX="1732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61EFAE-A7D7-477D-B8A1-C28F833529B4}" type="pres">
      <dgm:prSet presAssocID="{E4D56D15-4F0D-43BA-A046-2ADE9996E510}" presName="spNode" presStyleCnt="0"/>
      <dgm:spPr/>
    </dgm:pt>
    <dgm:pt modelId="{A58A369F-1DA1-45FC-AA2A-F667E1112028}" type="pres">
      <dgm:prSet presAssocID="{DA2C46E6-CCCA-4657-80AD-AFA8C881B3DE}" presName="sibTrans" presStyleLbl="sibTrans1D1" presStyleIdx="0" presStyleCnt="5"/>
      <dgm:spPr/>
      <dgm:t>
        <a:bodyPr/>
        <a:lstStyle/>
        <a:p>
          <a:endParaRPr lang="en-US"/>
        </a:p>
      </dgm:t>
    </dgm:pt>
    <dgm:pt modelId="{128F7193-D782-46D3-B1C8-E640DD8F0F13}" type="pres">
      <dgm:prSet presAssocID="{4A84998C-0D78-48FB-8FEC-6570416F2280}" presName="node" presStyleLbl="node1" presStyleIdx="1" presStyleCnt="5" custScaleX="257495" custRadScaleRad="108777" custRadScaleInc="-70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D08BA5-A842-4A8C-ABA9-EF9E47B7E34C}" type="pres">
      <dgm:prSet presAssocID="{4A84998C-0D78-48FB-8FEC-6570416F2280}" presName="spNode" presStyleCnt="0"/>
      <dgm:spPr/>
    </dgm:pt>
    <dgm:pt modelId="{BA39C333-5910-4B32-87F6-AE8D84E930FF}" type="pres">
      <dgm:prSet presAssocID="{C0E3EC35-8A83-42B4-A0B4-D47FE16B57BA}" presName="sibTrans" presStyleLbl="sibTrans1D1" presStyleIdx="1" presStyleCnt="5"/>
      <dgm:spPr/>
      <dgm:t>
        <a:bodyPr/>
        <a:lstStyle/>
        <a:p>
          <a:endParaRPr lang="en-US"/>
        </a:p>
      </dgm:t>
    </dgm:pt>
    <dgm:pt modelId="{DB3F407C-0AAD-4572-9C6A-EADD4A44D1E2}" type="pres">
      <dgm:prSet presAssocID="{222A4051-40B6-4A95-B295-F76AF671A551}" presName="node" presStyleLbl="node1" presStyleIdx="2" presStyleCnt="5" custScaleX="206582" custRadScaleRad="160802" custRadScaleInc="-1126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0B98E2-EFE1-458F-AA23-54B98F1116B4}" type="pres">
      <dgm:prSet presAssocID="{222A4051-40B6-4A95-B295-F76AF671A551}" presName="spNode" presStyleCnt="0"/>
      <dgm:spPr/>
    </dgm:pt>
    <dgm:pt modelId="{EFFC39E9-B48A-41B2-A9E8-AF82964B8740}" type="pres">
      <dgm:prSet presAssocID="{E0E46481-2805-478D-A854-20E4EA5D11EC}" presName="sibTrans" presStyleLbl="sibTrans1D1" presStyleIdx="2" presStyleCnt="5"/>
      <dgm:spPr/>
      <dgm:t>
        <a:bodyPr/>
        <a:lstStyle/>
        <a:p>
          <a:endParaRPr lang="en-US"/>
        </a:p>
      </dgm:t>
    </dgm:pt>
    <dgm:pt modelId="{0A6BAE5B-8953-4B8C-BEBB-B921A48D6C87}" type="pres">
      <dgm:prSet presAssocID="{5056FEF8-494A-4AE9-8105-C8339679D758}" presName="node" presStyleLbl="node1" presStyleIdx="3" presStyleCnt="5" custScaleX="272229" custRadScaleRad="111688" custRadScaleInc="443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DA3261-76BD-4332-BF1B-8CDF37BAE34F}" type="pres">
      <dgm:prSet presAssocID="{5056FEF8-494A-4AE9-8105-C8339679D758}" presName="spNode" presStyleCnt="0"/>
      <dgm:spPr/>
    </dgm:pt>
    <dgm:pt modelId="{B2B466FF-1755-4705-BE15-9DDE295EB287}" type="pres">
      <dgm:prSet presAssocID="{AC52ECC4-830C-47F6-A1D2-1B8B2C8F0687}" presName="sibTrans" presStyleLbl="sibTrans1D1" presStyleIdx="3" presStyleCnt="5"/>
      <dgm:spPr/>
      <dgm:t>
        <a:bodyPr/>
        <a:lstStyle/>
        <a:p>
          <a:endParaRPr lang="en-US"/>
        </a:p>
      </dgm:t>
    </dgm:pt>
    <dgm:pt modelId="{8BF4D8A5-9665-4E90-A418-6C626A9B7E19}" type="pres">
      <dgm:prSet presAssocID="{518ABECA-1654-45D0-9B2D-8753095648E9}" presName="node" presStyleLbl="node1" presStyleIdx="4" presStyleCnt="5" custScaleX="237534" custRadScaleRad="119796" custRadScaleInc="-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06DD6D-15F2-4175-8F4A-908910A5783F}" type="pres">
      <dgm:prSet presAssocID="{518ABECA-1654-45D0-9B2D-8753095648E9}" presName="spNode" presStyleCnt="0"/>
      <dgm:spPr/>
    </dgm:pt>
    <dgm:pt modelId="{93249418-002E-411B-AA81-B02EA0632316}" type="pres">
      <dgm:prSet presAssocID="{16DE9951-8DC5-43EC-A6DA-80B04C43A2CC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54B88AD7-67B6-4950-A960-569B83ED9ED4}" type="presOf" srcId="{E0E46481-2805-478D-A854-20E4EA5D11EC}" destId="{EFFC39E9-B48A-41B2-A9E8-AF82964B8740}" srcOrd="0" destOrd="0" presId="urn:microsoft.com/office/officeart/2005/8/layout/cycle5"/>
    <dgm:cxn modelId="{BF65B46F-37CC-4CDD-ABDE-BCAF611CA955}" type="presOf" srcId="{DA2C46E6-CCCA-4657-80AD-AFA8C881B3DE}" destId="{A58A369F-1DA1-45FC-AA2A-F667E1112028}" srcOrd="0" destOrd="0" presId="urn:microsoft.com/office/officeart/2005/8/layout/cycle5"/>
    <dgm:cxn modelId="{EB0AE61D-DB1D-48A3-8E64-90F4D658D27F}" srcId="{C26613F8-23D9-4BAB-8DCC-AD72DDEE832E}" destId="{5056FEF8-494A-4AE9-8105-C8339679D758}" srcOrd="3" destOrd="0" parTransId="{CA92E3FC-C92E-47CA-99FC-1D5C4C1BFA8C}" sibTransId="{AC52ECC4-830C-47F6-A1D2-1B8B2C8F0687}"/>
    <dgm:cxn modelId="{DB17E4EA-867B-45CF-8CCB-4C164ABA4E08}" type="presOf" srcId="{5056FEF8-494A-4AE9-8105-C8339679D758}" destId="{0A6BAE5B-8953-4B8C-BEBB-B921A48D6C87}" srcOrd="0" destOrd="0" presId="urn:microsoft.com/office/officeart/2005/8/layout/cycle5"/>
    <dgm:cxn modelId="{20331972-E0CC-46E7-A317-C7B5A357655A}" type="presOf" srcId="{E4D56D15-4F0D-43BA-A046-2ADE9996E510}" destId="{1AB09F52-6169-40E4-A3A9-8D3AC5D31866}" srcOrd="0" destOrd="0" presId="urn:microsoft.com/office/officeart/2005/8/layout/cycle5"/>
    <dgm:cxn modelId="{87B331AE-B64D-4198-A031-B730F89A2FD9}" srcId="{C26613F8-23D9-4BAB-8DCC-AD72DDEE832E}" destId="{518ABECA-1654-45D0-9B2D-8753095648E9}" srcOrd="4" destOrd="0" parTransId="{8E939E0B-C5CF-41A3-9EE6-950B63F319DD}" sibTransId="{16DE9951-8DC5-43EC-A6DA-80B04C43A2CC}"/>
    <dgm:cxn modelId="{0DA70ED2-91C0-4C9A-BC41-7050420EF121}" srcId="{C26613F8-23D9-4BAB-8DCC-AD72DDEE832E}" destId="{222A4051-40B6-4A95-B295-F76AF671A551}" srcOrd="2" destOrd="0" parTransId="{1FE74E72-AD25-4492-AE56-6BFDC86E024E}" sibTransId="{E0E46481-2805-478D-A854-20E4EA5D11EC}"/>
    <dgm:cxn modelId="{9751674F-F322-4337-85EB-9A337ABB856A}" type="presOf" srcId="{4A84998C-0D78-48FB-8FEC-6570416F2280}" destId="{128F7193-D782-46D3-B1C8-E640DD8F0F13}" srcOrd="0" destOrd="0" presId="urn:microsoft.com/office/officeart/2005/8/layout/cycle5"/>
    <dgm:cxn modelId="{75DE6BF5-D735-4DA8-B52B-B2A47BF8CC0D}" type="presOf" srcId="{AC52ECC4-830C-47F6-A1D2-1B8B2C8F0687}" destId="{B2B466FF-1755-4705-BE15-9DDE295EB287}" srcOrd="0" destOrd="0" presId="urn:microsoft.com/office/officeart/2005/8/layout/cycle5"/>
    <dgm:cxn modelId="{74D6E3D3-83CF-47D6-BFD1-7388F8A384C6}" type="presOf" srcId="{C0E3EC35-8A83-42B4-A0B4-D47FE16B57BA}" destId="{BA39C333-5910-4B32-87F6-AE8D84E930FF}" srcOrd="0" destOrd="0" presId="urn:microsoft.com/office/officeart/2005/8/layout/cycle5"/>
    <dgm:cxn modelId="{51CA0E45-6C56-46C5-836D-704E87057B45}" type="presOf" srcId="{C26613F8-23D9-4BAB-8DCC-AD72DDEE832E}" destId="{BD567CA2-9D1B-4A31-A9FD-2B3C02224698}" srcOrd="0" destOrd="0" presId="urn:microsoft.com/office/officeart/2005/8/layout/cycle5"/>
    <dgm:cxn modelId="{1B34FAC2-7C4D-49EB-85CB-03306D134026}" type="presOf" srcId="{222A4051-40B6-4A95-B295-F76AF671A551}" destId="{DB3F407C-0AAD-4572-9C6A-EADD4A44D1E2}" srcOrd="0" destOrd="0" presId="urn:microsoft.com/office/officeart/2005/8/layout/cycle5"/>
    <dgm:cxn modelId="{F2740053-DE66-4365-920A-C7C1ECE5C4C5}" srcId="{C26613F8-23D9-4BAB-8DCC-AD72DDEE832E}" destId="{4A84998C-0D78-48FB-8FEC-6570416F2280}" srcOrd="1" destOrd="0" parTransId="{99E3E560-9905-4043-B3DD-BF3AACE9883C}" sibTransId="{C0E3EC35-8A83-42B4-A0B4-D47FE16B57BA}"/>
    <dgm:cxn modelId="{61CD2390-D3DE-4D65-A2DD-D010309A51D8}" srcId="{C26613F8-23D9-4BAB-8DCC-AD72DDEE832E}" destId="{E4D56D15-4F0D-43BA-A046-2ADE9996E510}" srcOrd="0" destOrd="0" parTransId="{7CA1D499-2C5A-4C61-9681-B03FEB5AA968}" sibTransId="{DA2C46E6-CCCA-4657-80AD-AFA8C881B3DE}"/>
    <dgm:cxn modelId="{943C9318-63AA-4666-8D4D-84A19F2CE03C}" type="presOf" srcId="{16DE9951-8DC5-43EC-A6DA-80B04C43A2CC}" destId="{93249418-002E-411B-AA81-B02EA0632316}" srcOrd="0" destOrd="0" presId="urn:microsoft.com/office/officeart/2005/8/layout/cycle5"/>
    <dgm:cxn modelId="{2AACE9F2-B676-4D39-9E8C-B5B05424E816}" type="presOf" srcId="{518ABECA-1654-45D0-9B2D-8753095648E9}" destId="{8BF4D8A5-9665-4E90-A418-6C626A9B7E19}" srcOrd="0" destOrd="0" presId="urn:microsoft.com/office/officeart/2005/8/layout/cycle5"/>
    <dgm:cxn modelId="{4FEBD1E0-E0CB-4931-A3C8-A3FC6A5FAA49}" type="presParOf" srcId="{BD567CA2-9D1B-4A31-A9FD-2B3C02224698}" destId="{1AB09F52-6169-40E4-A3A9-8D3AC5D31866}" srcOrd="0" destOrd="0" presId="urn:microsoft.com/office/officeart/2005/8/layout/cycle5"/>
    <dgm:cxn modelId="{1FC4003B-A00E-49F0-942F-86B25B96AC5E}" type="presParOf" srcId="{BD567CA2-9D1B-4A31-A9FD-2B3C02224698}" destId="{7961EFAE-A7D7-477D-B8A1-C28F833529B4}" srcOrd="1" destOrd="0" presId="urn:microsoft.com/office/officeart/2005/8/layout/cycle5"/>
    <dgm:cxn modelId="{6FBD354D-6736-4E2C-B147-FD74E0C71943}" type="presParOf" srcId="{BD567CA2-9D1B-4A31-A9FD-2B3C02224698}" destId="{A58A369F-1DA1-45FC-AA2A-F667E1112028}" srcOrd="2" destOrd="0" presId="urn:microsoft.com/office/officeart/2005/8/layout/cycle5"/>
    <dgm:cxn modelId="{F9176FD8-1F5E-4FD2-A880-C4C57CC98E59}" type="presParOf" srcId="{BD567CA2-9D1B-4A31-A9FD-2B3C02224698}" destId="{128F7193-D782-46D3-B1C8-E640DD8F0F13}" srcOrd="3" destOrd="0" presId="urn:microsoft.com/office/officeart/2005/8/layout/cycle5"/>
    <dgm:cxn modelId="{9F6D9792-ECD1-4120-AF21-74684AB9D027}" type="presParOf" srcId="{BD567CA2-9D1B-4A31-A9FD-2B3C02224698}" destId="{04D08BA5-A842-4A8C-ABA9-EF9E47B7E34C}" srcOrd="4" destOrd="0" presId="urn:microsoft.com/office/officeart/2005/8/layout/cycle5"/>
    <dgm:cxn modelId="{7C5ECE1B-F6AC-4F76-BED2-3DF3D9F465AF}" type="presParOf" srcId="{BD567CA2-9D1B-4A31-A9FD-2B3C02224698}" destId="{BA39C333-5910-4B32-87F6-AE8D84E930FF}" srcOrd="5" destOrd="0" presId="urn:microsoft.com/office/officeart/2005/8/layout/cycle5"/>
    <dgm:cxn modelId="{D3FD1582-26C0-4507-B31F-5C66BA759F32}" type="presParOf" srcId="{BD567CA2-9D1B-4A31-A9FD-2B3C02224698}" destId="{DB3F407C-0AAD-4572-9C6A-EADD4A44D1E2}" srcOrd="6" destOrd="0" presId="urn:microsoft.com/office/officeart/2005/8/layout/cycle5"/>
    <dgm:cxn modelId="{A4659FE0-CDF2-4DCB-97D3-54FA72BE1E61}" type="presParOf" srcId="{BD567CA2-9D1B-4A31-A9FD-2B3C02224698}" destId="{8D0B98E2-EFE1-458F-AA23-54B98F1116B4}" srcOrd="7" destOrd="0" presId="urn:microsoft.com/office/officeart/2005/8/layout/cycle5"/>
    <dgm:cxn modelId="{81178616-6A78-46B2-A7A9-2B7D4367FC16}" type="presParOf" srcId="{BD567CA2-9D1B-4A31-A9FD-2B3C02224698}" destId="{EFFC39E9-B48A-41B2-A9E8-AF82964B8740}" srcOrd="8" destOrd="0" presId="urn:microsoft.com/office/officeart/2005/8/layout/cycle5"/>
    <dgm:cxn modelId="{48FB8F70-5176-482F-BFBD-DADAFAF5D9ED}" type="presParOf" srcId="{BD567CA2-9D1B-4A31-A9FD-2B3C02224698}" destId="{0A6BAE5B-8953-4B8C-BEBB-B921A48D6C87}" srcOrd="9" destOrd="0" presId="urn:microsoft.com/office/officeart/2005/8/layout/cycle5"/>
    <dgm:cxn modelId="{B9E2B269-6A27-4A47-97C2-70FAA08460CF}" type="presParOf" srcId="{BD567CA2-9D1B-4A31-A9FD-2B3C02224698}" destId="{27DA3261-76BD-4332-BF1B-8CDF37BAE34F}" srcOrd="10" destOrd="0" presId="urn:microsoft.com/office/officeart/2005/8/layout/cycle5"/>
    <dgm:cxn modelId="{68BE366D-D11A-410E-9BEB-F110D87071E6}" type="presParOf" srcId="{BD567CA2-9D1B-4A31-A9FD-2B3C02224698}" destId="{B2B466FF-1755-4705-BE15-9DDE295EB287}" srcOrd="11" destOrd="0" presId="urn:microsoft.com/office/officeart/2005/8/layout/cycle5"/>
    <dgm:cxn modelId="{6112C7D7-50A3-462B-849B-C64871221193}" type="presParOf" srcId="{BD567CA2-9D1B-4A31-A9FD-2B3C02224698}" destId="{8BF4D8A5-9665-4E90-A418-6C626A9B7E19}" srcOrd="12" destOrd="0" presId="urn:microsoft.com/office/officeart/2005/8/layout/cycle5"/>
    <dgm:cxn modelId="{26C21E03-9357-4F6E-A8A7-39C472D9C5E5}" type="presParOf" srcId="{BD567CA2-9D1B-4A31-A9FD-2B3C02224698}" destId="{4806DD6D-15F2-4175-8F4A-908910A5783F}" srcOrd="13" destOrd="0" presId="urn:microsoft.com/office/officeart/2005/8/layout/cycle5"/>
    <dgm:cxn modelId="{AB251057-C2F3-45B8-91E3-E6158FF8D875}" type="presParOf" srcId="{BD567CA2-9D1B-4A31-A9FD-2B3C02224698}" destId="{93249418-002E-411B-AA81-B02EA0632316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D188AC-8D3E-46D2-A6C1-1BCE27BA68D1}" type="doc">
      <dgm:prSet loTypeId="urn:microsoft.com/office/officeart/2005/8/layout/pyramid1" loCatId="pyramid" qsTypeId="urn:microsoft.com/office/officeart/2005/8/quickstyle/3d3" qsCatId="3D" csTypeId="urn:microsoft.com/office/officeart/2005/8/colors/colorful5" csCatId="colorful" phldr="1"/>
      <dgm:spPr/>
    </dgm:pt>
    <dgm:pt modelId="{6B7DC871-2417-4256-983F-AB05EC643931}">
      <dgm:prSet phldrT="[Текст]" custT="1"/>
      <dgm:spPr/>
      <dgm:t>
        <a:bodyPr/>
        <a:lstStyle/>
        <a:p>
          <a:pPr>
            <a:lnSpc>
              <a:spcPct val="100000"/>
            </a:lnSpc>
          </a:pPr>
          <a:endParaRPr lang="uk-UA" sz="2800" b="1" dirty="0" smtClean="0"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100000"/>
            </a:lnSpc>
          </a:pPr>
          <a:r>
            <a:rPr lang="uk-UA" sz="2800" b="1" dirty="0" smtClean="0">
              <a:latin typeface="Times New Roman" pitchFamily="18" charset="0"/>
              <a:cs typeface="Times New Roman" pitchFamily="18" charset="0"/>
            </a:rPr>
            <a:t>І стадія</a:t>
          </a:r>
        </a:p>
        <a:p>
          <a:pPr>
            <a:lnSpc>
              <a:spcPct val="100000"/>
            </a:lnSpc>
          </a:pPr>
          <a:r>
            <a:rPr lang="uk-UA" sz="2800" b="0" i="1" dirty="0" smtClean="0">
              <a:latin typeface="Times New Roman" pitchFamily="18" charset="0"/>
              <a:cs typeface="Times New Roman" pitchFamily="18" charset="0"/>
            </a:rPr>
            <a:t>Легкий  розлад </a:t>
          </a:r>
          <a:endParaRPr lang="ru-RU" sz="2800" b="0" i="1" dirty="0">
            <a:latin typeface="Times New Roman" pitchFamily="18" charset="0"/>
            <a:cs typeface="Times New Roman" pitchFamily="18" charset="0"/>
          </a:endParaRPr>
        </a:p>
      </dgm:t>
    </dgm:pt>
    <dgm:pt modelId="{C2672580-A8DF-4680-A19E-5374A43D018F}" type="parTrans" cxnId="{0FABC83C-E7E9-4A64-A0AE-89EBA8C716BA}">
      <dgm:prSet/>
      <dgm:spPr/>
      <dgm:t>
        <a:bodyPr/>
        <a:lstStyle/>
        <a:p>
          <a:endParaRPr lang="ru-RU"/>
        </a:p>
      </dgm:t>
    </dgm:pt>
    <dgm:pt modelId="{623D9446-15A8-44CA-8CF9-43456FEB64BF}" type="sibTrans" cxnId="{0FABC83C-E7E9-4A64-A0AE-89EBA8C716BA}">
      <dgm:prSet/>
      <dgm:spPr/>
      <dgm:t>
        <a:bodyPr/>
        <a:lstStyle/>
        <a:p>
          <a:endParaRPr lang="ru-RU"/>
        </a:p>
      </dgm:t>
    </dgm:pt>
    <dgm:pt modelId="{592ED988-63C8-4E23-99D2-3AAE93C532D3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itchFamily="18" charset="0"/>
              <a:cs typeface="Times New Roman" pitchFamily="18" charset="0"/>
            </a:rPr>
            <a:t>ІІ стадія </a:t>
          </a:r>
        </a:p>
        <a:p>
          <a:r>
            <a:rPr lang="uk-UA" sz="2800" i="1" dirty="0" smtClean="0">
              <a:latin typeface="Times New Roman" pitchFamily="18" charset="0"/>
              <a:cs typeface="Times New Roman" pitchFamily="18" charset="0"/>
            </a:rPr>
            <a:t>Наростання симптомів </a:t>
          </a:r>
          <a:endParaRPr lang="ru-RU" sz="2800" i="1" dirty="0">
            <a:latin typeface="Times New Roman" pitchFamily="18" charset="0"/>
            <a:cs typeface="Times New Roman" pitchFamily="18" charset="0"/>
          </a:endParaRPr>
        </a:p>
      </dgm:t>
    </dgm:pt>
    <dgm:pt modelId="{2FF5C777-470E-427D-A7D2-6E36E1FD854B}" type="parTrans" cxnId="{246EF50D-2263-4807-9AAC-8507F3E1BD28}">
      <dgm:prSet/>
      <dgm:spPr/>
      <dgm:t>
        <a:bodyPr/>
        <a:lstStyle/>
        <a:p>
          <a:endParaRPr lang="ru-RU"/>
        </a:p>
      </dgm:t>
    </dgm:pt>
    <dgm:pt modelId="{5D7D4860-9426-48BF-8AD1-714203C50DAB}" type="sibTrans" cxnId="{246EF50D-2263-4807-9AAC-8507F3E1BD28}">
      <dgm:prSet/>
      <dgm:spPr/>
      <dgm:t>
        <a:bodyPr/>
        <a:lstStyle/>
        <a:p>
          <a:endParaRPr lang="ru-RU"/>
        </a:p>
      </dgm:t>
    </dgm:pt>
    <dgm:pt modelId="{C493D3DC-FFA2-46FE-B4C9-F9E9C368B7FE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itchFamily="18" charset="0"/>
              <a:cs typeface="Times New Roman" pitchFamily="18" charset="0"/>
            </a:rPr>
            <a:t>ІІІ стадія </a:t>
          </a:r>
        </a:p>
        <a:p>
          <a:r>
            <a:rPr lang="uk-UA" sz="2800" i="1" dirty="0" smtClean="0">
              <a:latin typeface="Times New Roman" pitchFamily="18" charset="0"/>
              <a:cs typeface="Times New Roman" pitchFamily="18" charset="0"/>
            </a:rPr>
            <a:t>Соціальна </a:t>
          </a:r>
          <a:r>
            <a:rPr lang="uk-UA" sz="2800" i="1" dirty="0" err="1" smtClean="0">
              <a:latin typeface="Times New Roman" pitchFamily="18" charset="0"/>
              <a:cs typeface="Times New Roman" pitchFamily="18" charset="0"/>
            </a:rPr>
            <a:t>дезадаптація</a:t>
          </a:r>
          <a:endParaRPr lang="ru-RU" sz="2800" i="1" dirty="0">
            <a:latin typeface="Times New Roman" pitchFamily="18" charset="0"/>
            <a:cs typeface="Times New Roman" pitchFamily="18" charset="0"/>
          </a:endParaRPr>
        </a:p>
      </dgm:t>
    </dgm:pt>
    <dgm:pt modelId="{08E1D565-C7CD-4639-8E8B-2CBC83825BD6}" type="parTrans" cxnId="{65E98186-8BE8-46AA-9B8C-E253515300DC}">
      <dgm:prSet/>
      <dgm:spPr/>
      <dgm:t>
        <a:bodyPr/>
        <a:lstStyle/>
        <a:p>
          <a:endParaRPr lang="ru-RU"/>
        </a:p>
      </dgm:t>
    </dgm:pt>
    <dgm:pt modelId="{E916073E-ADFC-4527-AFB7-02FA612942DF}" type="sibTrans" cxnId="{65E98186-8BE8-46AA-9B8C-E253515300DC}">
      <dgm:prSet/>
      <dgm:spPr/>
      <dgm:t>
        <a:bodyPr/>
        <a:lstStyle/>
        <a:p>
          <a:endParaRPr lang="ru-RU"/>
        </a:p>
      </dgm:t>
    </dgm:pt>
    <dgm:pt modelId="{AA1DC2F3-869A-42CD-B705-720B6E044CC9}" type="pres">
      <dgm:prSet presAssocID="{15D188AC-8D3E-46D2-A6C1-1BCE27BA68D1}" presName="Name0" presStyleCnt="0">
        <dgm:presLayoutVars>
          <dgm:dir/>
          <dgm:animLvl val="lvl"/>
          <dgm:resizeHandles val="exact"/>
        </dgm:presLayoutVars>
      </dgm:prSet>
      <dgm:spPr/>
    </dgm:pt>
    <dgm:pt modelId="{A3EC8F56-0DD0-43D7-99FD-CE8B7C135049}" type="pres">
      <dgm:prSet presAssocID="{6B7DC871-2417-4256-983F-AB05EC643931}" presName="Name8" presStyleCnt="0"/>
      <dgm:spPr/>
    </dgm:pt>
    <dgm:pt modelId="{F479CCB2-047A-4D7A-977C-6394F33BABC4}" type="pres">
      <dgm:prSet presAssocID="{6B7DC871-2417-4256-983F-AB05EC643931}" presName="level" presStyleLbl="node1" presStyleIdx="0" presStyleCnt="3" custScaleX="97601" custLinFactNeighborX="-11" custLinFactNeighborY="-70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877585-E8B8-4AAD-A8DB-9815161FC9BF}" type="pres">
      <dgm:prSet presAssocID="{6B7DC871-2417-4256-983F-AB05EC64393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3227C6-4B3C-4EB5-B926-8858B57E6421}" type="pres">
      <dgm:prSet presAssocID="{592ED988-63C8-4E23-99D2-3AAE93C532D3}" presName="Name8" presStyleCnt="0"/>
      <dgm:spPr/>
    </dgm:pt>
    <dgm:pt modelId="{67E6F10E-EA85-46DB-A207-447B058480F2}" type="pres">
      <dgm:prSet presAssocID="{592ED988-63C8-4E23-99D2-3AAE93C532D3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793EE5-FA22-416F-971E-0F273DF59EE1}" type="pres">
      <dgm:prSet presAssocID="{592ED988-63C8-4E23-99D2-3AAE93C532D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2EFDF4-B473-404E-9DE1-78FA4EB03EA3}" type="pres">
      <dgm:prSet presAssocID="{C493D3DC-FFA2-46FE-B4C9-F9E9C368B7FE}" presName="Name8" presStyleCnt="0"/>
      <dgm:spPr/>
    </dgm:pt>
    <dgm:pt modelId="{544BC1B8-3E25-4447-97F9-D5E6FE7C5857}" type="pres">
      <dgm:prSet presAssocID="{C493D3DC-FFA2-46FE-B4C9-F9E9C368B7FE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05CD2D-A693-43A0-900D-C6D5EF94FE30}" type="pres">
      <dgm:prSet presAssocID="{C493D3DC-FFA2-46FE-B4C9-F9E9C368B7F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E98186-8BE8-46AA-9B8C-E253515300DC}" srcId="{15D188AC-8D3E-46D2-A6C1-1BCE27BA68D1}" destId="{C493D3DC-FFA2-46FE-B4C9-F9E9C368B7FE}" srcOrd="2" destOrd="0" parTransId="{08E1D565-C7CD-4639-8E8B-2CBC83825BD6}" sibTransId="{E916073E-ADFC-4527-AFB7-02FA612942DF}"/>
    <dgm:cxn modelId="{119593BA-5B09-45FF-9A60-28E899DE1873}" type="presOf" srcId="{15D188AC-8D3E-46D2-A6C1-1BCE27BA68D1}" destId="{AA1DC2F3-869A-42CD-B705-720B6E044CC9}" srcOrd="0" destOrd="0" presId="urn:microsoft.com/office/officeart/2005/8/layout/pyramid1"/>
    <dgm:cxn modelId="{0FABC83C-E7E9-4A64-A0AE-89EBA8C716BA}" srcId="{15D188AC-8D3E-46D2-A6C1-1BCE27BA68D1}" destId="{6B7DC871-2417-4256-983F-AB05EC643931}" srcOrd="0" destOrd="0" parTransId="{C2672580-A8DF-4680-A19E-5374A43D018F}" sibTransId="{623D9446-15A8-44CA-8CF9-43456FEB64BF}"/>
    <dgm:cxn modelId="{2345B955-FCE5-4950-8AD2-57EBD0CBC8E3}" type="presOf" srcId="{592ED988-63C8-4E23-99D2-3AAE93C532D3}" destId="{16793EE5-FA22-416F-971E-0F273DF59EE1}" srcOrd="1" destOrd="0" presId="urn:microsoft.com/office/officeart/2005/8/layout/pyramid1"/>
    <dgm:cxn modelId="{E728DDA5-C406-4C66-A818-A3EC0A3EE672}" type="presOf" srcId="{C493D3DC-FFA2-46FE-B4C9-F9E9C368B7FE}" destId="{C305CD2D-A693-43A0-900D-C6D5EF94FE30}" srcOrd="1" destOrd="0" presId="urn:microsoft.com/office/officeart/2005/8/layout/pyramid1"/>
    <dgm:cxn modelId="{FFCF1BA5-160C-4025-98D6-084C72EA3D46}" type="presOf" srcId="{592ED988-63C8-4E23-99D2-3AAE93C532D3}" destId="{67E6F10E-EA85-46DB-A207-447B058480F2}" srcOrd="0" destOrd="0" presId="urn:microsoft.com/office/officeart/2005/8/layout/pyramid1"/>
    <dgm:cxn modelId="{246EF50D-2263-4807-9AAC-8507F3E1BD28}" srcId="{15D188AC-8D3E-46D2-A6C1-1BCE27BA68D1}" destId="{592ED988-63C8-4E23-99D2-3AAE93C532D3}" srcOrd="1" destOrd="0" parTransId="{2FF5C777-470E-427D-A7D2-6E36E1FD854B}" sibTransId="{5D7D4860-9426-48BF-8AD1-714203C50DAB}"/>
    <dgm:cxn modelId="{28059ECF-9487-4212-9BF4-9D87251EEA7D}" type="presOf" srcId="{6B7DC871-2417-4256-983F-AB05EC643931}" destId="{F479CCB2-047A-4D7A-977C-6394F33BABC4}" srcOrd="0" destOrd="0" presId="urn:microsoft.com/office/officeart/2005/8/layout/pyramid1"/>
    <dgm:cxn modelId="{7A36E7FF-A201-4E14-9E7F-6503925E55B2}" type="presOf" srcId="{C493D3DC-FFA2-46FE-B4C9-F9E9C368B7FE}" destId="{544BC1B8-3E25-4447-97F9-D5E6FE7C5857}" srcOrd="0" destOrd="0" presId="urn:microsoft.com/office/officeart/2005/8/layout/pyramid1"/>
    <dgm:cxn modelId="{F8BEEC86-3A13-4FA3-AAFE-B62805C32EF9}" type="presOf" srcId="{6B7DC871-2417-4256-983F-AB05EC643931}" destId="{7A877585-E8B8-4AAD-A8DB-9815161FC9BF}" srcOrd="1" destOrd="0" presId="urn:microsoft.com/office/officeart/2005/8/layout/pyramid1"/>
    <dgm:cxn modelId="{A037AC8E-B081-47BD-B419-9B780A06D0FA}" type="presParOf" srcId="{AA1DC2F3-869A-42CD-B705-720B6E044CC9}" destId="{A3EC8F56-0DD0-43D7-99FD-CE8B7C135049}" srcOrd="0" destOrd="0" presId="urn:microsoft.com/office/officeart/2005/8/layout/pyramid1"/>
    <dgm:cxn modelId="{018B3888-55CB-48E0-A041-FEE880BB1538}" type="presParOf" srcId="{A3EC8F56-0DD0-43D7-99FD-CE8B7C135049}" destId="{F479CCB2-047A-4D7A-977C-6394F33BABC4}" srcOrd="0" destOrd="0" presId="urn:microsoft.com/office/officeart/2005/8/layout/pyramid1"/>
    <dgm:cxn modelId="{21262B00-C984-40DD-9C17-DEFDCFE8906F}" type="presParOf" srcId="{A3EC8F56-0DD0-43D7-99FD-CE8B7C135049}" destId="{7A877585-E8B8-4AAD-A8DB-9815161FC9BF}" srcOrd="1" destOrd="0" presId="urn:microsoft.com/office/officeart/2005/8/layout/pyramid1"/>
    <dgm:cxn modelId="{E2B1C27A-8AAD-4C73-A45F-F0E4D417CCF2}" type="presParOf" srcId="{AA1DC2F3-869A-42CD-B705-720B6E044CC9}" destId="{D13227C6-4B3C-4EB5-B926-8858B57E6421}" srcOrd="1" destOrd="0" presId="urn:microsoft.com/office/officeart/2005/8/layout/pyramid1"/>
    <dgm:cxn modelId="{371334EC-AE7A-4B57-9E39-AE06C1630C22}" type="presParOf" srcId="{D13227C6-4B3C-4EB5-B926-8858B57E6421}" destId="{67E6F10E-EA85-46DB-A207-447B058480F2}" srcOrd="0" destOrd="0" presId="urn:microsoft.com/office/officeart/2005/8/layout/pyramid1"/>
    <dgm:cxn modelId="{20E87EC7-679C-4ABC-803A-BFC8263BCCC3}" type="presParOf" srcId="{D13227C6-4B3C-4EB5-B926-8858B57E6421}" destId="{16793EE5-FA22-416F-971E-0F273DF59EE1}" srcOrd="1" destOrd="0" presId="urn:microsoft.com/office/officeart/2005/8/layout/pyramid1"/>
    <dgm:cxn modelId="{79587732-A12A-4D87-A7E2-5FB1B66F17E4}" type="presParOf" srcId="{AA1DC2F3-869A-42CD-B705-720B6E044CC9}" destId="{472EFDF4-B473-404E-9DE1-78FA4EB03EA3}" srcOrd="2" destOrd="0" presId="urn:microsoft.com/office/officeart/2005/8/layout/pyramid1"/>
    <dgm:cxn modelId="{258E61AA-4F61-4FD5-AEA1-F187BC40A6C7}" type="presParOf" srcId="{472EFDF4-B473-404E-9DE1-78FA4EB03EA3}" destId="{544BC1B8-3E25-4447-97F9-D5E6FE7C5857}" srcOrd="0" destOrd="0" presId="urn:microsoft.com/office/officeart/2005/8/layout/pyramid1"/>
    <dgm:cxn modelId="{3AB49284-7E44-4B46-8457-4A9B9624620B}" type="presParOf" srcId="{472EFDF4-B473-404E-9DE1-78FA4EB03EA3}" destId="{C305CD2D-A693-43A0-900D-C6D5EF94FE3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E1C70E-16E5-484F-9207-FBB8AC349BA7}" type="doc">
      <dgm:prSet loTypeId="urn:microsoft.com/office/officeart/2005/8/layout/gear1" loCatId="process" qsTypeId="urn:microsoft.com/office/officeart/2005/8/quickstyle/3d1" qsCatId="3D" csTypeId="urn:microsoft.com/office/officeart/2005/8/colors/colorful1#2" csCatId="colorful" phldr="1"/>
      <dgm:spPr/>
    </dgm:pt>
    <dgm:pt modelId="{896ACE0C-5E33-4144-ABDF-9F20B8B2EE0A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itchFamily="18" charset="0"/>
              <a:cs typeface="Times New Roman" pitchFamily="18" charset="0"/>
            </a:rPr>
            <a:t>Діти та підлітки  –  </a:t>
          </a:r>
          <a:r>
            <a:rPr lang="uk-UA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78%</a:t>
          </a:r>
          <a:endParaRPr lang="ru-RU" sz="40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799E949-9A5A-42FA-BB4D-E277BE459444}" type="parTrans" cxnId="{59DDFEB3-3AC5-4489-9F44-ADF618F8D4CC}">
      <dgm:prSet/>
      <dgm:spPr/>
      <dgm:t>
        <a:bodyPr/>
        <a:lstStyle/>
        <a:p>
          <a:endParaRPr lang="ru-RU"/>
        </a:p>
      </dgm:t>
    </dgm:pt>
    <dgm:pt modelId="{EA79C257-15C5-47C2-B154-266AF7772E13}" type="sibTrans" cxnId="{59DDFEB3-3AC5-4489-9F44-ADF618F8D4CC}">
      <dgm:prSet/>
      <dgm:spPr/>
      <dgm:t>
        <a:bodyPr/>
        <a:lstStyle/>
        <a:p>
          <a:endParaRPr lang="ru-RU"/>
        </a:p>
      </dgm:t>
    </dgm:pt>
    <dgm:pt modelId="{9627585A-E31F-4C51-AD8A-76202C96B863}">
      <dgm:prSet phldrT="[Текст]" custT="1"/>
      <dgm:spPr/>
      <dgm:t>
        <a:bodyPr/>
        <a:lstStyle/>
        <a:p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Жінки старше 45 років – </a:t>
          </a:r>
        </a:p>
        <a:p>
          <a:r>
            <a:rPr lang="uk-UA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57%</a:t>
          </a:r>
          <a:endParaRPr lang="ru-RU" sz="40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32C823-9BEB-4F9A-B798-11A71A7E5C85}" type="parTrans" cxnId="{DFDDD47B-DAD4-48ED-A088-B2729DF17482}">
      <dgm:prSet/>
      <dgm:spPr/>
      <dgm:t>
        <a:bodyPr/>
        <a:lstStyle/>
        <a:p>
          <a:endParaRPr lang="ru-RU"/>
        </a:p>
      </dgm:t>
    </dgm:pt>
    <dgm:pt modelId="{416CC7F6-C4A3-4021-BED1-15164CD30D55}" type="sibTrans" cxnId="{DFDDD47B-DAD4-48ED-A088-B2729DF17482}">
      <dgm:prSet/>
      <dgm:spPr/>
      <dgm:t>
        <a:bodyPr/>
        <a:lstStyle/>
        <a:p>
          <a:endParaRPr lang="ru-RU"/>
        </a:p>
      </dgm:t>
    </dgm:pt>
    <dgm:pt modelId="{5A65CAFC-CA5D-4E3F-A348-3FE74B1A823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   Чоловіки старше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30-35 років – </a:t>
          </a:r>
          <a:r>
            <a:rPr lang="uk-UA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32%</a:t>
          </a:r>
          <a:endParaRPr lang="ru-RU" sz="40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60B68E-210C-4A85-98BB-79278DD0E8D8}" type="parTrans" cxnId="{97CED0E3-4D32-4449-A3AB-1BC2B58D130D}">
      <dgm:prSet/>
      <dgm:spPr/>
      <dgm:t>
        <a:bodyPr/>
        <a:lstStyle/>
        <a:p>
          <a:endParaRPr lang="ru-RU"/>
        </a:p>
      </dgm:t>
    </dgm:pt>
    <dgm:pt modelId="{B43F636E-C764-4D8C-8DAC-871B3EA60665}" type="sibTrans" cxnId="{97CED0E3-4D32-4449-A3AB-1BC2B58D130D}">
      <dgm:prSet/>
      <dgm:spPr/>
      <dgm:t>
        <a:bodyPr/>
        <a:lstStyle/>
        <a:p>
          <a:endParaRPr lang="ru-RU"/>
        </a:p>
      </dgm:t>
    </dgm:pt>
    <dgm:pt modelId="{63913FCB-3929-454F-87E9-0F28A2DED675}" type="pres">
      <dgm:prSet presAssocID="{8CE1C70E-16E5-484F-9207-FBB8AC349BA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1B9179B-05AA-4ACF-A735-60B6642AE167}" type="pres">
      <dgm:prSet presAssocID="{896ACE0C-5E33-4144-ABDF-9F20B8B2EE0A}" presName="gear1" presStyleLbl="node1" presStyleIdx="0" presStyleCnt="3" custScaleX="95936" custScaleY="75316" custLinFactNeighborX="15469" custLinFactNeighborY="-46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600C6-2122-4784-9126-3EA5EDCC4655}" type="pres">
      <dgm:prSet presAssocID="{896ACE0C-5E33-4144-ABDF-9F20B8B2EE0A}" presName="gear1srcNode" presStyleLbl="node1" presStyleIdx="0" presStyleCnt="3"/>
      <dgm:spPr/>
      <dgm:t>
        <a:bodyPr/>
        <a:lstStyle/>
        <a:p>
          <a:endParaRPr lang="ru-RU"/>
        </a:p>
      </dgm:t>
    </dgm:pt>
    <dgm:pt modelId="{159D31EC-2C1A-444B-B836-95681484903A}" type="pres">
      <dgm:prSet presAssocID="{896ACE0C-5E33-4144-ABDF-9F20B8B2EE0A}" presName="gear1dstNode" presStyleLbl="node1" presStyleIdx="0" presStyleCnt="3"/>
      <dgm:spPr/>
      <dgm:t>
        <a:bodyPr/>
        <a:lstStyle/>
        <a:p>
          <a:endParaRPr lang="ru-RU"/>
        </a:p>
      </dgm:t>
    </dgm:pt>
    <dgm:pt modelId="{1D4410E4-D297-4547-AE23-05638B43C323}" type="pres">
      <dgm:prSet presAssocID="{9627585A-E31F-4C51-AD8A-76202C96B863}" presName="gear2" presStyleLbl="node1" presStyleIdx="1" presStyleCnt="3" custScaleX="175950" custScaleY="121518" custLinFactNeighborX="-14003" custLinFactNeighborY="317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EC7AA8-41C3-4E42-9480-A49D76787B99}" type="pres">
      <dgm:prSet presAssocID="{9627585A-E31F-4C51-AD8A-76202C96B863}" presName="gear2srcNode" presStyleLbl="node1" presStyleIdx="1" presStyleCnt="3"/>
      <dgm:spPr/>
      <dgm:t>
        <a:bodyPr/>
        <a:lstStyle/>
        <a:p>
          <a:endParaRPr lang="ru-RU"/>
        </a:p>
      </dgm:t>
    </dgm:pt>
    <dgm:pt modelId="{EED15047-431C-4DBB-93D4-B08BA951F391}" type="pres">
      <dgm:prSet presAssocID="{9627585A-E31F-4C51-AD8A-76202C96B863}" presName="gear2dstNode" presStyleLbl="node1" presStyleIdx="1" presStyleCnt="3"/>
      <dgm:spPr/>
      <dgm:t>
        <a:bodyPr/>
        <a:lstStyle/>
        <a:p>
          <a:endParaRPr lang="ru-RU"/>
        </a:p>
      </dgm:t>
    </dgm:pt>
    <dgm:pt modelId="{37578675-4517-46B6-B9A1-E12D2AC001D5}" type="pres">
      <dgm:prSet presAssocID="{5A65CAFC-CA5D-4E3F-A348-3FE74B1A8231}" presName="gear3" presStyleLbl="node1" presStyleIdx="2" presStyleCnt="3" custScaleX="172565" custScaleY="135471"/>
      <dgm:spPr/>
      <dgm:t>
        <a:bodyPr/>
        <a:lstStyle/>
        <a:p>
          <a:endParaRPr lang="ru-RU"/>
        </a:p>
      </dgm:t>
    </dgm:pt>
    <dgm:pt modelId="{32E521D4-2F6B-4FAC-BE12-D52157C95003}" type="pres">
      <dgm:prSet presAssocID="{5A65CAFC-CA5D-4E3F-A348-3FE74B1A823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C995CD-3978-4F53-B691-5EC2DF1A74C2}" type="pres">
      <dgm:prSet presAssocID="{5A65CAFC-CA5D-4E3F-A348-3FE74B1A8231}" presName="gear3srcNode" presStyleLbl="node1" presStyleIdx="2" presStyleCnt="3"/>
      <dgm:spPr/>
      <dgm:t>
        <a:bodyPr/>
        <a:lstStyle/>
        <a:p>
          <a:endParaRPr lang="ru-RU"/>
        </a:p>
      </dgm:t>
    </dgm:pt>
    <dgm:pt modelId="{14121495-B0E6-4DC0-83FE-FCA130A0839C}" type="pres">
      <dgm:prSet presAssocID="{5A65CAFC-CA5D-4E3F-A348-3FE74B1A8231}" presName="gear3dstNode" presStyleLbl="node1" presStyleIdx="2" presStyleCnt="3"/>
      <dgm:spPr/>
      <dgm:t>
        <a:bodyPr/>
        <a:lstStyle/>
        <a:p>
          <a:endParaRPr lang="ru-RU"/>
        </a:p>
      </dgm:t>
    </dgm:pt>
    <dgm:pt modelId="{08C47BBE-AEB7-4145-97A9-045D4E895AF3}" type="pres">
      <dgm:prSet presAssocID="{EA79C257-15C5-47C2-B154-266AF7772E13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08030947-3AFF-477F-B12F-3F606F0BAD05}" type="pres">
      <dgm:prSet presAssocID="{416CC7F6-C4A3-4021-BED1-15164CD30D55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ECAB5F59-97F9-4419-BF23-42612854D069}" type="pres">
      <dgm:prSet presAssocID="{B43F636E-C764-4D8C-8DAC-871B3EA60665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C4EDCD2B-267C-41C0-A488-CD108476BAC4}" type="presOf" srcId="{9627585A-E31F-4C51-AD8A-76202C96B863}" destId="{EED15047-431C-4DBB-93D4-B08BA951F391}" srcOrd="2" destOrd="0" presId="urn:microsoft.com/office/officeart/2005/8/layout/gear1"/>
    <dgm:cxn modelId="{DFDDD47B-DAD4-48ED-A088-B2729DF17482}" srcId="{8CE1C70E-16E5-484F-9207-FBB8AC349BA7}" destId="{9627585A-E31F-4C51-AD8A-76202C96B863}" srcOrd="1" destOrd="0" parTransId="{BD32C823-9BEB-4F9A-B798-11A71A7E5C85}" sibTransId="{416CC7F6-C4A3-4021-BED1-15164CD30D55}"/>
    <dgm:cxn modelId="{C513D5D1-F25A-4B03-937F-D6E5C68ED53D}" type="presOf" srcId="{B43F636E-C764-4D8C-8DAC-871B3EA60665}" destId="{ECAB5F59-97F9-4419-BF23-42612854D069}" srcOrd="0" destOrd="0" presId="urn:microsoft.com/office/officeart/2005/8/layout/gear1"/>
    <dgm:cxn modelId="{6E2E33A0-C18B-4010-AD60-4E2770532E2E}" type="presOf" srcId="{5A65CAFC-CA5D-4E3F-A348-3FE74B1A8231}" destId="{32E521D4-2F6B-4FAC-BE12-D52157C95003}" srcOrd="1" destOrd="0" presId="urn:microsoft.com/office/officeart/2005/8/layout/gear1"/>
    <dgm:cxn modelId="{0908496E-82A6-4038-82F2-6ADC0EDC649A}" type="presOf" srcId="{416CC7F6-C4A3-4021-BED1-15164CD30D55}" destId="{08030947-3AFF-477F-B12F-3F606F0BAD05}" srcOrd="0" destOrd="0" presId="urn:microsoft.com/office/officeart/2005/8/layout/gear1"/>
    <dgm:cxn modelId="{A426F6C9-01A3-4B92-91B1-8FFE8BA785AB}" type="presOf" srcId="{896ACE0C-5E33-4144-ABDF-9F20B8B2EE0A}" destId="{4BB600C6-2122-4784-9126-3EA5EDCC4655}" srcOrd="1" destOrd="0" presId="urn:microsoft.com/office/officeart/2005/8/layout/gear1"/>
    <dgm:cxn modelId="{2BA39606-A302-43DB-BBEF-83684DD3E81E}" type="presOf" srcId="{8CE1C70E-16E5-484F-9207-FBB8AC349BA7}" destId="{63913FCB-3929-454F-87E9-0F28A2DED675}" srcOrd="0" destOrd="0" presId="urn:microsoft.com/office/officeart/2005/8/layout/gear1"/>
    <dgm:cxn modelId="{59DDFEB3-3AC5-4489-9F44-ADF618F8D4CC}" srcId="{8CE1C70E-16E5-484F-9207-FBB8AC349BA7}" destId="{896ACE0C-5E33-4144-ABDF-9F20B8B2EE0A}" srcOrd="0" destOrd="0" parTransId="{0799E949-9A5A-42FA-BB4D-E277BE459444}" sibTransId="{EA79C257-15C5-47C2-B154-266AF7772E13}"/>
    <dgm:cxn modelId="{C80C821B-ED68-4C39-89FF-59627F11BE18}" type="presOf" srcId="{9627585A-E31F-4C51-AD8A-76202C96B863}" destId="{43EC7AA8-41C3-4E42-9480-A49D76787B99}" srcOrd="1" destOrd="0" presId="urn:microsoft.com/office/officeart/2005/8/layout/gear1"/>
    <dgm:cxn modelId="{037E0749-69C6-40DD-93B1-45715C3D5B1A}" type="presOf" srcId="{9627585A-E31F-4C51-AD8A-76202C96B863}" destId="{1D4410E4-D297-4547-AE23-05638B43C323}" srcOrd="0" destOrd="0" presId="urn:microsoft.com/office/officeart/2005/8/layout/gear1"/>
    <dgm:cxn modelId="{D66A009B-48B9-41B9-A417-D9585F99D92B}" type="presOf" srcId="{896ACE0C-5E33-4144-ABDF-9F20B8B2EE0A}" destId="{91B9179B-05AA-4ACF-A735-60B6642AE167}" srcOrd="0" destOrd="0" presId="urn:microsoft.com/office/officeart/2005/8/layout/gear1"/>
    <dgm:cxn modelId="{893F0A4B-C191-482B-8EBB-A6754D390F68}" type="presOf" srcId="{5A65CAFC-CA5D-4E3F-A348-3FE74B1A8231}" destId="{37578675-4517-46B6-B9A1-E12D2AC001D5}" srcOrd="0" destOrd="0" presId="urn:microsoft.com/office/officeart/2005/8/layout/gear1"/>
    <dgm:cxn modelId="{97CED0E3-4D32-4449-A3AB-1BC2B58D130D}" srcId="{8CE1C70E-16E5-484F-9207-FBB8AC349BA7}" destId="{5A65CAFC-CA5D-4E3F-A348-3FE74B1A8231}" srcOrd="2" destOrd="0" parTransId="{8C60B68E-210C-4A85-98BB-79278DD0E8D8}" sibTransId="{B43F636E-C764-4D8C-8DAC-871B3EA60665}"/>
    <dgm:cxn modelId="{68BA3A3F-8E15-4087-8CB9-A52BF233F41E}" type="presOf" srcId="{5A65CAFC-CA5D-4E3F-A348-3FE74B1A8231}" destId="{14121495-B0E6-4DC0-83FE-FCA130A0839C}" srcOrd="3" destOrd="0" presId="urn:microsoft.com/office/officeart/2005/8/layout/gear1"/>
    <dgm:cxn modelId="{6DFDE689-0A9A-46C9-A75D-C96B8EB77D0E}" type="presOf" srcId="{EA79C257-15C5-47C2-B154-266AF7772E13}" destId="{08C47BBE-AEB7-4145-97A9-045D4E895AF3}" srcOrd="0" destOrd="0" presId="urn:microsoft.com/office/officeart/2005/8/layout/gear1"/>
    <dgm:cxn modelId="{13C4A422-B689-45D9-9030-C04CA3B6FA42}" type="presOf" srcId="{5A65CAFC-CA5D-4E3F-A348-3FE74B1A8231}" destId="{08C995CD-3978-4F53-B691-5EC2DF1A74C2}" srcOrd="2" destOrd="0" presId="urn:microsoft.com/office/officeart/2005/8/layout/gear1"/>
    <dgm:cxn modelId="{EA7B5C64-761A-48BA-A3DA-9B8D3F0AF75F}" type="presOf" srcId="{896ACE0C-5E33-4144-ABDF-9F20B8B2EE0A}" destId="{159D31EC-2C1A-444B-B836-95681484903A}" srcOrd="2" destOrd="0" presId="urn:microsoft.com/office/officeart/2005/8/layout/gear1"/>
    <dgm:cxn modelId="{18AC3E2C-0C4E-49C0-85A5-2A4B7F05CDFE}" type="presParOf" srcId="{63913FCB-3929-454F-87E9-0F28A2DED675}" destId="{91B9179B-05AA-4ACF-A735-60B6642AE167}" srcOrd="0" destOrd="0" presId="urn:microsoft.com/office/officeart/2005/8/layout/gear1"/>
    <dgm:cxn modelId="{6F8301B7-FDDC-43B9-8887-9E4CC76D810E}" type="presParOf" srcId="{63913FCB-3929-454F-87E9-0F28A2DED675}" destId="{4BB600C6-2122-4784-9126-3EA5EDCC4655}" srcOrd="1" destOrd="0" presId="urn:microsoft.com/office/officeart/2005/8/layout/gear1"/>
    <dgm:cxn modelId="{F4E4859A-C366-4343-B3F9-B43F1E073990}" type="presParOf" srcId="{63913FCB-3929-454F-87E9-0F28A2DED675}" destId="{159D31EC-2C1A-444B-B836-95681484903A}" srcOrd="2" destOrd="0" presId="urn:microsoft.com/office/officeart/2005/8/layout/gear1"/>
    <dgm:cxn modelId="{23E649DF-DA41-4ACA-873B-E1450526C836}" type="presParOf" srcId="{63913FCB-3929-454F-87E9-0F28A2DED675}" destId="{1D4410E4-D297-4547-AE23-05638B43C323}" srcOrd="3" destOrd="0" presId="urn:microsoft.com/office/officeart/2005/8/layout/gear1"/>
    <dgm:cxn modelId="{360B2998-8DA2-4B07-9A5E-456D17ACD460}" type="presParOf" srcId="{63913FCB-3929-454F-87E9-0F28A2DED675}" destId="{43EC7AA8-41C3-4E42-9480-A49D76787B99}" srcOrd="4" destOrd="0" presId="urn:microsoft.com/office/officeart/2005/8/layout/gear1"/>
    <dgm:cxn modelId="{EC039A9C-15C6-4F3E-BE39-C4817BF20D89}" type="presParOf" srcId="{63913FCB-3929-454F-87E9-0F28A2DED675}" destId="{EED15047-431C-4DBB-93D4-B08BA951F391}" srcOrd="5" destOrd="0" presId="urn:microsoft.com/office/officeart/2005/8/layout/gear1"/>
    <dgm:cxn modelId="{46C0EEEF-0F6C-4240-A5D7-40904CE67396}" type="presParOf" srcId="{63913FCB-3929-454F-87E9-0F28A2DED675}" destId="{37578675-4517-46B6-B9A1-E12D2AC001D5}" srcOrd="6" destOrd="0" presId="urn:microsoft.com/office/officeart/2005/8/layout/gear1"/>
    <dgm:cxn modelId="{2A9FA383-E423-4440-B115-FBD0DE912A2E}" type="presParOf" srcId="{63913FCB-3929-454F-87E9-0F28A2DED675}" destId="{32E521D4-2F6B-4FAC-BE12-D52157C95003}" srcOrd="7" destOrd="0" presId="urn:microsoft.com/office/officeart/2005/8/layout/gear1"/>
    <dgm:cxn modelId="{A664417D-B5AE-41F1-9070-367AC7F6CE95}" type="presParOf" srcId="{63913FCB-3929-454F-87E9-0F28A2DED675}" destId="{08C995CD-3978-4F53-B691-5EC2DF1A74C2}" srcOrd="8" destOrd="0" presId="urn:microsoft.com/office/officeart/2005/8/layout/gear1"/>
    <dgm:cxn modelId="{94AD1ECD-86CE-4225-81A0-E6DF81F7AC2F}" type="presParOf" srcId="{63913FCB-3929-454F-87E9-0F28A2DED675}" destId="{14121495-B0E6-4DC0-83FE-FCA130A0839C}" srcOrd="9" destOrd="0" presId="urn:microsoft.com/office/officeart/2005/8/layout/gear1"/>
    <dgm:cxn modelId="{A42E1B0E-6BFD-44E2-B30C-FD986352C613}" type="presParOf" srcId="{63913FCB-3929-454F-87E9-0F28A2DED675}" destId="{08C47BBE-AEB7-4145-97A9-045D4E895AF3}" srcOrd="10" destOrd="0" presId="urn:microsoft.com/office/officeart/2005/8/layout/gear1"/>
    <dgm:cxn modelId="{8E737C01-0EC3-4D53-8E2B-88BD40A66383}" type="presParOf" srcId="{63913FCB-3929-454F-87E9-0F28A2DED675}" destId="{08030947-3AFF-477F-B12F-3F606F0BAD05}" srcOrd="11" destOrd="0" presId="urn:microsoft.com/office/officeart/2005/8/layout/gear1"/>
    <dgm:cxn modelId="{A3A3C343-B482-4E5C-86AA-BC9897398AB0}" type="presParOf" srcId="{63913FCB-3929-454F-87E9-0F28A2DED675}" destId="{ECAB5F59-97F9-4419-BF23-42612854D06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C4B983-E570-4EBB-9650-E3664265C202}" type="doc">
      <dgm:prSet loTypeId="urn:microsoft.com/office/officeart/2005/8/layout/arrow2" loCatId="process" qsTypeId="urn:microsoft.com/office/officeart/2005/8/quickstyle/3d1" qsCatId="3D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4A5E0C2F-E6A9-496D-8F18-7039DCB6095F}">
      <dgm:prSet phldrT="[Текст]" custT="1"/>
      <dgm:spPr/>
      <dgm:t>
        <a:bodyPr/>
        <a:lstStyle/>
        <a:p>
          <a:pPr algn="ctr"/>
          <a:r>
            <a:rPr lang="uk-UA" sz="2800" b="1" dirty="0" smtClean="0">
              <a:latin typeface="Times New Roman" pitchFamily="18" charset="0"/>
              <a:cs typeface="Times New Roman" pitchFamily="18" charset="0"/>
            </a:rPr>
            <a:t>12,9 млн.</a:t>
          </a:r>
        </a:p>
        <a:p>
          <a:pPr algn="ctr"/>
          <a:r>
            <a:rPr lang="uk-UA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33% </a:t>
          </a:r>
          <a:endParaRPr lang="ru-RU" sz="2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BB93165-DF17-432B-9854-FBC43D7FC58A}" type="parTrans" cxnId="{EF58F086-1A5E-4ACD-AAE9-73689390E513}">
      <dgm:prSet/>
      <dgm:spPr/>
      <dgm:t>
        <a:bodyPr/>
        <a:lstStyle/>
        <a:p>
          <a:endParaRPr lang="ru-RU"/>
        </a:p>
      </dgm:t>
    </dgm:pt>
    <dgm:pt modelId="{83824846-A016-4248-95DD-CC684B32B8E0}" type="sibTrans" cxnId="{EF58F086-1A5E-4ACD-AAE9-73689390E513}">
      <dgm:prSet/>
      <dgm:spPr/>
      <dgm:t>
        <a:bodyPr/>
        <a:lstStyle/>
        <a:p>
          <a:endParaRPr lang="ru-RU"/>
        </a:p>
      </dgm:t>
    </dgm:pt>
    <dgm:pt modelId="{4DA70586-0ADA-41F4-A743-6151707E7074}">
      <dgm:prSet phldrT="[Текст]" custT="1"/>
      <dgm:spPr/>
      <dgm:t>
        <a:bodyPr/>
        <a:lstStyle/>
        <a:p>
          <a:pPr algn="ctr"/>
          <a:r>
            <a:rPr lang="uk-UA" sz="2800" b="1" dirty="0" smtClean="0">
              <a:latin typeface="Times New Roman" pitchFamily="18" charset="0"/>
              <a:cs typeface="Times New Roman" pitchFamily="18" charset="0"/>
            </a:rPr>
            <a:t>11,8 млн</a:t>
          </a:r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uk-UA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30%</a:t>
          </a:r>
          <a:endParaRPr lang="ru-RU" sz="2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9859622-5C7D-4F4A-AE1C-9DE24E014CAE}" type="parTrans" cxnId="{E7F160B6-385D-4118-97D9-D148A04FC0D2}">
      <dgm:prSet/>
      <dgm:spPr/>
      <dgm:t>
        <a:bodyPr/>
        <a:lstStyle/>
        <a:p>
          <a:endParaRPr lang="ru-RU"/>
        </a:p>
      </dgm:t>
    </dgm:pt>
    <dgm:pt modelId="{0E6C3D5B-4728-46A3-9CEB-B12C52EE44A5}" type="sibTrans" cxnId="{E7F160B6-385D-4118-97D9-D148A04FC0D2}">
      <dgm:prSet/>
      <dgm:spPr/>
      <dgm:t>
        <a:bodyPr/>
        <a:lstStyle/>
        <a:p>
          <a:endParaRPr lang="ru-RU"/>
        </a:p>
      </dgm:t>
    </dgm:pt>
    <dgm:pt modelId="{774D9F02-CA8A-4A30-9E1C-E6F97B101F5F}">
      <dgm:prSet phldrT="[Текст]" custT="1"/>
      <dgm:spPr/>
      <dgm:t>
        <a:bodyPr/>
        <a:lstStyle/>
        <a:p>
          <a:pPr algn="ctr"/>
          <a:r>
            <a:rPr lang="uk-UA" sz="2800" b="1" dirty="0" smtClean="0">
              <a:latin typeface="Times New Roman" pitchFamily="18" charset="0"/>
              <a:cs typeface="Times New Roman" pitchFamily="18" charset="0"/>
            </a:rPr>
            <a:t>8,7 млн. </a:t>
          </a:r>
          <a:r>
            <a:rPr lang="uk-UA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22%</a:t>
          </a:r>
          <a:endParaRPr lang="ru-RU" sz="2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315AC7A-E2BE-4168-9F60-9E2CE153920E}" type="parTrans" cxnId="{78454DA3-A929-45B1-A067-E0FA037B282A}">
      <dgm:prSet/>
      <dgm:spPr/>
      <dgm:t>
        <a:bodyPr/>
        <a:lstStyle/>
        <a:p>
          <a:endParaRPr lang="ru-RU"/>
        </a:p>
      </dgm:t>
    </dgm:pt>
    <dgm:pt modelId="{68B45EB8-38E7-4F37-B363-F0BD02DCE4B7}" type="sibTrans" cxnId="{78454DA3-A929-45B1-A067-E0FA037B282A}">
      <dgm:prSet/>
      <dgm:spPr/>
      <dgm:t>
        <a:bodyPr/>
        <a:lstStyle/>
        <a:p>
          <a:endParaRPr lang="ru-RU"/>
        </a:p>
      </dgm:t>
    </dgm:pt>
    <dgm:pt modelId="{1D4681F7-46CC-4C1E-9603-A36EDCE52336}" type="pres">
      <dgm:prSet presAssocID="{BDC4B983-E570-4EBB-9650-E3664265C202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B1FD61-42D5-49A6-B90C-8CFAAE4D5F90}" type="pres">
      <dgm:prSet presAssocID="{BDC4B983-E570-4EBB-9650-E3664265C202}" presName="arrow" presStyleLbl="bgShp" presStyleIdx="0" presStyleCnt="1" custScaleY="103599" custLinFactNeighborX="-749" custLinFactNeighborY="-4599"/>
      <dgm:spPr/>
    </dgm:pt>
    <dgm:pt modelId="{4FE7B3FA-B7BF-47AF-BC25-30922CDF6EC2}" type="pres">
      <dgm:prSet presAssocID="{BDC4B983-E570-4EBB-9650-E3664265C202}" presName="arrowDiagram3" presStyleCnt="0"/>
      <dgm:spPr/>
    </dgm:pt>
    <dgm:pt modelId="{35CDE815-C43D-46AB-8EC0-4B8B2F0B7E15}" type="pres">
      <dgm:prSet presAssocID="{4A5E0C2F-E6A9-496D-8F18-7039DCB6095F}" presName="bullet3a" presStyleLbl="node1" presStyleIdx="0" presStyleCnt="3"/>
      <dgm:spPr/>
    </dgm:pt>
    <dgm:pt modelId="{DFDBE0E2-B72C-483D-B261-BC0108D2255B}" type="pres">
      <dgm:prSet presAssocID="{4A5E0C2F-E6A9-496D-8F18-7039DCB6095F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095317-45B6-4AD0-9307-3560841F3FEF}" type="pres">
      <dgm:prSet presAssocID="{4DA70586-0ADA-41F4-A743-6151707E7074}" presName="bullet3b" presStyleLbl="node1" presStyleIdx="1" presStyleCnt="3"/>
      <dgm:spPr/>
    </dgm:pt>
    <dgm:pt modelId="{AFFC1B2F-EE60-4609-AE3D-EFC419FE31DF}" type="pres">
      <dgm:prSet presAssocID="{4DA70586-0ADA-41F4-A743-6151707E7074}" presName="textBox3b" presStyleLbl="revTx" presStyleIdx="1" presStyleCnt="3" custLinFactNeighborX="281" custLinFactNeighborY="10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CA3A0C-6A3A-4083-9EDE-8CA57261AC02}" type="pres">
      <dgm:prSet presAssocID="{774D9F02-CA8A-4A30-9E1C-E6F97B101F5F}" presName="bullet3c" presStyleLbl="node1" presStyleIdx="2" presStyleCnt="3"/>
      <dgm:spPr/>
    </dgm:pt>
    <dgm:pt modelId="{DF67996D-8252-41B9-A58D-DEBE21233D7F}" type="pres">
      <dgm:prSet presAssocID="{774D9F02-CA8A-4A30-9E1C-E6F97B101F5F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9A45BA-6982-45A9-94E9-54D4D15099FF}" type="presOf" srcId="{4DA70586-0ADA-41F4-A743-6151707E7074}" destId="{AFFC1B2F-EE60-4609-AE3D-EFC419FE31DF}" srcOrd="0" destOrd="0" presId="urn:microsoft.com/office/officeart/2005/8/layout/arrow2"/>
    <dgm:cxn modelId="{33C7B5FB-DAA9-4C16-B601-C710123A4156}" type="presOf" srcId="{774D9F02-CA8A-4A30-9E1C-E6F97B101F5F}" destId="{DF67996D-8252-41B9-A58D-DEBE21233D7F}" srcOrd="0" destOrd="0" presId="urn:microsoft.com/office/officeart/2005/8/layout/arrow2"/>
    <dgm:cxn modelId="{95E6690E-A6A9-47BB-AC9A-D26E7C003FD8}" type="presOf" srcId="{4A5E0C2F-E6A9-496D-8F18-7039DCB6095F}" destId="{DFDBE0E2-B72C-483D-B261-BC0108D2255B}" srcOrd="0" destOrd="0" presId="urn:microsoft.com/office/officeart/2005/8/layout/arrow2"/>
    <dgm:cxn modelId="{29B94B12-6232-4329-A47C-E73F3E42D74F}" type="presOf" srcId="{BDC4B983-E570-4EBB-9650-E3664265C202}" destId="{1D4681F7-46CC-4C1E-9603-A36EDCE52336}" srcOrd="0" destOrd="0" presId="urn:microsoft.com/office/officeart/2005/8/layout/arrow2"/>
    <dgm:cxn modelId="{78454DA3-A929-45B1-A067-E0FA037B282A}" srcId="{BDC4B983-E570-4EBB-9650-E3664265C202}" destId="{774D9F02-CA8A-4A30-9E1C-E6F97B101F5F}" srcOrd="2" destOrd="0" parTransId="{E315AC7A-E2BE-4168-9F60-9E2CE153920E}" sibTransId="{68B45EB8-38E7-4F37-B363-F0BD02DCE4B7}"/>
    <dgm:cxn modelId="{E7F160B6-385D-4118-97D9-D148A04FC0D2}" srcId="{BDC4B983-E570-4EBB-9650-E3664265C202}" destId="{4DA70586-0ADA-41F4-A743-6151707E7074}" srcOrd="1" destOrd="0" parTransId="{39859622-5C7D-4F4A-AE1C-9DE24E014CAE}" sibTransId="{0E6C3D5B-4728-46A3-9CEB-B12C52EE44A5}"/>
    <dgm:cxn modelId="{EF58F086-1A5E-4ACD-AAE9-73689390E513}" srcId="{BDC4B983-E570-4EBB-9650-E3664265C202}" destId="{4A5E0C2F-E6A9-496D-8F18-7039DCB6095F}" srcOrd="0" destOrd="0" parTransId="{FBB93165-DF17-432B-9854-FBC43D7FC58A}" sibTransId="{83824846-A016-4248-95DD-CC684B32B8E0}"/>
    <dgm:cxn modelId="{3B213463-F7B6-4381-B622-A65E919DE892}" type="presParOf" srcId="{1D4681F7-46CC-4C1E-9603-A36EDCE52336}" destId="{B7B1FD61-42D5-49A6-B90C-8CFAAE4D5F90}" srcOrd="0" destOrd="0" presId="urn:microsoft.com/office/officeart/2005/8/layout/arrow2"/>
    <dgm:cxn modelId="{956969A2-608F-45F6-83A9-9BC770DE46D3}" type="presParOf" srcId="{1D4681F7-46CC-4C1E-9603-A36EDCE52336}" destId="{4FE7B3FA-B7BF-47AF-BC25-30922CDF6EC2}" srcOrd="1" destOrd="0" presId="urn:microsoft.com/office/officeart/2005/8/layout/arrow2"/>
    <dgm:cxn modelId="{64A7E75F-2D6B-430D-89EF-32956AE29D43}" type="presParOf" srcId="{4FE7B3FA-B7BF-47AF-BC25-30922CDF6EC2}" destId="{35CDE815-C43D-46AB-8EC0-4B8B2F0B7E15}" srcOrd="0" destOrd="0" presId="urn:microsoft.com/office/officeart/2005/8/layout/arrow2"/>
    <dgm:cxn modelId="{92460F25-2DD7-41D5-92F3-0C42A9C73030}" type="presParOf" srcId="{4FE7B3FA-B7BF-47AF-BC25-30922CDF6EC2}" destId="{DFDBE0E2-B72C-483D-B261-BC0108D2255B}" srcOrd="1" destOrd="0" presId="urn:microsoft.com/office/officeart/2005/8/layout/arrow2"/>
    <dgm:cxn modelId="{E786CAC9-5120-440F-A00A-1D844C628089}" type="presParOf" srcId="{4FE7B3FA-B7BF-47AF-BC25-30922CDF6EC2}" destId="{00095317-45B6-4AD0-9307-3560841F3FEF}" srcOrd="2" destOrd="0" presId="urn:microsoft.com/office/officeart/2005/8/layout/arrow2"/>
    <dgm:cxn modelId="{E40ACD62-71A2-426F-989D-08E9B5092E50}" type="presParOf" srcId="{4FE7B3FA-B7BF-47AF-BC25-30922CDF6EC2}" destId="{AFFC1B2F-EE60-4609-AE3D-EFC419FE31DF}" srcOrd="3" destOrd="0" presId="urn:microsoft.com/office/officeart/2005/8/layout/arrow2"/>
    <dgm:cxn modelId="{FD1A4BDA-7A7A-45C4-9882-2841040D081C}" type="presParOf" srcId="{4FE7B3FA-B7BF-47AF-BC25-30922CDF6EC2}" destId="{D9CA3A0C-6A3A-4083-9EDE-8CA57261AC02}" srcOrd="4" destOrd="0" presId="urn:microsoft.com/office/officeart/2005/8/layout/arrow2"/>
    <dgm:cxn modelId="{33B134D8-9653-40AE-8841-737BDFDFC557}" type="presParOf" srcId="{4FE7B3FA-B7BF-47AF-BC25-30922CDF6EC2}" destId="{DF67996D-8252-41B9-A58D-DEBE21233D7F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F4D9B2C-07EF-4801-A12F-1E3E5ABB8A8C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F19975D-EE73-4DE2-8B7A-13F7CB4BF378}">
      <dgm:prSet phldrT="[Текст]" custT="1"/>
      <dgm:spPr/>
      <dgm:t>
        <a:bodyPr/>
        <a:lstStyle/>
        <a:p>
          <a:r>
            <a:rPr lang="ru-RU" sz="3200" b="1" dirty="0" err="1" smtClean="0">
              <a:latin typeface="Times New Roman" pitchFamily="18" charset="0"/>
              <a:cs typeface="Times New Roman" pitchFamily="18" charset="0"/>
            </a:rPr>
            <a:t>головний</a:t>
          </a:r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1" dirty="0" err="1" smtClean="0">
              <a:latin typeface="Times New Roman" pitchFamily="18" charset="0"/>
              <a:cs typeface="Times New Roman" pitchFamily="18" charset="0"/>
            </a:rPr>
            <a:t>мозок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D30B2A49-7606-47C8-B7F9-2020A76A7C28}" type="parTrans" cxnId="{7119C515-5C9A-4E9B-AA2E-507ECEE0661C}">
      <dgm:prSet/>
      <dgm:spPr/>
      <dgm:t>
        <a:bodyPr/>
        <a:lstStyle/>
        <a:p>
          <a:endParaRPr lang="ru-RU"/>
        </a:p>
      </dgm:t>
    </dgm:pt>
    <dgm:pt modelId="{F3BF4613-9637-4EC8-A149-D6AF705496BA}" type="sibTrans" cxnId="{7119C515-5C9A-4E9B-AA2E-507ECEE0661C}">
      <dgm:prSet/>
      <dgm:spPr/>
      <dgm:t>
        <a:bodyPr/>
        <a:lstStyle/>
        <a:p>
          <a:endParaRPr lang="ru-RU"/>
        </a:p>
      </dgm:t>
    </dgm:pt>
    <dgm:pt modelId="{9848C061-8237-4B61-A05F-9255750190DA}">
      <dgm:prSet phldrT="[Текст]" custT="1"/>
      <dgm:spPr/>
      <dgm:t>
        <a:bodyPr/>
        <a:lstStyle/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слухового </a:t>
          </a:r>
          <a:r>
            <a:rPr lang="ru-RU" sz="3200" b="1" dirty="0" err="1" smtClean="0">
              <a:latin typeface="Times New Roman" pitchFamily="18" charset="0"/>
              <a:cs typeface="Times New Roman" pitchFamily="18" charset="0"/>
            </a:rPr>
            <a:t>аналізатора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E61F0D7F-FB31-49A8-B670-FD5752C7B13D}" type="parTrans" cxnId="{E49599F3-06BF-4EED-B955-9A3180AAE749}">
      <dgm:prSet/>
      <dgm:spPr/>
      <dgm:t>
        <a:bodyPr/>
        <a:lstStyle/>
        <a:p>
          <a:endParaRPr lang="ru-RU"/>
        </a:p>
      </dgm:t>
    </dgm:pt>
    <dgm:pt modelId="{91017776-C1BD-4536-A839-AD298D63C2E6}" type="sibTrans" cxnId="{E49599F3-06BF-4EED-B955-9A3180AAE749}">
      <dgm:prSet/>
      <dgm:spPr/>
      <dgm:t>
        <a:bodyPr/>
        <a:lstStyle/>
        <a:p>
          <a:endParaRPr lang="ru-RU"/>
        </a:p>
      </dgm:t>
    </dgm:pt>
    <dgm:pt modelId="{D3952B24-FFA1-4BD6-B422-0CC7A6AF23E9}">
      <dgm:prSet phldrT="[Текст]" custT="1"/>
      <dgm:spPr/>
      <dgm:t>
        <a:bodyPr/>
        <a:lstStyle/>
        <a:p>
          <a:r>
            <a:rPr lang="ru-RU" sz="3200" b="1" dirty="0" err="1" smtClean="0">
              <a:latin typeface="Times New Roman" pitchFamily="18" charset="0"/>
              <a:cs typeface="Times New Roman" pitchFamily="18" charset="0"/>
            </a:rPr>
            <a:t>сітківки</a:t>
          </a:r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 очей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FE04EF8F-23A1-4B78-82D0-88771855F55B}" type="parTrans" cxnId="{04C207F2-3E8A-45A1-ACCC-0EA9A68BEE55}">
      <dgm:prSet/>
      <dgm:spPr/>
      <dgm:t>
        <a:bodyPr/>
        <a:lstStyle/>
        <a:p>
          <a:endParaRPr lang="ru-RU"/>
        </a:p>
      </dgm:t>
    </dgm:pt>
    <dgm:pt modelId="{34E3854F-70C5-4757-8F77-C65C52B96525}" type="sibTrans" cxnId="{04C207F2-3E8A-45A1-ACCC-0EA9A68BEE55}">
      <dgm:prSet/>
      <dgm:spPr/>
      <dgm:t>
        <a:bodyPr/>
        <a:lstStyle/>
        <a:p>
          <a:endParaRPr lang="ru-RU"/>
        </a:p>
      </dgm:t>
    </dgm:pt>
    <dgm:pt modelId="{76214CD3-40D0-4D17-B5E1-BFC881F5BAC7}">
      <dgm:prSet custT="1"/>
      <dgm:spPr/>
      <dgm:t>
        <a:bodyPr/>
        <a:lstStyle/>
        <a:p>
          <a:r>
            <a:rPr lang="ru-RU" sz="3200" b="1" dirty="0" err="1" smtClean="0">
              <a:latin typeface="Times New Roman" pitchFamily="18" charset="0"/>
              <a:cs typeface="Times New Roman" pitchFamily="18" charset="0"/>
            </a:rPr>
            <a:t>периферичні</a:t>
          </a:r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1" dirty="0" err="1" smtClean="0">
              <a:latin typeface="Times New Roman" pitchFamily="18" charset="0"/>
              <a:cs typeface="Times New Roman" pitchFamily="18" charset="0"/>
            </a:rPr>
            <a:t>рецепторні</a:t>
          </a:r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1" dirty="0" err="1" smtClean="0">
              <a:latin typeface="Times New Roman" pitchFamily="18" charset="0"/>
              <a:cs typeface="Times New Roman" pitchFamily="18" charset="0"/>
            </a:rPr>
            <a:t>зони</a:t>
          </a:r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 вестибулярного </a:t>
          </a:r>
          <a:r>
            <a:rPr lang="ru-RU" sz="3200" b="1" dirty="0" err="1" smtClean="0">
              <a:latin typeface="Times New Roman" pitchFamily="18" charset="0"/>
              <a:cs typeface="Times New Roman" pitchFamily="18" charset="0"/>
            </a:rPr>
            <a:t>аналізатора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687F5949-6D94-4F77-8424-4F4F743A4015}" type="parTrans" cxnId="{F9665D4C-4652-4F7E-810E-BB33A29D7F7E}">
      <dgm:prSet/>
      <dgm:spPr/>
      <dgm:t>
        <a:bodyPr/>
        <a:lstStyle/>
        <a:p>
          <a:endParaRPr lang="ru-RU"/>
        </a:p>
      </dgm:t>
    </dgm:pt>
    <dgm:pt modelId="{E86593E6-A05D-435B-98DC-32B153488A1D}" type="sibTrans" cxnId="{F9665D4C-4652-4F7E-810E-BB33A29D7F7E}">
      <dgm:prSet/>
      <dgm:spPr/>
      <dgm:t>
        <a:bodyPr/>
        <a:lstStyle/>
        <a:p>
          <a:endParaRPr lang="ru-RU"/>
        </a:p>
      </dgm:t>
    </dgm:pt>
    <dgm:pt modelId="{6B8F4790-BAD1-4548-8056-7EA10905F163}" type="pres">
      <dgm:prSet presAssocID="{4F4D9B2C-07EF-4801-A12F-1E3E5ABB8A8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E7724A-94B8-44B6-8373-CC931825A208}" type="pres">
      <dgm:prSet presAssocID="{4F4D9B2C-07EF-4801-A12F-1E3E5ABB8A8C}" presName="dummyMaxCanvas" presStyleCnt="0">
        <dgm:presLayoutVars/>
      </dgm:prSet>
      <dgm:spPr/>
    </dgm:pt>
    <dgm:pt modelId="{58CF4883-0EAC-4DEC-83B6-1FA5A7B761AA}" type="pres">
      <dgm:prSet presAssocID="{4F4D9B2C-07EF-4801-A12F-1E3E5ABB8A8C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C34156-264E-497F-BE82-EFDE36E389D2}" type="pres">
      <dgm:prSet presAssocID="{4F4D9B2C-07EF-4801-A12F-1E3E5ABB8A8C}" presName="FourNodes_2" presStyleLbl="node1" presStyleIdx="1" presStyleCnt="4" custScaleX="113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92DB75-A89D-470D-B21C-64DF0B743FAF}" type="pres">
      <dgm:prSet presAssocID="{4F4D9B2C-07EF-4801-A12F-1E3E5ABB8A8C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06DC15-B0B0-4D65-8679-5E3E609D0565}" type="pres">
      <dgm:prSet presAssocID="{4F4D9B2C-07EF-4801-A12F-1E3E5ABB8A8C}" presName="FourNodes_4" presStyleLbl="node1" presStyleIdx="3" presStyleCnt="4" custLinFactNeighborX="-781" custLinFactNeighborY="-45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5BE176-7669-4FE1-AE55-06D574652EF0}" type="pres">
      <dgm:prSet presAssocID="{4F4D9B2C-07EF-4801-A12F-1E3E5ABB8A8C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90798E-DC3D-4EB1-BF73-13DD25FE16A7}" type="pres">
      <dgm:prSet presAssocID="{4F4D9B2C-07EF-4801-A12F-1E3E5ABB8A8C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71E09A-3E4E-4DB1-B8BA-DFCB5B8B558B}" type="pres">
      <dgm:prSet presAssocID="{4F4D9B2C-07EF-4801-A12F-1E3E5ABB8A8C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5861A8-FA0A-4AA2-809B-CFE8B3F2DEB5}" type="pres">
      <dgm:prSet presAssocID="{4F4D9B2C-07EF-4801-A12F-1E3E5ABB8A8C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6A4F28-2C05-4331-9AC9-9E7C6673A651}" type="pres">
      <dgm:prSet presAssocID="{4F4D9B2C-07EF-4801-A12F-1E3E5ABB8A8C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048183-BB30-414B-941C-9FF7ACDE58D5}" type="pres">
      <dgm:prSet presAssocID="{4F4D9B2C-07EF-4801-A12F-1E3E5ABB8A8C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17A2FA-3FE8-4D84-AB32-045197EB3C18}" type="pres">
      <dgm:prSet presAssocID="{4F4D9B2C-07EF-4801-A12F-1E3E5ABB8A8C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47429E-7032-4609-B314-56C660A91E60}" type="presOf" srcId="{91017776-C1BD-4536-A839-AD298D63C2E6}" destId="{3D71E09A-3E4E-4DB1-B8BA-DFCB5B8B558B}" srcOrd="0" destOrd="0" presId="urn:microsoft.com/office/officeart/2005/8/layout/vProcess5"/>
    <dgm:cxn modelId="{45CA339B-2B01-44FE-8597-67536DF2FC64}" type="presOf" srcId="{9848C061-8237-4B61-A05F-9255750190DA}" destId="{1092DB75-A89D-470D-B21C-64DF0B743FAF}" srcOrd="0" destOrd="0" presId="urn:microsoft.com/office/officeart/2005/8/layout/vProcess5"/>
    <dgm:cxn modelId="{B6DC72A8-B20F-403C-828B-EDFF01C81BE3}" type="presOf" srcId="{76214CD3-40D0-4D17-B5E1-BFC881F5BAC7}" destId="{C26A4F28-2C05-4331-9AC9-9E7C6673A651}" srcOrd="1" destOrd="0" presId="urn:microsoft.com/office/officeart/2005/8/layout/vProcess5"/>
    <dgm:cxn modelId="{BE132C87-FCBF-4383-A1BC-7BBCD5DD63F4}" type="presOf" srcId="{0F19975D-EE73-4DE2-8B7A-13F7CB4BF378}" destId="{58CF4883-0EAC-4DEC-83B6-1FA5A7B761AA}" srcOrd="0" destOrd="0" presId="urn:microsoft.com/office/officeart/2005/8/layout/vProcess5"/>
    <dgm:cxn modelId="{E898581B-107D-4F5C-BDA4-B06D968BAFFB}" type="presOf" srcId="{D3952B24-FFA1-4BD6-B422-0CC7A6AF23E9}" destId="{8306DC15-B0B0-4D65-8679-5E3E609D0565}" srcOrd="0" destOrd="0" presId="urn:microsoft.com/office/officeart/2005/8/layout/vProcess5"/>
    <dgm:cxn modelId="{FAFBB734-5C44-4EAE-957C-1D08CA09940F}" type="presOf" srcId="{4F4D9B2C-07EF-4801-A12F-1E3E5ABB8A8C}" destId="{6B8F4790-BAD1-4548-8056-7EA10905F163}" srcOrd="0" destOrd="0" presId="urn:microsoft.com/office/officeart/2005/8/layout/vProcess5"/>
    <dgm:cxn modelId="{CE1F0182-7AE6-4E84-A445-485D4E27A949}" type="presOf" srcId="{76214CD3-40D0-4D17-B5E1-BFC881F5BAC7}" destId="{25C34156-264E-497F-BE82-EFDE36E389D2}" srcOrd="0" destOrd="0" presId="urn:microsoft.com/office/officeart/2005/8/layout/vProcess5"/>
    <dgm:cxn modelId="{04C207F2-3E8A-45A1-ACCC-0EA9A68BEE55}" srcId="{4F4D9B2C-07EF-4801-A12F-1E3E5ABB8A8C}" destId="{D3952B24-FFA1-4BD6-B422-0CC7A6AF23E9}" srcOrd="3" destOrd="0" parTransId="{FE04EF8F-23A1-4B78-82D0-88771855F55B}" sibTransId="{34E3854F-70C5-4757-8F77-C65C52B96525}"/>
    <dgm:cxn modelId="{F9665D4C-4652-4F7E-810E-BB33A29D7F7E}" srcId="{4F4D9B2C-07EF-4801-A12F-1E3E5ABB8A8C}" destId="{76214CD3-40D0-4D17-B5E1-BFC881F5BAC7}" srcOrd="1" destOrd="0" parTransId="{687F5949-6D94-4F77-8424-4F4F743A4015}" sibTransId="{E86593E6-A05D-435B-98DC-32B153488A1D}"/>
    <dgm:cxn modelId="{7119C515-5C9A-4E9B-AA2E-507ECEE0661C}" srcId="{4F4D9B2C-07EF-4801-A12F-1E3E5ABB8A8C}" destId="{0F19975D-EE73-4DE2-8B7A-13F7CB4BF378}" srcOrd="0" destOrd="0" parTransId="{D30B2A49-7606-47C8-B7F9-2020A76A7C28}" sibTransId="{F3BF4613-9637-4EC8-A149-D6AF705496BA}"/>
    <dgm:cxn modelId="{C0B28657-A096-42C1-A468-1C91B5FF3356}" type="presOf" srcId="{9848C061-8237-4B61-A05F-9255750190DA}" destId="{21048183-BB30-414B-941C-9FF7ACDE58D5}" srcOrd="1" destOrd="0" presId="urn:microsoft.com/office/officeart/2005/8/layout/vProcess5"/>
    <dgm:cxn modelId="{DCCC735A-9B70-43FC-9028-2AD30D5D0724}" type="presOf" srcId="{D3952B24-FFA1-4BD6-B422-0CC7A6AF23E9}" destId="{FD17A2FA-3FE8-4D84-AB32-045197EB3C18}" srcOrd="1" destOrd="0" presId="urn:microsoft.com/office/officeart/2005/8/layout/vProcess5"/>
    <dgm:cxn modelId="{C92938D8-A5B1-4E5C-B992-53BF1DEA5016}" type="presOf" srcId="{E86593E6-A05D-435B-98DC-32B153488A1D}" destId="{6F90798E-DC3D-4EB1-BF73-13DD25FE16A7}" srcOrd="0" destOrd="0" presId="urn:microsoft.com/office/officeart/2005/8/layout/vProcess5"/>
    <dgm:cxn modelId="{9830401F-F707-4912-BE22-B96DE521FDFF}" type="presOf" srcId="{0F19975D-EE73-4DE2-8B7A-13F7CB4BF378}" destId="{9A5861A8-FA0A-4AA2-809B-CFE8B3F2DEB5}" srcOrd="1" destOrd="0" presId="urn:microsoft.com/office/officeart/2005/8/layout/vProcess5"/>
    <dgm:cxn modelId="{9C9F9F9B-4CDD-4ABB-9E77-364C94B7BB6C}" type="presOf" srcId="{F3BF4613-9637-4EC8-A149-D6AF705496BA}" destId="{865BE176-7669-4FE1-AE55-06D574652EF0}" srcOrd="0" destOrd="0" presId="urn:microsoft.com/office/officeart/2005/8/layout/vProcess5"/>
    <dgm:cxn modelId="{E49599F3-06BF-4EED-B955-9A3180AAE749}" srcId="{4F4D9B2C-07EF-4801-A12F-1E3E5ABB8A8C}" destId="{9848C061-8237-4B61-A05F-9255750190DA}" srcOrd="2" destOrd="0" parTransId="{E61F0D7F-FB31-49A8-B670-FD5752C7B13D}" sibTransId="{91017776-C1BD-4536-A839-AD298D63C2E6}"/>
    <dgm:cxn modelId="{16934B36-14F7-4A72-A52B-80CCA8ECF555}" type="presParOf" srcId="{6B8F4790-BAD1-4548-8056-7EA10905F163}" destId="{78E7724A-94B8-44B6-8373-CC931825A208}" srcOrd="0" destOrd="0" presId="urn:microsoft.com/office/officeart/2005/8/layout/vProcess5"/>
    <dgm:cxn modelId="{BFA05687-D42C-455E-83BA-B684A6578372}" type="presParOf" srcId="{6B8F4790-BAD1-4548-8056-7EA10905F163}" destId="{58CF4883-0EAC-4DEC-83B6-1FA5A7B761AA}" srcOrd="1" destOrd="0" presId="urn:microsoft.com/office/officeart/2005/8/layout/vProcess5"/>
    <dgm:cxn modelId="{E871819B-2104-4A7D-9310-78EC45435F3D}" type="presParOf" srcId="{6B8F4790-BAD1-4548-8056-7EA10905F163}" destId="{25C34156-264E-497F-BE82-EFDE36E389D2}" srcOrd="2" destOrd="0" presId="urn:microsoft.com/office/officeart/2005/8/layout/vProcess5"/>
    <dgm:cxn modelId="{AFF3517D-9FDE-4A6D-B436-8DEC137375D9}" type="presParOf" srcId="{6B8F4790-BAD1-4548-8056-7EA10905F163}" destId="{1092DB75-A89D-470D-B21C-64DF0B743FAF}" srcOrd="3" destOrd="0" presId="urn:microsoft.com/office/officeart/2005/8/layout/vProcess5"/>
    <dgm:cxn modelId="{D734F99B-750D-4AF3-BDC0-AD67BC1EA705}" type="presParOf" srcId="{6B8F4790-BAD1-4548-8056-7EA10905F163}" destId="{8306DC15-B0B0-4D65-8679-5E3E609D0565}" srcOrd="4" destOrd="0" presId="urn:microsoft.com/office/officeart/2005/8/layout/vProcess5"/>
    <dgm:cxn modelId="{96915D95-231D-4C2D-B29C-EB32F43CBB91}" type="presParOf" srcId="{6B8F4790-BAD1-4548-8056-7EA10905F163}" destId="{865BE176-7669-4FE1-AE55-06D574652EF0}" srcOrd="5" destOrd="0" presId="urn:microsoft.com/office/officeart/2005/8/layout/vProcess5"/>
    <dgm:cxn modelId="{F2C2B09D-F8BE-4196-B9CD-ECDE1E9E6A23}" type="presParOf" srcId="{6B8F4790-BAD1-4548-8056-7EA10905F163}" destId="{6F90798E-DC3D-4EB1-BF73-13DD25FE16A7}" srcOrd="6" destOrd="0" presId="urn:microsoft.com/office/officeart/2005/8/layout/vProcess5"/>
    <dgm:cxn modelId="{2B898023-CBE9-4857-93F1-EF2492AADA05}" type="presParOf" srcId="{6B8F4790-BAD1-4548-8056-7EA10905F163}" destId="{3D71E09A-3E4E-4DB1-B8BA-DFCB5B8B558B}" srcOrd="7" destOrd="0" presId="urn:microsoft.com/office/officeart/2005/8/layout/vProcess5"/>
    <dgm:cxn modelId="{EFC436EA-87A3-4EEC-BAF5-1968FD9CC19A}" type="presParOf" srcId="{6B8F4790-BAD1-4548-8056-7EA10905F163}" destId="{9A5861A8-FA0A-4AA2-809B-CFE8B3F2DEB5}" srcOrd="8" destOrd="0" presId="urn:microsoft.com/office/officeart/2005/8/layout/vProcess5"/>
    <dgm:cxn modelId="{DAAAD419-5C5E-4061-8FA1-FCA5BCA47841}" type="presParOf" srcId="{6B8F4790-BAD1-4548-8056-7EA10905F163}" destId="{C26A4F28-2C05-4331-9AC9-9E7C6673A651}" srcOrd="9" destOrd="0" presId="urn:microsoft.com/office/officeart/2005/8/layout/vProcess5"/>
    <dgm:cxn modelId="{DBA66349-7B57-4E3F-B73F-94A563127A21}" type="presParOf" srcId="{6B8F4790-BAD1-4548-8056-7EA10905F163}" destId="{21048183-BB30-414B-941C-9FF7ACDE58D5}" srcOrd="10" destOrd="0" presId="urn:microsoft.com/office/officeart/2005/8/layout/vProcess5"/>
    <dgm:cxn modelId="{3330C092-680E-4D64-89FB-9CFC618C8C20}" type="presParOf" srcId="{6B8F4790-BAD1-4548-8056-7EA10905F163}" destId="{FD17A2FA-3FE8-4D84-AB32-045197EB3C1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1EC18E8-A24E-48DB-96C2-238CBB43DF79}" type="doc">
      <dgm:prSet loTypeId="urn:microsoft.com/office/officeart/2005/8/layout/chevron2" loCatId="list" qsTypeId="urn:microsoft.com/office/officeart/2005/8/quickstyle/3d5" qsCatId="3D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3C9D505E-5859-42C4-BC6E-3B4DCF08D09A}">
      <dgm:prSet phldrT="[Текст]"/>
      <dgm:spPr/>
      <dgm:t>
        <a:bodyPr/>
        <a:lstStyle/>
        <a:p>
          <a:r>
            <a:rPr lang="uk-UA" dirty="0" smtClean="0"/>
            <a:t>1</a:t>
          </a:r>
          <a:endParaRPr lang="ru-RU" dirty="0"/>
        </a:p>
      </dgm:t>
    </dgm:pt>
    <dgm:pt modelId="{AB514CB0-2B20-46EA-BBA0-8CD7AE21393B}" type="parTrans" cxnId="{16B26FDB-3EED-49A4-BCB6-2110C24DA252}">
      <dgm:prSet/>
      <dgm:spPr/>
      <dgm:t>
        <a:bodyPr/>
        <a:lstStyle/>
        <a:p>
          <a:endParaRPr lang="ru-RU"/>
        </a:p>
      </dgm:t>
    </dgm:pt>
    <dgm:pt modelId="{4F03EDA4-58D1-4B39-A3F0-F50D37A17337}" type="sibTrans" cxnId="{16B26FDB-3EED-49A4-BCB6-2110C24DA252}">
      <dgm:prSet/>
      <dgm:spPr/>
      <dgm:t>
        <a:bodyPr/>
        <a:lstStyle/>
        <a:p>
          <a:endParaRPr lang="ru-RU"/>
        </a:p>
      </dgm:t>
    </dgm:pt>
    <dgm:pt modelId="{486F3D8B-B103-4360-8402-728A992404CC}">
      <dgm:prSet phldrT="[Текст]" custT="1"/>
      <dgm:spPr/>
      <dgm:t>
        <a:bodyPr/>
        <a:lstStyle/>
        <a:p>
          <a:r>
            <a:rPr lang="uk-UA" sz="3200" b="1" dirty="0" smtClean="0">
              <a:latin typeface="Times New Roman" pitchFamily="18" charset="0"/>
              <a:cs typeface="Times New Roman" pitchFamily="18" charset="0"/>
            </a:rPr>
            <a:t>перенапруження м'язів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A48A4ED7-C896-41A2-AD03-38889DB834C2}" type="parTrans" cxnId="{12DCBB85-CAC7-4F95-85A3-B1ED2E0E97EE}">
      <dgm:prSet/>
      <dgm:spPr/>
      <dgm:t>
        <a:bodyPr/>
        <a:lstStyle/>
        <a:p>
          <a:endParaRPr lang="ru-RU"/>
        </a:p>
      </dgm:t>
    </dgm:pt>
    <dgm:pt modelId="{02BBE66B-E332-4595-9075-B1ABEE673367}" type="sibTrans" cxnId="{12DCBB85-CAC7-4F95-85A3-B1ED2E0E97EE}">
      <dgm:prSet/>
      <dgm:spPr/>
      <dgm:t>
        <a:bodyPr/>
        <a:lstStyle/>
        <a:p>
          <a:endParaRPr lang="ru-RU"/>
        </a:p>
      </dgm:t>
    </dgm:pt>
    <dgm:pt modelId="{B0673406-89DE-4E85-9A1E-DED940FB40A0}">
      <dgm:prSet phldrT="[Текст]"/>
      <dgm:spPr/>
      <dgm:t>
        <a:bodyPr/>
        <a:lstStyle/>
        <a:p>
          <a:r>
            <a:rPr lang="uk-UA" dirty="0" smtClean="0"/>
            <a:t>2</a:t>
          </a:r>
          <a:endParaRPr lang="ru-RU" dirty="0"/>
        </a:p>
      </dgm:t>
    </dgm:pt>
    <dgm:pt modelId="{3CDF895A-1428-457B-A47E-3972AC0A83AF}" type="parTrans" cxnId="{7092317D-6EA8-467F-AD17-301CC7AB53F3}">
      <dgm:prSet/>
      <dgm:spPr/>
      <dgm:t>
        <a:bodyPr/>
        <a:lstStyle/>
        <a:p>
          <a:endParaRPr lang="ru-RU"/>
        </a:p>
      </dgm:t>
    </dgm:pt>
    <dgm:pt modelId="{B25FD692-92D3-489C-AECD-2D2F8B6A6955}" type="sibTrans" cxnId="{7092317D-6EA8-467F-AD17-301CC7AB53F3}">
      <dgm:prSet/>
      <dgm:spPr/>
      <dgm:t>
        <a:bodyPr/>
        <a:lstStyle/>
        <a:p>
          <a:endParaRPr lang="ru-RU"/>
        </a:p>
      </dgm:t>
    </dgm:pt>
    <dgm:pt modelId="{E9847489-0928-4DAE-8E40-AD1B2F4CF11E}">
      <dgm:prSet phldrT="[Текст]" custT="1"/>
      <dgm:spPr/>
      <dgm:t>
        <a:bodyPr/>
        <a:lstStyle/>
        <a:p>
          <a:r>
            <a:rPr lang="uk-UA" sz="3200" b="1" dirty="0" smtClean="0">
              <a:latin typeface="Times New Roman" pitchFamily="18" charset="0"/>
              <a:cs typeface="Times New Roman" pitchFamily="18" charset="0"/>
            </a:rPr>
            <a:t>запалення сухожиль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1C54363E-31B8-42C9-B86B-60DD2F006CF2}" type="parTrans" cxnId="{C50D11F1-32DD-4E29-AD89-E5089F52C398}">
      <dgm:prSet/>
      <dgm:spPr/>
      <dgm:t>
        <a:bodyPr/>
        <a:lstStyle/>
        <a:p>
          <a:endParaRPr lang="ru-RU"/>
        </a:p>
      </dgm:t>
    </dgm:pt>
    <dgm:pt modelId="{752C0C43-73EE-496F-8972-A9CF08C02F3B}" type="sibTrans" cxnId="{C50D11F1-32DD-4E29-AD89-E5089F52C398}">
      <dgm:prSet/>
      <dgm:spPr/>
      <dgm:t>
        <a:bodyPr/>
        <a:lstStyle/>
        <a:p>
          <a:endParaRPr lang="ru-RU"/>
        </a:p>
      </dgm:t>
    </dgm:pt>
    <dgm:pt modelId="{BD9DAE70-BDAB-4EDE-A9E4-78FB778DE4FF}">
      <dgm:prSet phldrT="[Текст]"/>
      <dgm:spPr/>
      <dgm:t>
        <a:bodyPr/>
        <a:lstStyle/>
        <a:p>
          <a:r>
            <a:rPr lang="uk-UA" dirty="0" smtClean="0"/>
            <a:t>3</a:t>
          </a:r>
          <a:endParaRPr lang="ru-RU" dirty="0"/>
        </a:p>
      </dgm:t>
    </dgm:pt>
    <dgm:pt modelId="{DCC4D989-29F1-49B5-B954-5581AC7B9869}" type="parTrans" cxnId="{5712950D-B052-4A21-9A7A-139E89FB515B}">
      <dgm:prSet/>
      <dgm:spPr/>
      <dgm:t>
        <a:bodyPr/>
        <a:lstStyle/>
        <a:p>
          <a:endParaRPr lang="ru-RU"/>
        </a:p>
      </dgm:t>
    </dgm:pt>
    <dgm:pt modelId="{53BB85C3-ACC4-4003-BCAD-D5279CF0C8C8}" type="sibTrans" cxnId="{5712950D-B052-4A21-9A7A-139E89FB515B}">
      <dgm:prSet/>
      <dgm:spPr/>
      <dgm:t>
        <a:bodyPr/>
        <a:lstStyle/>
        <a:p>
          <a:endParaRPr lang="ru-RU"/>
        </a:p>
      </dgm:t>
    </dgm:pt>
    <dgm:pt modelId="{085080E3-A148-4259-8277-760F449D5F78}">
      <dgm:prSet phldrT="[Текст]" custT="1"/>
      <dgm:spPr/>
      <dgm:t>
        <a:bodyPr/>
        <a:lstStyle/>
        <a:p>
          <a:r>
            <a:rPr lang="uk-UA" sz="3200" b="1" dirty="0" smtClean="0">
              <a:latin typeface="Times New Roman" pitchFamily="18" charset="0"/>
              <a:cs typeface="Times New Roman" pitchFamily="18" charset="0"/>
            </a:rPr>
            <a:t>зміщення хребців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0F419D8E-D5F2-4DA9-857F-6F794542DA29}" type="parTrans" cxnId="{3C923392-E76C-4440-B4AA-16C71FE8CEB7}">
      <dgm:prSet/>
      <dgm:spPr/>
      <dgm:t>
        <a:bodyPr/>
        <a:lstStyle/>
        <a:p>
          <a:endParaRPr lang="ru-RU"/>
        </a:p>
      </dgm:t>
    </dgm:pt>
    <dgm:pt modelId="{BE83B9EF-B742-43AD-9B40-B9F1105034F0}" type="sibTrans" cxnId="{3C923392-E76C-4440-B4AA-16C71FE8CEB7}">
      <dgm:prSet/>
      <dgm:spPr/>
      <dgm:t>
        <a:bodyPr/>
        <a:lstStyle/>
        <a:p>
          <a:endParaRPr lang="ru-RU"/>
        </a:p>
      </dgm:t>
    </dgm:pt>
    <dgm:pt modelId="{3F2D7FEB-8540-452C-A0D4-CFDC9BB85043}" type="pres">
      <dgm:prSet presAssocID="{B1EC18E8-A24E-48DB-96C2-238CBB43DF7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EEAB8B-ADBA-427F-82C9-084EBE43275D}" type="pres">
      <dgm:prSet presAssocID="{3C9D505E-5859-42C4-BC6E-3B4DCF08D09A}" presName="composite" presStyleCnt="0"/>
      <dgm:spPr/>
    </dgm:pt>
    <dgm:pt modelId="{8767C350-085A-4F64-BA96-997C434582AF}" type="pres">
      <dgm:prSet presAssocID="{3C9D505E-5859-42C4-BC6E-3B4DCF08D09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F54FA9-F2EC-4E1B-8CD9-6270AEE9188D}" type="pres">
      <dgm:prSet presAssocID="{3C9D505E-5859-42C4-BC6E-3B4DCF08D09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74D3DF-9EA7-40C0-B3A8-872942FBC8A2}" type="pres">
      <dgm:prSet presAssocID="{4F03EDA4-58D1-4B39-A3F0-F50D37A17337}" presName="sp" presStyleCnt="0"/>
      <dgm:spPr/>
    </dgm:pt>
    <dgm:pt modelId="{25847651-1CB9-42DC-82AB-C5586C4F606E}" type="pres">
      <dgm:prSet presAssocID="{B0673406-89DE-4E85-9A1E-DED940FB40A0}" presName="composite" presStyleCnt="0"/>
      <dgm:spPr/>
    </dgm:pt>
    <dgm:pt modelId="{5B3EF95A-025F-4B3B-A400-3EEABC1E73DF}" type="pres">
      <dgm:prSet presAssocID="{B0673406-89DE-4E85-9A1E-DED940FB40A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496289-6CF9-4117-8376-A846B511A356}" type="pres">
      <dgm:prSet presAssocID="{B0673406-89DE-4E85-9A1E-DED940FB40A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14F8C9-6AA7-4735-9AD8-D2396EC27FB1}" type="pres">
      <dgm:prSet presAssocID="{B25FD692-92D3-489C-AECD-2D2F8B6A6955}" presName="sp" presStyleCnt="0"/>
      <dgm:spPr/>
    </dgm:pt>
    <dgm:pt modelId="{4D0A2CA9-981D-4B74-A1A3-F7AFAA90A7F8}" type="pres">
      <dgm:prSet presAssocID="{BD9DAE70-BDAB-4EDE-A9E4-78FB778DE4FF}" presName="composite" presStyleCnt="0"/>
      <dgm:spPr/>
    </dgm:pt>
    <dgm:pt modelId="{9D81D544-A88E-482D-ABB6-BF92A0481F8B}" type="pres">
      <dgm:prSet presAssocID="{BD9DAE70-BDAB-4EDE-A9E4-78FB778DE4F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F923A0-D2E9-4EDE-9757-EB4D0B1E99A5}" type="pres">
      <dgm:prSet presAssocID="{BD9DAE70-BDAB-4EDE-A9E4-78FB778DE4F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B4DE40-B88C-4CB7-9F1B-674AC1964DE3}" type="presOf" srcId="{085080E3-A148-4259-8277-760F449D5F78}" destId="{CFF923A0-D2E9-4EDE-9757-EB4D0B1E99A5}" srcOrd="0" destOrd="0" presId="urn:microsoft.com/office/officeart/2005/8/layout/chevron2"/>
    <dgm:cxn modelId="{8901EAE6-8077-4E31-A083-2134ACD15F2F}" type="presOf" srcId="{3C9D505E-5859-42C4-BC6E-3B4DCF08D09A}" destId="{8767C350-085A-4F64-BA96-997C434582AF}" srcOrd="0" destOrd="0" presId="urn:microsoft.com/office/officeart/2005/8/layout/chevron2"/>
    <dgm:cxn modelId="{1C30F638-AEF4-4DF3-AFB7-E1185383EC0B}" type="presOf" srcId="{B1EC18E8-A24E-48DB-96C2-238CBB43DF79}" destId="{3F2D7FEB-8540-452C-A0D4-CFDC9BB85043}" srcOrd="0" destOrd="0" presId="urn:microsoft.com/office/officeart/2005/8/layout/chevron2"/>
    <dgm:cxn modelId="{C50D11F1-32DD-4E29-AD89-E5089F52C398}" srcId="{B0673406-89DE-4E85-9A1E-DED940FB40A0}" destId="{E9847489-0928-4DAE-8E40-AD1B2F4CF11E}" srcOrd="0" destOrd="0" parTransId="{1C54363E-31B8-42C9-B86B-60DD2F006CF2}" sibTransId="{752C0C43-73EE-496F-8972-A9CF08C02F3B}"/>
    <dgm:cxn modelId="{7092317D-6EA8-467F-AD17-301CC7AB53F3}" srcId="{B1EC18E8-A24E-48DB-96C2-238CBB43DF79}" destId="{B0673406-89DE-4E85-9A1E-DED940FB40A0}" srcOrd="1" destOrd="0" parTransId="{3CDF895A-1428-457B-A47E-3972AC0A83AF}" sibTransId="{B25FD692-92D3-489C-AECD-2D2F8B6A6955}"/>
    <dgm:cxn modelId="{16B26FDB-3EED-49A4-BCB6-2110C24DA252}" srcId="{B1EC18E8-A24E-48DB-96C2-238CBB43DF79}" destId="{3C9D505E-5859-42C4-BC6E-3B4DCF08D09A}" srcOrd="0" destOrd="0" parTransId="{AB514CB0-2B20-46EA-BBA0-8CD7AE21393B}" sibTransId="{4F03EDA4-58D1-4B39-A3F0-F50D37A17337}"/>
    <dgm:cxn modelId="{4194778C-BAC6-49CA-B521-F26B2FE07DC7}" type="presOf" srcId="{B0673406-89DE-4E85-9A1E-DED940FB40A0}" destId="{5B3EF95A-025F-4B3B-A400-3EEABC1E73DF}" srcOrd="0" destOrd="0" presId="urn:microsoft.com/office/officeart/2005/8/layout/chevron2"/>
    <dgm:cxn modelId="{A79543CD-7FCE-44FB-AAB6-1BEDCA528A57}" type="presOf" srcId="{486F3D8B-B103-4360-8402-728A992404CC}" destId="{26F54FA9-F2EC-4E1B-8CD9-6270AEE9188D}" srcOrd="0" destOrd="0" presId="urn:microsoft.com/office/officeart/2005/8/layout/chevron2"/>
    <dgm:cxn modelId="{3C923392-E76C-4440-B4AA-16C71FE8CEB7}" srcId="{BD9DAE70-BDAB-4EDE-A9E4-78FB778DE4FF}" destId="{085080E3-A148-4259-8277-760F449D5F78}" srcOrd="0" destOrd="0" parTransId="{0F419D8E-D5F2-4DA9-857F-6F794542DA29}" sibTransId="{BE83B9EF-B742-43AD-9B40-B9F1105034F0}"/>
    <dgm:cxn modelId="{C29175C3-87FE-4438-ACE9-9B33FABB4E84}" type="presOf" srcId="{E9847489-0928-4DAE-8E40-AD1B2F4CF11E}" destId="{08496289-6CF9-4117-8376-A846B511A356}" srcOrd="0" destOrd="0" presId="urn:microsoft.com/office/officeart/2005/8/layout/chevron2"/>
    <dgm:cxn modelId="{12DCBB85-CAC7-4F95-85A3-B1ED2E0E97EE}" srcId="{3C9D505E-5859-42C4-BC6E-3B4DCF08D09A}" destId="{486F3D8B-B103-4360-8402-728A992404CC}" srcOrd="0" destOrd="0" parTransId="{A48A4ED7-C896-41A2-AD03-38889DB834C2}" sibTransId="{02BBE66B-E332-4595-9075-B1ABEE673367}"/>
    <dgm:cxn modelId="{DFCE92FB-F4AD-404E-B681-659E18A44CE4}" type="presOf" srcId="{BD9DAE70-BDAB-4EDE-A9E4-78FB778DE4FF}" destId="{9D81D544-A88E-482D-ABB6-BF92A0481F8B}" srcOrd="0" destOrd="0" presId="urn:microsoft.com/office/officeart/2005/8/layout/chevron2"/>
    <dgm:cxn modelId="{5712950D-B052-4A21-9A7A-139E89FB515B}" srcId="{B1EC18E8-A24E-48DB-96C2-238CBB43DF79}" destId="{BD9DAE70-BDAB-4EDE-A9E4-78FB778DE4FF}" srcOrd="2" destOrd="0" parTransId="{DCC4D989-29F1-49B5-B954-5581AC7B9869}" sibTransId="{53BB85C3-ACC4-4003-BCAD-D5279CF0C8C8}"/>
    <dgm:cxn modelId="{85593C54-B05D-4E65-9BDC-85B3E25F8557}" type="presParOf" srcId="{3F2D7FEB-8540-452C-A0D4-CFDC9BB85043}" destId="{72EEAB8B-ADBA-427F-82C9-084EBE43275D}" srcOrd="0" destOrd="0" presId="urn:microsoft.com/office/officeart/2005/8/layout/chevron2"/>
    <dgm:cxn modelId="{8298F7C3-A910-49B4-BA19-A1D45641C363}" type="presParOf" srcId="{72EEAB8B-ADBA-427F-82C9-084EBE43275D}" destId="{8767C350-085A-4F64-BA96-997C434582AF}" srcOrd="0" destOrd="0" presId="urn:microsoft.com/office/officeart/2005/8/layout/chevron2"/>
    <dgm:cxn modelId="{3EE93BE4-3AFC-411D-91F6-841114D2A66C}" type="presParOf" srcId="{72EEAB8B-ADBA-427F-82C9-084EBE43275D}" destId="{26F54FA9-F2EC-4E1B-8CD9-6270AEE9188D}" srcOrd="1" destOrd="0" presId="urn:microsoft.com/office/officeart/2005/8/layout/chevron2"/>
    <dgm:cxn modelId="{732CD5A6-8664-47A8-AC73-BA87D6611EA7}" type="presParOf" srcId="{3F2D7FEB-8540-452C-A0D4-CFDC9BB85043}" destId="{E074D3DF-9EA7-40C0-B3A8-872942FBC8A2}" srcOrd="1" destOrd="0" presId="urn:microsoft.com/office/officeart/2005/8/layout/chevron2"/>
    <dgm:cxn modelId="{01F2AE15-C153-47D5-81B0-A2BED0968F2F}" type="presParOf" srcId="{3F2D7FEB-8540-452C-A0D4-CFDC9BB85043}" destId="{25847651-1CB9-42DC-82AB-C5586C4F606E}" srcOrd="2" destOrd="0" presId="urn:microsoft.com/office/officeart/2005/8/layout/chevron2"/>
    <dgm:cxn modelId="{D26477CB-95D9-4282-B03C-D3AE914770C3}" type="presParOf" srcId="{25847651-1CB9-42DC-82AB-C5586C4F606E}" destId="{5B3EF95A-025F-4B3B-A400-3EEABC1E73DF}" srcOrd="0" destOrd="0" presId="urn:microsoft.com/office/officeart/2005/8/layout/chevron2"/>
    <dgm:cxn modelId="{82796422-AA3D-4028-9F33-926E2552713C}" type="presParOf" srcId="{25847651-1CB9-42DC-82AB-C5586C4F606E}" destId="{08496289-6CF9-4117-8376-A846B511A356}" srcOrd="1" destOrd="0" presId="urn:microsoft.com/office/officeart/2005/8/layout/chevron2"/>
    <dgm:cxn modelId="{B75541DA-A632-44DE-AEF3-F1390E83F022}" type="presParOf" srcId="{3F2D7FEB-8540-452C-A0D4-CFDC9BB85043}" destId="{9C14F8C9-6AA7-4735-9AD8-D2396EC27FB1}" srcOrd="3" destOrd="0" presId="urn:microsoft.com/office/officeart/2005/8/layout/chevron2"/>
    <dgm:cxn modelId="{BB0C4200-0E7F-4457-890E-1BD7BE802090}" type="presParOf" srcId="{3F2D7FEB-8540-452C-A0D4-CFDC9BB85043}" destId="{4D0A2CA9-981D-4B74-A1A3-F7AFAA90A7F8}" srcOrd="4" destOrd="0" presId="urn:microsoft.com/office/officeart/2005/8/layout/chevron2"/>
    <dgm:cxn modelId="{C5EDB5D4-1A63-4D16-A25F-FD93278C4A20}" type="presParOf" srcId="{4D0A2CA9-981D-4B74-A1A3-F7AFAA90A7F8}" destId="{9D81D544-A88E-482D-ABB6-BF92A0481F8B}" srcOrd="0" destOrd="0" presId="urn:microsoft.com/office/officeart/2005/8/layout/chevron2"/>
    <dgm:cxn modelId="{4243D057-FAEE-48ED-B970-B0D58F5C87CE}" type="presParOf" srcId="{4D0A2CA9-981D-4B74-A1A3-F7AFAA90A7F8}" destId="{CFF923A0-D2E9-4EDE-9757-EB4D0B1E99A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50571F-2660-4E9D-82F0-66544B3D5734}">
      <dsp:nvSpPr>
        <dsp:cNvPr id="0" name=""/>
        <dsp:cNvSpPr/>
      </dsp:nvSpPr>
      <dsp:spPr>
        <a:xfrm>
          <a:off x="1553820" y="3110"/>
          <a:ext cx="2258630" cy="11293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пов'язані з людиною</a:t>
          </a:r>
          <a:endParaRPr lang="ru-RU" sz="2800" b="1" kern="12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86897" y="36187"/>
        <a:ext cx="2192476" cy="1063161"/>
      </dsp:txXfrm>
    </dsp:sp>
    <dsp:sp modelId="{7B17D9E8-5C19-4961-ABF7-9E6D8A89EBB2}">
      <dsp:nvSpPr>
        <dsp:cNvPr id="0" name=""/>
        <dsp:cNvSpPr/>
      </dsp:nvSpPr>
      <dsp:spPr>
        <a:xfrm>
          <a:off x="1779683" y="1132426"/>
          <a:ext cx="225863" cy="9578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7811"/>
              </a:lnTo>
              <a:lnTo>
                <a:pt x="225863" y="957811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2625F9-DE27-409E-9525-315A1003B5DF}">
      <dsp:nvSpPr>
        <dsp:cNvPr id="0" name=""/>
        <dsp:cNvSpPr/>
      </dsp:nvSpPr>
      <dsp:spPr>
        <a:xfrm>
          <a:off x="2005546" y="1414755"/>
          <a:ext cx="2435327" cy="1350966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itchFamily="18" charset="0"/>
              <a:cs typeface="Times New Roman" pitchFamily="18" charset="0"/>
            </a:rPr>
            <a:t>Нестача спілкування, занижена самооцінка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45114" y="1454323"/>
        <a:ext cx="2356191" cy="1271830"/>
      </dsp:txXfrm>
    </dsp:sp>
    <dsp:sp modelId="{04964420-8696-475D-913A-407C6189E990}">
      <dsp:nvSpPr>
        <dsp:cNvPr id="0" name=""/>
        <dsp:cNvSpPr/>
      </dsp:nvSpPr>
      <dsp:spPr>
        <a:xfrm>
          <a:off x="1779683" y="1132426"/>
          <a:ext cx="225863" cy="24802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0281"/>
              </a:lnTo>
              <a:lnTo>
                <a:pt x="225863" y="2480281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3387CC-1F97-4C66-A924-55C42D4FED3F}">
      <dsp:nvSpPr>
        <dsp:cNvPr id="0" name=""/>
        <dsp:cNvSpPr/>
      </dsp:nvSpPr>
      <dsp:spPr>
        <a:xfrm>
          <a:off x="2005546" y="3048050"/>
          <a:ext cx="2425624" cy="1129315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itchFamily="18" charset="0"/>
              <a:cs typeface="Times New Roman" pitchFamily="18" charset="0"/>
            </a:rPr>
            <a:t>Сімейні та фінансові проблеми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38623" y="3081127"/>
        <a:ext cx="2359470" cy="1063161"/>
      </dsp:txXfrm>
    </dsp:sp>
    <dsp:sp modelId="{5CC10374-B38F-4C41-A8FA-A0BB500520A8}">
      <dsp:nvSpPr>
        <dsp:cNvPr id="0" name=""/>
        <dsp:cNvSpPr/>
      </dsp:nvSpPr>
      <dsp:spPr>
        <a:xfrm>
          <a:off x="1779683" y="1132426"/>
          <a:ext cx="225863" cy="3904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4619"/>
              </a:lnTo>
              <a:lnTo>
                <a:pt x="225863" y="3904619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65E9D0-786E-467E-B581-FBBEDF6DE609}">
      <dsp:nvSpPr>
        <dsp:cNvPr id="0" name=""/>
        <dsp:cNvSpPr/>
      </dsp:nvSpPr>
      <dsp:spPr>
        <a:xfrm>
          <a:off x="2005546" y="4459694"/>
          <a:ext cx="2464690" cy="1154702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itchFamily="18" charset="0"/>
              <a:cs typeface="Times New Roman" pitchFamily="18" charset="0"/>
            </a:rPr>
            <a:t>Відсутність підтримки оточуючих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39366" y="4493514"/>
        <a:ext cx="2397050" cy="1087062"/>
      </dsp:txXfrm>
    </dsp:sp>
    <dsp:sp modelId="{498934DE-3455-45E1-B498-98095AE3AF70}">
      <dsp:nvSpPr>
        <dsp:cNvPr id="0" name=""/>
        <dsp:cNvSpPr/>
      </dsp:nvSpPr>
      <dsp:spPr>
        <a:xfrm>
          <a:off x="4583168" y="3110"/>
          <a:ext cx="2258630" cy="11293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пов'язані з Інтернетом</a:t>
          </a:r>
          <a:endParaRPr lang="ru-RU" sz="2800" b="1" kern="12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16245" y="36187"/>
        <a:ext cx="2192476" cy="1063161"/>
      </dsp:txXfrm>
    </dsp:sp>
    <dsp:sp modelId="{B97B4848-2D91-474B-A366-E8D1076AF13A}">
      <dsp:nvSpPr>
        <dsp:cNvPr id="0" name=""/>
        <dsp:cNvSpPr/>
      </dsp:nvSpPr>
      <dsp:spPr>
        <a:xfrm>
          <a:off x="4809031" y="1132426"/>
          <a:ext cx="225863" cy="810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0475"/>
              </a:lnTo>
              <a:lnTo>
                <a:pt x="225863" y="810475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FD8EC0-EA92-4493-8F35-7D198EB3C7D6}">
      <dsp:nvSpPr>
        <dsp:cNvPr id="0" name=""/>
        <dsp:cNvSpPr/>
      </dsp:nvSpPr>
      <dsp:spPr>
        <a:xfrm>
          <a:off x="5034894" y="1414755"/>
          <a:ext cx="2328955" cy="1056293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itchFamily="18" charset="0"/>
              <a:cs typeface="Times New Roman" pitchFamily="18" charset="0"/>
            </a:rPr>
            <a:t>Доступність інформації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65832" y="1445693"/>
        <a:ext cx="2267079" cy="994417"/>
      </dsp:txXfrm>
    </dsp:sp>
    <dsp:sp modelId="{3B06D1F9-43E3-48DF-BE25-433D0E1F7215}">
      <dsp:nvSpPr>
        <dsp:cNvPr id="0" name=""/>
        <dsp:cNvSpPr/>
      </dsp:nvSpPr>
      <dsp:spPr>
        <a:xfrm>
          <a:off x="4809031" y="1132426"/>
          <a:ext cx="225863" cy="2153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3694"/>
              </a:lnTo>
              <a:lnTo>
                <a:pt x="225863" y="2153694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4763C1-9E2F-4ECA-9358-B72970005F20}">
      <dsp:nvSpPr>
        <dsp:cNvPr id="0" name=""/>
        <dsp:cNvSpPr/>
      </dsp:nvSpPr>
      <dsp:spPr>
        <a:xfrm>
          <a:off x="5034894" y="2753377"/>
          <a:ext cx="2232213" cy="1065486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itchFamily="18" charset="0"/>
              <a:cs typeface="Times New Roman" pitchFamily="18" charset="0"/>
            </a:rPr>
            <a:t>Широкі можливості спілкування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66101" y="2784584"/>
        <a:ext cx="2169799" cy="1003072"/>
      </dsp:txXfrm>
    </dsp:sp>
    <dsp:sp modelId="{1EF1145F-7182-4EFA-B843-7C4173288429}">
      <dsp:nvSpPr>
        <dsp:cNvPr id="0" name=""/>
        <dsp:cNvSpPr/>
      </dsp:nvSpPr>
      <dsp:spPr>
        <a:xfrm>
          <a:off x="4809031" y="1132426"/>
          <a:ext cx="225863" cy="3760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60930"/>
              </a:lnTo>
              <a:lnTo>
                <a:pt x="225863" y="3760930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1D32E8-EA4D-46C4-B2DA-D5A3DB36A871}">
      <dsp:nvSpPr>
        <dsp:cNvPr id="0" name=""/>
        <dsp:cNvSpPr/>
      </dsp:nvSpPr>
      <dsp:spPr>
        <a:xfrm>
          <a:off x="5034894" y="4101193"/>
          <a:ext cx="2375772" cy="1584327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itchFamily="18" charset="0"/>
              <a:cs typeface="Times New Roman" pitchFamily="18" charset="0"/>
            </a:rPr>
            <a:t>Персональний контроль і анонімність поданої інформації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81297" y="4147596"/>
        <a:ext cx="2282966" cy="149152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2C08BB-0E7A-4CFE-95E4-2A9F1040BB89}">
      <dsp:nvSpPr>
        <dsp:cNvPr id="0" name=""/>
        <dsp:cNvSpPr/>
      </dsp:nvSpPr>
      <dsp:spPr>
        <a:xfrm>
          <a:off x="1178772" y="656558"/>
          <a:ext cx="5696256" cy="5696256"/>
        </a:xfrm>
        <a:prstGeom prst="blockArc">
          <a:avLst>
            <a:gd name="adj1" fmla="val 13130254"/>
            <a:gd name="adj2" fmla="val 17524077"/>
            <a:gd name="adj3" fmla="val 3907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8406CA-1651-4A64-8DBB-F9D157447E64}">
      <dsp:nvSpPr>
        <dsp:cNvPr id="0" name=""/>
        <dsp:cNvSpPr/>
      </dsp:nvSpPr>
      <dsp:spPr>
        <a:xfrm>
          <a:off x="1513638" y="129212"/>
          <a:ext cx="5696256" cy="5696256"/>
        </a:xfrm>
        <a:prstGeom prst="blockArc">
          <a:avLst>
            <a:gd name="adj1" fmla="val 9434318"/>
            <a:gd name="adj2" fmla="val 12359614"/>
            <a:gd name="adj3" fmla="val 3907"/>
          </a:avLst>
        </a:prstGeom>
        <a:gradFill rotWithShape="0">
          <a:gsLst>
            <a:gs pos="0">
              <a:schemeClr val="accent5">
                <a:hueOff val="-8278230"/>
                <a:satOff val="33176"/>
                <a:lumOff val="7190"/>
                <a:alphaOff val="0"/>
                <a:shade val="51000"/>
                <a:satMod val="130000"/>
              </a:schemeClr>
            </a:gs>
            <a:gs pos="80000">
              <a:schemeClr val="accent5">
                <a:hueOff val="-8278230"/>
                <a:satOff val="33176"/>
                <a:lumOff val="7190"/>
                <a:alphaOff val="0"/>
                <a:shade val="93000"/>
                <a:satMod val="130000"/>
              </a:schemeClr>
            </a:gs>
            <a:gs pos="100000">
              <a:schemeClr val="accent5">
                <a:hueOff val="-8278230"/>
                <a:satOff val="33176"/>
                <a:lumOff val="71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5BFBAB-F2F7-42B6-984D-416778821C06}">
      <dsp:nvSpPr>
        <dsp:cNvPr id="0" name=""/>
        <dsp:cNvSpPr/>
      </dsp:nvSpPr>
      <dsp:spPr>
        <a:xfrm>
          <a:off x="1611496" y="401087"/>
          <a:ext cx="5696256" cy="5696256"/>
        </a:xfrm>
        <a:prstGeom prst="blockArc">
          <a:avLst>
            <a:gd name="adj1" fmla="val 7082386"/>
            <a:gd name="adj2" fmla="val 9790195"/>
            <a:gd name="adj3" fmla="val 3907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B7CBEA-573D-451C-B390-D7787845D5DE}">
      <dsp:nvSpPr>
        <dsp:cNvPr id="0" name=""/>
        <dsp:cNvSpPr/>
      </dsp:nvSpPr>
      <dsp:spPr>
        <a:xfrm>
          <a:off x="2207376" y="827344"/>
          <a:ext cx="5696256" cy="5696256"/>
        </a:xfrm>
        <a:prstGeom prst="blockArc">
          <a:avLst>
            <a:gd name="adj1" fmla="val 2813059"/>
            <a:gd name="adj2" fmla="val 7986928"/>
            <a:gd name="adj3" fmla="val 3907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DF09DE-402F-4A1B-8995-7066619DD02F}">
      <dsp:nvSpPr>
        <dsp:cNvPr id="0" name=""/>
        <dsp:cNvSpPr/>
      </dsp:nvSpPr>
      <dsp:spPr>
        <a:xfrm>
          <a:off x="2156274" y="876422"/>
          <a:ext cx="5696256" cy="5696256"/>
        </a:xfrm>
        <a:prstGeom prst="blockArc">
          <a:avLst>
            <a:gd name="adj1" fmla="val 144283"/>
            <a:gd name="adj2" fmla="val 2725832"/>
            <a:gd name="adj3" fmla="val 3907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B92D43-47B1-42BB-850E-C1A2B795D275}">
      <dsp:nvSpPr>
        <dsp:cNvPr id="0" name=""/>
        <dsp:cNvSpPr/>
      </dsp:nvSpPr>
      <dsp:spPr>
        <a:xfrm>
          <a:off x="2237050" y="316877"/>
          <a:ext cx="5696256" cy="5696256"/>
        </a:xfrm>
        <a:prstGeom prst="blockArc">
          <a:avLst>
            <a:gd name="adj1" fmla="val 20079117"/>
            <a:gd name="adj2" fmla="val 841455"/>
            <a:gd name="adj3" fmla="val 3907"/>
          </a:avLst>
        </a:prstGeom>
        <a:gradFill rotWithShape="0">
          <a:gsLst>
            <a:gs pos="0">
              <a:schemeClr val="accent5">
                <a:hueOff val="-1655646"/>
                <a:satOff val="6635"/>
                <a:lumOff val="1438"/>
                <a:alphaOff val="0"/>
                <a:shade val="51000"/>
                <a:satMod val="130000"/>
              </a:schemeClr>
            </a:gs>
            <a:gs pos="80000">
              <a:schemeClr val="accent5">
                <a:hueOff val="-1655646"/>
                <a:satOff val="6635"/>
                <a:lumOff val="1438"/>
                <a:alphaOff val="0"/>
                <a:shade val="93000"/>
                <a:satMod val="130000"/>
              </a:schemeClr>
            </a:gs>
            <a:gs pos="100000">
              <a:schemeClr val="accent5">
                <a:hueOff val="-1655646"/>
                <a:satOff val="6635"/>
                <a:lumOff val="14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957CC2-6876-48AF-8C0E-85A8F9E641DE}">
      <dsp:nvSpPr>
        <dsp:cNvPr id="0" name=""/>
        <dsp:cNvSpPr/>
      </dsp:nvSpPr>
      <dsp:spPr>
        <a:xfrm>
          <a:off x="2560682" y="841242"/>
          <a:ext cx="5696256" cy="5696256"/>
        </a:xfrm>
        <a:prstGeom prst="blockArc">
          <a:avLst>
            <a:gd name="adj1" fmla="val 15789380"/>
            <a:gd name="adj2" fmla="val 19318990"/>
            <a:gd name="adj3" fmla="val 3907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702D9B-2E40-40D6-AB4A-571AD31427D6}">
      <dsp:nvSpPr>
        <dsp:cNvPr id="0" name=""/>
        <dsp:cNvSpPr/>
      </dsp:nvSpPr>
      <dsp:spPr>
        <a:xfrm>
          <a:off x="3059828" y="1844828"/>
          <a:ext cx="3706365" cy="277290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Симптоми мобільної  залежності</a:t>
          </a:r>
          <a:endParaRPr lang="ru-RU" sz="36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02613" y="2250910"/>
        <a:ext cx="2620795" cy="1960738"/>
      </dsp:txXfrm>
    </dsp:sp>
    <dsp:sp modelId="{1177F8EE-EE0C-4A4A-9A48-AFD2CB7455D5}">
      <dsp:nvSpPr>
        <dsp:cNvPr id="0" name=""/>
        <dsp:cNvSpPr/>
      </dsp:nvSpPr>
      <dsp:spPr>
        <a:xfrm>
          <a:off x="3563886" y="144024"/>
          <a:ext cx="3024338" cy="154550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Потреба в спілкуванні</a:t>
          </a:r>
          <a:endParaRPr lang="ru-RU" sz="2800" b="1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06790" y="370358"/>
        <a:ext cx="2138530" cy="1092837"/>
      </dsp:txXfrm>
    </dsp:sp>
    <dsp:sp modelId="{B54EABFD-6C41-4C11-AE98-DD1A0EA15463}">
      <dsp:nvSpPr>
        <dsp:cNvPr id="0" name=""/>
        <dsp:cNvSpPr/>
      </dsp:nvSpPr>
      <dsp:spPr>
        <a:xfrm>
          <a:off x="6073636" y="1196743"/>
          <a:ext cx="3070363" cy="1545505"/>
        </a:xfrm>
        <a:prstGeom prst="ellipse">
          <a:avLst/>
        </a:prstGeom>
        <a:gradFill rotWithShape="0">
          <a:gsLst>
            <a:gs pos="0">
              <a:schemeClr val="accent5">
                <a:hueOff val="-1655646"/>
                <a:satOff val="6635"/>
                <a:lumOff val="1438"/>
                <a:alphaOff val="0"/>
                <a:shade val="51000"/>
                <a:satMod val="130000"/>
              </a:schemeClr>
            </a:gs>
            <a:gs pos="80000">
              <a:schemeClr val="accent5">
                <a:hueOff val="-1655646"/>
                <a:satOff val="6635"/>
                <a:lumOff val="1438"/>
                <a:alphaOff val="0"/>
                <a:shade val="93000"/>
                <a:satMod val="130000"/>
              </a:schemeClr>
            </a:gs>
            <a:gs pos="100000">
              <a:schemeClr val="accent5">
                <a:hueOff val="-1655646"/>
                <a:satOff val="6635"/>
                <a:lumOff val="14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Занадто  тривалі розмови</a:t>
          </a:r>
          <a:endParaRPr lang="ru-RU" sz="2800" b="1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523280" y="1423077"/>
        <a:ext cx="2171075" cy="1092837"/>
      </dsp:txXfrm>
    </dsp:sp>
    <dsp:sp modelId="{3AA07FEA-9261-4C9C-A73E-B881BD349853}">
      <dsp:nvSpPr>
        <dsp:cNvPr id="0" name=""/>
        <dsp:cNvSpPr/>
      </dsp:nvSpPr>
      <dsp:spPr>
        <a:xfrm>
          <a:off x="6444867" y="3068964"/>
          <a:ext cx="2699132" cy="1545505"/>
        </a:xfrm>
        <a:prstGeom prst="ellips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SMS</a:t>
          </a:r>
          <a:r>
            <a:rPr lang="uk-UA" sz="2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заради </a:t>
          </a:r>
          <a:r>
            <a:rPr lang="en-US" sz="2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SMS</a:t>
          </a:r>
          <a:r>
            <a:rPr lang="uk-UA" sz="2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800" b="1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840146" y="3295298"/>
        <a:ext cx="1908574" cy="1092837"/>
      </dsp:txXfrm>
    </dsp:sp>
    <dsp:sp modelId="{5EC588B3-BF3A-4A6B-BCDF-3850D1F578C8}">
      <dsp:nvSpPr>
        <dsp:cNvPr id="0" name=""/>
        <dsp:cNvSpPr/>
      </dsp:nvSpPr>
      <dsp:spPr>
        <a:xfrm>
          <a:off x="5295013" y="4941167"/>
          <a:ext cx="3338168" cy="1545505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Постійне очікування дзвінка</a:t>
          </a:r>
          <a:endParaRPr lang="ru-RU" sz="2800" b="1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83876" y="5167501"/>
        <a:ext cx="2360442" cy="1092837"/>
      </dsp:txXfrm>
    </dsp:sp>
    <dsp:sp modelId="{BC573039-414E-4493-863A-7409EF195D05}">
      <dsp:nvSpPr>
        <dsp:cNvPr id="0" name=""/>
        <dsp:cNvSpPr/>
      </dsp:nvSpPr>
      <dsp:spPr>
        <a:xfrm>
          <a:off x="1478592" y="4941175"/>
          <a:ext cx="3336653" cy="1545505"/>
        </a:xfrm>
        <a:prstGeom prst="ellips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Відсутність мобільного телефону</a:t>
          </a:r>
          <a:endParaRPr lang="ru-RU" sz="2800" b="1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67234" y="5167509"/>
        <a:ext cx="2359369" cy="1092837"/>
      </dsp:txXfrm>
    </dsp:sp>
    <dsp:sp modelId="{3D26DC78-7F6D-4041-B95A-929439E78BB8}">
      <dsp:nvSpPr>
        <dsp:cNvPr id="0" name=""/>
        <dsp:cNvSpPr/>
      </dsp:nvSpPr>
      <dsp:spPr>
        <a:xfrm>
          <a:off x="0" y="3174303"/>
          <a:ext cx="3573487" cy="1766868"/>
        </a:xfrm>
        <a:prstGeom prst="ellipse">
          <a:avLst/>
        </a:prstGeom>
        <a:gradFill rotWithShape="0">
          <a:gsLst>
            <a:gs pos="0">
              <a:schemeClr val="accent5">
                <a:hueOff val="-8278230"/>
                <a:satOff val="33176"/>
                <a:lumOff val="7190"/>
                <a:alphaOff val="0"/>
                <a:shade val="51000"/>
                <a:satMod val="130000"/>
              </a:schemeClr>
            </a:gs>
            <a:gs pos="80000">
              <a:schemeClr val="accent5">
                <a:hueOff val="-8278230"/>
                <a:satOff val="33176"/>
                <a:lumOff val="7190"/>
                <a:alphaOff val="0"/>
                <a:shade val="93000"/>
                <a:satMod val="130000"/>
              </a:schemeClr>
            </a:gs>
            <a:gs pos="100000">
              <a:schemeClr val="accent5">
                <a:hueOff val="-8278230"/>
                <a:satOff val="33176"/>
                <a:lumOff val="71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Намагання закачати в телефон все найсвіжіше</a:t>
          </a:r>
          <a:endParaRPr lang="ru-RU" sz="2800" b="1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23325" y="3433055"/>
        <a:ext cx="2526837" cy="1249364"/>
      </dsp:txXfrm>
    </dsp:sp>
    <dsp:sp modelId="{8314C7C0-4D70-4F72-B084-30A0FCE6E40F}">
      <dsp:nvSpPr>
        <dsp:cNvPr id="0" name=""/>
        <dsp:cNvSpPr/>
      </dsp:nvSpPr>
      <dsp:spPr>
        <a:xfrm>
          <a:off x="0" y="980722"/>
          <a:ext cx="3703510" cy="1545505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Тримати телефон в полі зору</a:t>
          </a:r>
          <a:endParaRPr lang="ru-RU" sz="2800" b="1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2366" y="1207056"/>
        <a:ext cx="2618778" cy="10928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28CC65-E1FC-46D5-98DA-CDF595FAE8DB}">
      <dsp:nvSpPr>
        <dsp:cNvPr id="0" name=""/>
        <dsp:cNvSpPr/>
      </dsp:nvSpPr>
      <dsp:spPr>
        <a:xfrm rot="5400000">
          <a:off x="-194076" y="200328"/>
          <a:ext cx="1293841" cy="90568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latin typeface="Times New Roman" pitchFamily="18" charset="0"/>
              <a:cs typeface="Times New Roman" pitchFamily="18" charset="0"/>
            </a:rPr>
            <a:t>1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459095"/>
        <a:ext cx="905688" cy="388153"/>
      </dsp:txXfrm>
    </dsp:sp>
    <dsp:sp modelId="{6474CBBE-C9B6-4CCA-AD5A-9D071F940740}">
      <dsp:nvSpPr>
        <dsp:cNvPr id="0" name=""/>
        <dsp:cNvSpPr/>
      </dsp:nvSpPr>
      <dsp:spPr>
        <a:xfrm rot="5400000">
          <a:off x="4851615" y="-4022979"/>
          <a:ext cx="841439" cy="8887399"/>
        </a:xfrm>
        <a:prstGeom prst="round2Same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200" b="1" kern="1200" dirty="0" smtClean="0">
              <a:latin typeface="Times New Roman" pitchFamily="18" charset="0"/>
              <a:cs typeface="Times New Roman" pitchFamily="18" charset="0"/>
            </a:rPr>
            <a:t>Нав'язливий </a:t>
          </a:r>
          <a:r>
            <a:rPr lang="uk-UA" sz="3200" b="1" kern="1200" dirty="0" err="1" smtClean="0">
              <a:latin typeface="Times New Roman" pitchFamily="18" charset="0"/>
              <a:cs typeface="Times New Roman" pitchFamily="18" charset="0"/>
            </a:rPr>
            <a:t>веб-серфінг</a:t>
          </a: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828635" y="41077"/>
        <a:ext cx="8846323" cy="759287"/>
      </dsp:txXfrm>
    </dsp:sp>
    <dsp:sp modelId="{2ED3B5CE-F52E-4543-81D0-995C8F30E434}">
      <dsp:nvSpPr>
        <dsp:cNvPr id="0" name=""/>
        <dsp:cNvSpPr/>
      </dsp:nvSpPr>
      <dsp:spPr>
        <a:xfrm rot="5400000">
          <a:off x="-194076" y="1379063"/>
          <a:ext cx="1293841" cy="90568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latin typeface="Times New Roman" pitchFamily="18" charset="0"/>
              <a:cs typeface="Times New Roman" pitchFamily="18" charset="0"/>
            </a:rPr>
            <a:t>2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1637830"/>
        <a:ext cx="905688" cy="388153"/>
      </dsp:txXfrm>
    </dsp:sp>
    <dsp:sp modelId="{EF6AB4A5-5D65-4D09-B067-726B255B36A9}">
      <dsp:nvSpPr>
        <dsp:cNvPr id="0" name=""/>
        <dsp:cNvSpPr/>
      </dsp:nvSpPr>
      <dsp:spPr>
        <a:xfrm rot="5400000">
          <a:off x="4928890" y="-2838213"/>
          <a:ext cx="840996" cy="8887399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err="1" smtClean="0">
              <a:latin typeface="Times New Roman" pitchFamily="18" charset="0"/>
              <a:cs typeface="Times New Roman" pitchFamily="18" charset="0"/>
            </a:rPr>
            <a:t>Пристрасть</a:t>
          </a: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3200" b="1" kern="1200" dirty="0" err="1" smtClean="0">
              <a:latin typeface="Times New Roman" pitchFamily="18" charset="0"/>
              <a:cs typeface="Times New Roman" pitchFamily="18" charset="0"/>
            </a:rPr>
            <a:t>віртуального</a:t>
          </a: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1" kern="1200" dirty="0" err="1" smtClean="0">
              <a:latin typeface="Times New Roman" pitchFamily="18" charset="0"/>
              <a:cs typeface="Times New Roman" pitchFamily="18" charset="0"/>
            </a:rPr>
            <a:t>спілкування</a:t>
          </a: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3200" b="1" kern="1200" dirty="0"/>
        </a:p>
      </dsp:txBody>
      <dsp:txXfrm rot="-5400000">
        <a:off x="905689" y="1226042"/>
        <a:ext cx="8846345" cy="758888"/>
      </dsp:txXfrm>
    </dsp:sp>
    <dsp:sp modelId="{2EF6E7A6-F790-40EC-8ED9-CFCB86747775}">
      <dsp:nvSpPr>
        <dsp:cNvPr id="0" name=""/>
        <dsp:cNvSpPr/>
      </dsp:nvSpPr>
      <dsp:spPr>
        <a:xfrm rot="5400000">
          <a:off x="-194076" y="2557799"/>
          <a:ext cx="1293841" cy="90568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latin typeface="Times New Roman" pitchFamily="18" charset="0"/>
              <a:cs typeface="Times New Roman" pitchFamily="18" charset="0"/>
            </a:rPr>
            <a:t>3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2816566"/>
        <a:ext cx="905688" cy="388153"/>
      </dsp:txXfrm>
    </dsp:sp>
    <dsp:sp modelId="{CA77A6AA-E053-4712-86CA-BE7A6DAD1C4A}">
      <dsp:nvSpPr>
        <dsp:cNvPr id="0" name=""/>
        <dsp:cNvSpPr/>
      </dsp:nvSpPr>
      <dsp:spPr>
        <a:xfrm rot="5400000">
          <a:off x="4928890" y="-1659477"/>
          <a:ext cx="840996" cy="8887399"/>
        </a:xfrm>
        <a:prstGeom prst="round2Same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200" b="1" kern="1200" dirty="0" smtClean="0">
              <a:latin typeface="Times New Roman" pitchFamily="18" charset="0"/>
              <a:cs typeface="Times New Roman" pitchFamily="18" charset="0"/>
            </a:rPr>
            <a:t>Ігрова залежність</a:t>
          </a: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 rot="-5400000">
        <a:off x="905689" y="2404778"/>
        <a:ext cx="8846345" cy="758888"/>
      </dsp:txXfrm>
    </dsp:sp>
    <dsp:sp modelId="{A28BDF08-B9BC-4231-8ED3-DDB15179921B}">
      <dsp:nvSpPr>
        <dsp:cNvPr id="0" name=""/>
        <dsp:cNvSpPr/>
      </dsp:nvSpPr>
      <dsp:spPr>
        <a:xfrm rot="5400000">
          <a:off x="-194076" y="3736535"/>
          <a:ext cx="1293841" cy="905688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latin typeface="Times New Roman" pitchFamily="18" charset="0"/>
              <a:cs typeface="Times New Roman" pitchFamily="18" charset="0"/>
            </a:rPr>
            <a:t>4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3995302"/>
        <a:ext cx="905688" cy="388153"/>
      </dsp:txXfrm>
    </dsp:sp>
    <dsp:sp modelId="{51EE06C0-90B6-4BDC-999F-C04EE93660D3}">
      <dsp:nvSpPr>
        <dsp:cNvPr id="0" name=""/>
        <dsp:cNvSpPr/>
      </dsp:nvSpPr>
      <dsp:spPr>
        <a:xfrm rot="5400000">
          <a:off x="4928890" y="-480742"/>
          <a:ext cx="840996" cy="8887399"/>
        </a:xfrm>
        <a:prstGeom prst="round2Same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err="1" smtClean="0">
              <a:latin typeface="Times New Roman" pitchFamily="18" charset="0"/>
              <a:cs typeface="Times New Roman" pitchFamily="18" charset="0"/>
            </a:rPr>
            <a:t>Нав’язлива</a:t>
          </a: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1" kern="1200" dirty="0" err="1" smtClean="0">
              <a:latin typeface="Times New Roman" pitchFamily="18" charset="0"/>
              <a:cs typeface="Times New Roman" pitchFamily="18" charset="0"/>
            </a:rPr>
            <a:t>фінансова</a:t>
          </a: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 потреба </a:t>
          </a:r>
          <a:endParaRPr lang="ru-RU" sz="3200" b="1" kern="1200" dirty="0"/>
        </a:p>
      </dsp:txBody>
      <dsp:txXfrm rot="-5400000">
        <a:off x="905689" y="3583513"/>
        <a:ext cx="8846345" cy="758888"/>
      </dsp:txXfrm>
    </dsp:sp>
    <dsp:sp modelId="{7966489F-4F79-4F7B-8F11-0984F27641E1}">
      <dsp:nvSpPr>
        <dsp:cNvPr id="0" name=""/>
        <dsp:cNvSpPr/>
      </dsp:nvSpPr>
      <dsp:spPr>
        <a:xfrm rot="5400000">
          <a:off x="-194076" y="4915270"/>
          <a:ext cx="1293841" cy="905688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latin typeface="Times New Roman" pitchFamily="18" charset="0"/>
              <a:cs typeface="Times New Roman" pitchFamily="18" charset="0"/>
            </a:rPr>
            <a:t>5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5174037"/>
        <a:ext cx="905688" cy="388153"/>
      </dsp:txXfrm>
    </dsp:sp>
    <dsp:sp modelId="{764D148D-F181-47C4-A8BD-321A84785FA1}">
      <dsp:nvSpPr>
        <dsp:cNvPr id="0" name=""/>
        <dsp:cNvSpPr/>
      </dsp:nvSpPr>
      <dsp:spPr>
        <a:xfrm rot="5400000">
          <a:off x="4928890" y="697993"/>
          <a:ext cx="840996" cy="8887399"/>
        </a:xfrm>
        <a:prstGeom prst="round2Same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err="1" smtClean="0">
              <a:latin typeface="Times New Roman" pitchFamily="18" charset="0"/>
              <a:cs typeface="Times New Roman" pitchFamily="18" charset="0"/>
            </a:rPr>
            <a:t>Кіберсексуальна</a:t>
          </a: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1" kern="1200" dirty="0" err="1" smtClean="0">
              <a:latin typeface="Times New Roman" pitchFamily="18" charset="0"/>
              <a:cs typeface="Times New Roman" pitchFamily="18" charset="0"/>
            </a:rPr>
            <a:t>залежність</a:t>
          </a: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3200" b="1" kern="1200" dirty="0"/>
        </a:p>
      </dsp:txBody>
      <dsp:txXfrm rot="-5400000">
        <a:off x="905689" y="4762248"/>
        <a:ext cx="8846345" cy="7588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D3D009-60FD-4357-8BE5-61D2FC2CC966}">
      <dsp:nvSpPr>
        <dsp:cNvPr id="0" name=""/>
        <dsp:cNvSpPr/>
      </dsp:nvSpPr>
      <dsp:spPr>
        <a:xfrm>
          <a:off x="0" y="0"/>
          <a:ext cx="9144000" cy="192665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згідно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із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якою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людина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захоплюється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грою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через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нестачу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материнської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турботи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любові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дитячому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віці</a:t>
          </a:r>
          <a:r>
            <a:rPr lang="ru-RU" sz="29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900" kern="1200" dirty="0"/>
        </a:p>
      </dsp:txBody>
      <dsp:txXfrm>
        <a:off x="2021465" y="0"/>
        <a:ext cx="7122534" cy="1926657"/>
      </dsp:txXfrm>
    </dsp:sp>
    <dsp:sp modelId="{ECAD73B0-CBFC-4A8B-BE3A-2D9A809B6CD5}">
      <dsp:nvSpPr>
        <dsp:cNvPr id="0" name=""/>
        <dsp:cNvSpPr/>
      </dsp:nvSpPr>
      <dsp:spPr>
        <a:xfrm>
          <a:off x="37656" y="133170"/>
          <a:ext cx="1828800" cy="15413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4BBC88-598A-4518-83C9-88EA1A9D35B6}">
      <dsp:nvSpPr>
        <dsp:cNvPr id="0" name=""/>
        <dsp:cNvSpPr/>
      </dsp:nvSpPr>
      <dsp:spPr>
        <a:xfrm>
          <a:off x="0" y="2119323"/>
          <a:ext cx="9144000" cy="192665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ігроманія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може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виникнути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внаслідок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зниження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організмі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рівня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дофаміну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який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відповідає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за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відчуття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задоволення</a:t>
          </a:r>
          <a:endParaRPr lang="ru-RU" sz="2800" kern="1200" dirty="0"/>
        </a:p>
      </dsp:txBody>
      <dsp:txXfrm>
        <a:off x="2021465" y="2119323"/>
        <a:ext cx="7122534" cy="1926657"/>
      </dsp:txXfrm>
    </dsp:sp>
    <dsp:sp modelId="{15F1CA27-DAF8-41D2-A76A-BDB014B88EC9}">
      <dsp:nvSpPr>
        <dsp:cNvPr id="0" name=""/>
        <dsp:cNvSpPr/>
      </dsp:nvSpPr>
      <dsp:spPr>
        <a:xfrm>
          <a:off x="192665" y="2311989"/>
          <a:ext cx="1828800" cy="15413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FFCB8C-E527-412F-9B14-DA651159774B}">
      <dsp:nvSpPr>
        <dsp:cNvPr id="0" name=""/>
        <dsp:cNvSpPr/>
      </dsp:nvSpPr>
      <dsp:spPr>
        <a:xfrm>
          <a:off x="0" y="4238646"/>
          <a:ext cx="9144000" cy="192665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просто на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даний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момент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людина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не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задоволена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своїм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життям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, а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занурення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гру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допомагає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йому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розслабитися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ні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про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не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думати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за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винятком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гри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800" kern="1200" dirty="0"/>
        </a:p>
      </dsp:txBody>
      <dsp:txXfrm>
        <a:off x="2021465" y="4238646"/>
        <a:ext cx="7122534" cy="1926657"/>
      </dsp:txXfrm>
    </dsp:sp>
    <dsp:sp modelId="{326CBD84-4445-4588-B4EE-2D289FB10C76}">
      <dsp:nvSpPr>
        <dsp:cNvPr id="0" name=""/>
        <dsp:cNvSpPr/>
      </dsp:nvSpPr>
      <dsp:spPr>
        <a:xfrm>
          <a:off x="192665" y="4431312"/>
          <a:ext cx="1828800" cy="15413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B09F52-6169-40E4-A3A9-8D3AC5D31866}">
      <dsp:nvSpPr>
        <dsp:cNvPr id="0" name=""/>
        <dsp:cNvSpPr/>
      </dsp:nvSpPr>
      <dsp:spPr>
        <a:xfrm>
          <a:off x="2825299" y="4172"/>
          <a:ext cx="3303124" cy="123921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latin typeface="Times New Roman" pitchFamily="18" charset="0"/>
              <a:cs typeface="Times New Roman" pitchFamily="18" charset="0"/>
            </a:rPr>
            <a:t>Чати 37%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85793" y="64666"/>
        <a:ext cx="3182136" cy="1118229"/>
      </dsp:txXfrm>
    </dsp:sp>
    <dsp:sp modelId="{A58A369F-1DA1-45FC-AA2A-F667E1112028}">
      <dsp:nvSpPr>
        <dsp:cNvPr id="0" name=""/>
        <dsp:cNvSpPr/>
      </dsp:nvSpPr>
      <dsp:spPr>
        <a:xfrm>
          <a:off x="1817474" y="977693"/>
          <a:ext cx="4948531" cy="4948531"/>
        </a:xfrm>
        <a:custGeom>
          <a:avLst/>
          <a:gdLst/>
          <a:ahLst/>
          <a:cxnLst/>
          <a:rect l="0" t="0" r="0" b="0"/>
          <a:pathLst>
            <a:path>
              <a:moveTo>
                <a:pt x="3694036" y="321557"/>
              </a:moveTo>
              <a:arcTo wR="2474265" hR="2474265" stAng="17972209" swAng="495287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8F7193-D782-46D3-B1C8-E640DD8F0F13}">
      <dsp:nvSpPr>
        <dsp:cNvPr id="0" name=""/>
        <dsp:cNvSpPr/>
      </dsp:nvSpPr>
      <dsp:spPr>
        <a:xfrm>
          <a:off x="4375471" y="1571417"/>
          <a:ext cx="4909111" cy="1239217"/>
        </a:xfrm>
        <a:prstGeom prst="round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latin typeface="Times New Roman" pitchFamily="18" charset="0"/>
              <a:cs typeface="Times New Roman" pitchFamily="18" charset="0"/>
            </a:rPr>
            <a:t>Мережеві ігри 28%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35965" y="1631911"/>
        <a:ext cx="4788123" cy="1118229"/>
      </dsp:txXfrm>
    </dsp:sp>
    <dsp:sp modelId="{BA39C333-5910-4B32-87F6-AE8D84E930FF}">
      <dsp:nvSpPr>
        <dsp:cNvPr id="0" name=""/>
        <dsp:cNvSpPr/>
      </dsp:nvSpPr>
      <dsp:spPr>
        <a:xfrm>
          <a:off x="2550462" y="1849545"/>
          <a:ext cx="4948531" cy="4948531"/>
        </a:xfrm>
        <a:custGeom>
          <a:avLst/>
          <a:gdLst/>
          <a:ahLst/>
          <a:cxnLst/>
          <a:rect l="0" t="0" r="0" b="0"/>
          <a:pathLst>
            <a:path>
              <a:moveTo>
                <a:pt x="4606693" y="1219377"/>
              </a:moveTo>
              <a:arcTo wR="2474265" hR="2474265" stAng="19771446" swAng="1338490"/>
            </a:path>
          </a:pathLst>
        </a:custGeom>
        <a:noFill/>
        <a:ln w="9525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3F407C-0AAD-4572-9C6A-EADD4A44D1E2}">
      <dsp:nvSpPr>
        <dsp:cNvPr id="0" name=""/>
        <dsp:cNvSpPr/>
      </dsp:nvSpPr>
      <dsp:spPr>
        <a:xfrm>
          <a:off x="5205538" y="4283186"/>
          <a:ext cx="3938461" cy="1239217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latin typeface="Times New Roman" pitchFamily="18" charset="0"/>
              <a:cs typeface="Times New Roman" pitchFamily="18" charset="0"/>
            </a:rPr>
            <a:t>Телеконференції 15%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66032" y="4343680"/>
        <a:ext cx="3817473" cy="1118229"/>
      </dsp:txXfrm>
    </dsp:sp>
    <dsp:sp modelId="{EFFC39E9-B48A-41B2-A9E8-AF82964B8740}">
      <dsp:nvSpPr>
        <dsp:cNvPr id="0" name=""/>
        <dsp:cNvSpPr/>
      </dsp:nvSpPr>
      <dsp:spPr>
        <a:xfrm>
          <a:off x="2573992" y="1149800"/>
          <a:ext cx="4948531" cy="4948531"/>
        </a:xfrm>
        <a:custGeom>
          <a:avLst/>
          <a:gdLst/>
          <a:ahLst/>
          <a:cxnLst/>
          <a:rect l="0" t="0" r="0" b="0"/>
          <a:pathLst>
            <a:path>
              <a:moveTo>
                <a:pt x="3548498" y="4703170"/>
              </a:moveTo>
              <a:arcTo wR="2474265" hR="2474265" stAng="3856081" swAng="2880398"/>
            </a:path>
          </a:pathLst>
        </a:custGeom>
        <a:noFill/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6BAE5B-8953-4B8C-BEBB-B921A48D6C87}">
      <dsp:nvSpPr>
        <dsp:cNvPr id="0" name=""/>
        <dsp:cNvSpPr/>
      </dsp:nvSpPr>
      <dsp:spPr>
        <a:xfrm>
          <a:off x="0" y="4375431"/>
          <a:ext cx="5190013" cy="1239217"/>
        </a:xfrm>
        <a:prstGeom prst="round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latin typeface="Times New Roman" pitchFamily="18" charset="0"/>
              <a:cs typeface="Times New Roman" pitchFamily="18" charset="0"/>
            </a:rPr>
            <a:t>Електронна пошта </a:t>
          </a:r>
          <a:endParaRPr lang="en-US" sz="28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latin typeface="Times New Roman" pitchFamily="18" charset="0"/>
              <a:cs typeface="Times New Roman" pitchFamily="18" charset="0"/>
            </a:rPr>
            <a:t>13%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494" y="4435925"/>
        <a:ext cx="5069025" cy="1118229"/>
      </dsp:txXfrm>
    </dsp:sp>
    <dsp:sp modelId="{B2B466FF-1755-4705-BE15-9DDE295EB287}">
      <dsp:nvSpPr>
        <dsp:cNvPr id="0" name=""/>
        <dsp:cNvSpPr/>
      </dsp:nvSpPr>
      <dsp:spPr>
        <a:xfrm>
          <a:off x="1910386" y="882312"/>
          <a:ext cx="4948531" cy="4948531"/>
        </a:xfrm>
        <a:custGeom>
          <a:avLst/>
          <a:gdLst/>
          <a:ahLst/>
          <a:cxnLst/>
          <a:rect l="0" t="0" r="0" b="0"/>
          <a:pathLst>
            <a:path>
              <a:moveTo>
                <a:pt x="108524" y="3199012"/>
              </a:moveTo>
              <a:arcTo wR="2474265" hR="2474265" stAng="9778051" swAng="1349734"/>
            </a:path>
          </a:pathLst>
        </a:custGeom>
        <a:noFill/>
        <a:ln w="9525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F4D8A5-9665-4E90-A418-6C626A9B7E19}">
      <dsp:nvSpPr>
        <dsp:cNvPr id="0" name=""/>
        <dsp:cNvSpPr/>
      </dsp:nvSpPr>
      <dsp:spPr>
        <a:xfrm>
          <a:off x="-140583" y="1571409"/>
          <a:ext cx="4528557" cy="1239217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latin typeface="Times New Roman" pitchFamily="18" charset="0"/>
              <a:cs typeface="Times New Roman" pitchFamily="18" charset="0"/>
            </a:rPr>
            <a:t>Сайти Всесвітньої павутини 7%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-80089" y="1631903"/>
        <a:ext cx="4407569" cy="1118229"/>
      </dsp:txXfrm>
    </dsp:sp>
    <dsp:sp modelId="{93249418-002E-411B-AA81-B02EA0632316}">
      <dsp:nvSpPr>
        <dsp:cNvPr id="0" name=""/>
        <dsp:cNvSpPr/>
      </dsp:nvSpPr>
      <dsp:spPr>
        <a:xfrm>
          <a:off x="2187713" y="977693"/>
          <a:ext cx="4948531" cy="4948531"/>
        </a:xfrm>
        <a:custGeom>
          <a:avLst/>
          <a:gdLst/>
          <a:ahLst/>
          <a:cxnLst/>
          <a:rect l="0" t="0" r="0" b="0"/>
          <a:pathLst>
            <a:path>
              <a:moveTo>
                <a:pt x="958064" y="518984"/>
              </a:moveTo>
              <a:arcTo wR="2474265" hR="2474265" stAng="13932516" swAng="495278"/>
            </a:path>
          </a:pathLst>
        </a:custGeom>
        <a:noFill/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79CCB2-047A-4D7A-977C-6394F33BABC4}">
      <dsp:nvSpPr>
        <dsp:cNvPr id="0" name=""/>
        <dsp:cNvSpPr/>
      </dsp:nvSpPr>
      <dsp:spPr>
        <a:xfrm>
          <a:off x="3023676" y="0"/>
          <a:ext cx="2916476" cy="2055101"/>
        </a:xfrm>
        <a:prstGeom prst="trapezoid">
          <a:avLst>
            <a:gd name="adj" fmla="val 7270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uk-UA" sz="28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latin typeface="Times New Roman" pitchFamily="18" charset="0"/>
              <a:cs typeface="Times New Roman" pitchFamily="18" charset="0"/>
            </a:rPr>
            <a:t>І стадія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800" b="0" i="1" kern="1200" dirty="0" smtClean="0">
              <a:latin typeface="Times New Roman" pitchFamily="18" charset="0"/>
              <a:cs typeface="Times New Roman" pitchFamily="18" charset="0"/>
            </a:rPr>
            <a:t>Легкий  розлад </a:t>
          </a:r>
          <a:endParaRPr lang="ru-RU" sz="2800" b="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23676" y="0"/>
        <a:ext cx="2916476" cy="2055101"/>
      </dsp:txXfrm>
    </dsp:sp>
    <dsp:sp modelId="{67E6F10E-EA85-46DB-A207-447B058480F2}">
      <dsp:nvSpPr>
        <dsp:cNvPr id="0" name=""/>
        <dsp:cNvSpPr/>
      </dsp:nvSpPr>
      <dsp:spPr>
        <a:xfrm>
          <a:off x="1494081" y="2055101"/>
          <a:ext cx="5976325" cy="2055101"/>
        </a:xfrm>
        <a:prstGeom prst="trapezoid">
          <a:avLst>
            <a:gd name="adj" fmla="val 72701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latin typeface="Times New Roman" pitchFamily="18" charset="0"/>
              <a:cs typeface="Times New Roman" pitchFamily="18" charset="0"/>
            </a:rPr>
            <a:t>ІІ стадія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dirty="0" smtClean="0">
              <a:latin typeface="Times New Roman" pitchFamily="18" charset="0"/>
              <a:cs typeface="Times New Roman" pitchFamily="18" charset="0"/>
            </a:rPr>
            <a:t>Наростання симптомів </a:t>
          </a:r>
          <a:endParaRPr lang="ru-RU" sz="28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39938" y="2055101"/>
        <a:ext cx="3884611" cy="2055101"/>
      </dsp:txXfrm>
    </dsp:sp>
    <dsp:sp modelId="{544BC1B8-3E25-4447-97F9-D5E6FE7C5857}">
      <dsp:nvSpPr>
        <dsp:cNvPr id="0" name=""/>
        <dsp:cNvSpPr/>
      </dsp:nvSpPr>
      <dsp:spPr>
        <a:xfrm>
          <a:off x="0" y="4110202"/>
          <a:ext cx="8964488" cy="2055101"/>
        </a:xfrm>
        <a:prstGeom prst="trapezoid">
          <a:avLst>
            <a:gd name="adj" fmla="val 72701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latin typeface="Times New Roman" pitchFamily="18" charset="0"/>
              <a:cs typeface="Times New Roman" pitchFamily="18" charset="0"/>
            </a:rPr>
            <a:t>ІІІ стадія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dirty="0" smtClean="0">
              <a:latin typeface="Times New Roman" pitchFamily="18" charset="0"/>
              <a:cs typeface="Times New Roman" pitchFamily="18" charset="0"/>
            </a:rPr>
            <a:t>Соціальна </a:t>
          </a:r>
          <a:r>
            <a:rPr lang="uk-UA" sz="2800" i="1" kern="1200" dirty="0" err="1" smtClean="0">
              <a:latin typeface="Times New Roman" pitchFamily="18" charset="0"/>
              <a:cs typeface="Times New Roman" pitchFamily="18" charset="0"/>
            </a:rPr>
            <a:t>дезадаптація</a:t>
          </a:r>
          <a:endParaRPr lang="ru-RU" sz="28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68785" y="4110202"/>
        <a:ext cx="5826917" cy="20551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B9179B-05AA-4ACF-A735-60B6642AE167}">
      <dsp:nvSpPr>
        <dsp:cNvPr id="0" name=""/>
        <dsp:cNvSpPr/>
      </dsp:nvSpPr>
      <dsp:spPr>
        <a:xfrm>
          <a:off x="4932054" y="3168340"/>
          <a:ext cx="2879610" cy="2356447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latin typeface="Times New Roman" pitchFamily="18" charset="0"/>
              <a:cs typeface="Times New Roman" pitchFamily="18" charset="0"/>
            </a:rPr>
            <a:t>Діти та підлітки  –  </a:t>
          </a:r>
          <a:r>
            <a:rPr lang="uk-UA" sz="40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78%</a:t>
          </a:r>
          <a:endParaRPr lang="ru-RU" sz="40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71883" y="3720326"/>
        <a:ext cx="1799952" cy="1211263"/>
      </dsp:txXfrm>
    </dsp:sp>
    <dsp:sp modelId="{1D4410E4-D297-4547-AE23-05638B43C323}">
      <dsp:nvSpPr>
        <dsp:cNvPr id="0" name=""/>
        <dsp:cNvSpPr/>
      </dsp:nvSpPr>
      <dsp:spPr>
        <a:xfrm>
          <a:off x="1403648" y="2664287"/>
          <a:ext cx="4003659" cy="2765084"/>
        </a:xfrm>
        <a:prstGeom prst="gear6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Times New Roman" pitchFamily="18" charset="0"/>
              <a:cs typeface="Times New Roman" pitchFamily="18" charset="0"/>
            </a:rPr>
            <a:t>Жінки старше 45 років –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57%</a:t>
          </a:r>
          <a:endParaRPr lang="ru-RU" sz="40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79807" y="3364612"/>
        <a:ext cx="2251341" cy="1364434"/>
      </dsp:txXfrm>
    </dsp:sp>
    <dsp:sp modelId="{37578675-4517-46B6-B9A1-E12D2AC001D5}">
      <dsp:nvSpPr>
        <dsp:cNvPr id="0" name=""/>
        <dsp:cNvSpPr/>
      </dsp:nvSpPr>
      <dsp:spPr>
        <a:xfrm rot="20700000">
          <a:off x="2900605" y="372828"/>
          <a:ext cx="4150005" cy="2717593"/>
        </a:xfrm>
        <a:prstGeom prst="gear6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800" kern="1200" dirty="0" smtClean="0">
              <a:latin typeface="Times New Roman" pitchFamily="18" charset="0"/>
              <a:cs typeface="Times New Roman" pitchFamily="18" charset="0"/>
            </a:rPr>
            <a:t>   Чоловіки старше 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800" kern="1200" dirty="0" smtClean="0">
              <a:latin typeface="Times New Roman" pitchFamily="18" charset="0"/>
              <a:cs typeface="Times New Roman" pitchFamily="18" charset="0"/>
            </a:rPr>
            <a:t>30-35 років – </a:t>
          </a:r>
          <a:r>
            <a:rPr lang="uk-UA" sz="40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32%</a:t>
          </a:r>
          <a:endParaRPr lang="ru-RU" sz="40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20700000">
        <a:off x="3895783" y="883916"/>
        <a:ext cx="2159649" cy="1695418"/>
      </dsp:txXfrm>
    </dsp:sp>
    <dsp:sp modelId="{08C47BBE-AEB7-4145-97A9-045D4E895AF3}">
      <dsp:nvSpPr>
        <dsp:cNvPr id="0" name=""/>
        <dsp:cNvSpPr/>
      </dsp:nvSpPr>
      <dsp:spPr>
        <a:xfrm>
          <a:off x="4182909" y="2444531"/>
          <a:ext cx="4004796" cy="4004796"/>
        </a:xfrm>
        <a:prstGeom prst="circularArrow">
          <a:avLst>
            <a:gd name="adj1" fmla="val 4687"/>
            <a:gd name="adj2" fmla="val 299029"/>
            <a:gd name="adj3" fmla="val 2543174"/>
            <a:gd name="adj4" fmla="val 15804276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030947-3AFF-477F-B12F-3F606F0BAD05}">
      <dsp:nvSpPr>
        <dsp:cNvPr id="0" name=""/>
        <dsp:cNvSpPr/>
      </dsp:nvSpPr>
      <dsp:spPr>
        <a:xfrm>
          <a:off x="2183404" y="1676831"/>
          <a:ext cx="2909735" cy="290973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AB5F59-97F9-4419-BF23-42612854D069}">
      <dsp:nvSpPr>
        <dsp:cNvPr id="0" name=""/>
        <dsp:cNvSpPr/>
      </dsp:nvSpPr>
      <dsp:spPr>
        <a:xfrm>
          <a:off x="3345167" y="122132"/>
          <a:ext cx="3137280" cy="313728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B1FD61-42D5-49A6-B90C-8CFAAE4D5F90}">
      <dsp:nvSpPr>
        <dsp:cNvPr id="0" name=""/>
        <dsp:cNvSpPr/>
      </dsp:nvSpPr>
      <dsp:spPr>
        <a:xfrm>
          <a:off x="0" y="-11"/>
          <a:ext cx="8229600" cy="5328614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5CDE815-C43D-46AB-8EC0-4B8B2F0B7E15}">
      <dsp:nvSpPr>
        <dsp:cNvPr id="0" name=""/>
        <dsp:cNvSpPr/>
      </dsp:nvSpPr>
      <dsp:spPr>
        <a:xfrm>
          <a:off x="1045159" y="3642589"/>
          <a:ext cx="213969" cy="213969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DBE0E2-B72C-483D-B261-BC0108D2255B}">
      <dsp:nvSpPr>
        <dsp:cNvPr id="0" name=""/>
        <dsp:cNvSpPr/>
      </dsp:nvSpPr>
      <dsp:spPr>
        <a:xfrm>
          <a:off x="1152144" y="3749574"/>
          <a:ext cx="1917496" cy="1486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378" tIns="0" rIns="0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latin typeface="Times New Roman" pitchFamily="18" charset="0"/>
              <a:cs typeface="Times New Roman" pitchFamily="18" charset="0"/>
            </a:rPr>
            <a:t>12,9 млн.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33% </a:t>
          </a:r>
          <a:endParaRPr lang="ru-RU" sz="28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52144" y="3749574"/>
        <a:ext cx="1917496" cy="1486471"/>
      </dsp:txXfrm>
    </dsp:sp>
    <dsp:sp modelId="{00095317-45B6-4AD0-9307-3560841F3FEF}">
      <dsp:nvSpPr>
        <dsp:cNvPr id="0" name=""/>
        <dsp:cNvSpPr/>
      </dsp:nvSpPr>
      <dsp:spPr>
        <a:xfrm>
          <a:off x="2933852" y="2244586"/>
          <a:ext cx="386791" cy="386791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109454"/>
                <a:satOff val="-716"/>
                <a:lumOff val="12277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109454"/>
                <a:satOff val="-716"/>
                <a:lumOff val="12277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109454"/>
                <a:satOff val="-716"/>
                <a:lumOff val="122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FC1B2F-EE60-4609-AE3D-EFC419FE31DF}">
      <dsp:nvSpPr>
        <dsp:cNvPr id="0" name=""/>
        <dsp:cNvSpPr/>
      </dsp:nvSpPr>
      <dsp:spPr>
        <a:xfrm>
          <a:off x="3132798" y="2530527"/>
          <a:ext cx="1975104" cy="2798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4953" tIns="0" rIns="0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latin typeface="Times New Roman" pitchFamily="18" charset="0"/>
              <a:cs typeface="Times New Roman" pitchFamily="18" charset="0"/>
            </a:rPr>
            <a:t>11,8 млн</a:t>
          </a:r>
          <a:r>
            <a:rPr lang="uk-UA" sz="28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uk-UA" sz="28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30%</a:t>
          </a:r>
          <a:endParaRPr lang="ru-RU" sz="28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32798" y="2530527"/>
        <a:ext cx="1975104" cy="2798064"/>
      </dsp:txXfrm>
    </dsp:sp>
    <dsp:sp modelId="{D9CA3A0C-6A3A-4083-9EDE-8CA57261AC02}">
      <dsp:nvSpPr>
        <dsp:cNvPr id="0" name=""/>
        <dsp:cNvSpPr/>
      </dsp:nvSpPr>
      <dsp:spPr>
        <a:xfrm>
          <a:off x="5205222" y="1393851"/>
          <a:ext cx="534924" cy="534924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218907"/>
                <a:satOff val="-1431"/>
                <a:lumOff val="24554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218907"/>
                <a:satOff val="-1431"/>
                <a:lumOff val="24554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218907"/>
                <a:satOff val="-1431"/>
                <a:lumOff val="2455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67996D-8252-41B9-A58D-DEBE21233D7F}">
      <dsp:nvSpPr>
        <dsp:cNvPr id="0" name=""/>
        <dsp:cNvSpPr/>
      </dsp:nvSpPr>
      <dsp:spPr>
        <a:xfrm>
          <a:off x="5472684" y="1661313"/>
          <a:ext cx="1975104" cy="3574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445" tIns="0" rIns="0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latin typeface="Times New Roman" pitchFamily="18" charset="0"/>
              <a:cs typeface="Times New Roman" pitchFamily="18" charset="0"/>
            </a:rPr>
            <a:t>8,7 млн. </a:t>
          </a:r>
          <a:r>
            <a:rPr lang="uk-UA" sz="28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22%</a:t>
          </a:r>
          <a:endParaRPr lang="ru-RU" sz="28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72684" y="1661313"/>
        <a:ext cx="1975104" cy="357473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CF4883-0EAC-4DEC-83B6-1FA5A7B761AA}">
      <dsp:nvSpPr>
        <dsp:cNvPr id="0" name=""/>
        <dsp:cNvSpPr/>
      </dsp:nvSpPr>
      <dsp:spPr>
        <a:xfrm>
          <a:off x="0" y="0"/>
          <a:ext cx="6583680" cy="9957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latin typeface="Times New Roman" pitchFamily="18" charset="0"/>
              <a:cs typeface="Times New Roman" pitchFamily="18" charset="0"/>
            </a:rPr>
            <a:t>головний</a:t>
          </a: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1" kern="1200" dirty="0" err="1" smtClean="0">
              <a:latin typeface="Times New Roman" pitchFamily="18" charset="0"/>
              <a:cs typeface="Times New Roman" pitchFamily="18" charset="0"/>
            </a:rPr>
            <a:t>мозок</a:t>
          </a: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163" y="29163"/>
        <a:ext cx="5425092" cy="937385"/>
      </dsp:txXfrm>
    </dsp:sp>
    <dsp:sp modelId="{25C34156-264E-497F-BE82-EFDE36E389D2}">
      <dsp:nvSpPr>
        <dsp:cNvPr id="0" name=""/>
        <dsp:cNvSpPr/>
      </dsp:nvSpPr>
      <dsp:spPr>
        <a:xfrm>
          <a:off x="115247" y="1176750"/>
          <a:ext cx="7455951" cy="995711"/>
        </a:xfrm>
        <a:prstGeom prst="roundRect">
          <a:avLst>
            <a:gd name="adj" fmla="val 1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latin typeface="Times New Roman" pitchFamily="18" charset="0"/>
              <a:cs typeface="Times New Roman" pitchFamily="18" charset="0"/>
            </a:rPr>
            <a:t>периферичні</a:t>
          </a: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1" kern="1200" dirty="0" err="1" smtClean="0">
              <a:latin typeface="Times New Roman" pitchFamily="18" charset="0"/>
              <a:cs typeface="Times New Roman" pitchFamily="18" charset="0"/>
            </a:rPr>
            <a:t>рецепторні</a:t>
          </a: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1" kern="1200" dirty="0" err="1" smtClean="0">
              <a:latin typeface="Times New Roman" pitchFamily="18" charset="0"/>
              <a:cs typeface="Times New Roman" pitchFamily="18" charset="0"/>
            </a:rPr>
            <a:t>зони</a:t>
          </a: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 вестибулярного </a:t>
          </a:r>
          <a:r>
            <a:rPr lang="ru-RU" sz="3200" b="1" kern="1200" dirty="0" err="1" smtClean="0">
              <a:latin typeface="Times New Roman" pitchFamily="18" charset="0"/>
              <a:cs typeface="Times New Roman" pitchFamily="18" charset="0"/>
            </a:rPr>
            <a:t>аналізатора</a:t>
          </a: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4410" y="1205913"/>
        <a:ext cx="6040227" cy="937385"/>
      </dsp:txXfrm>
    </dsp:sp>
    <dsp:sp modelId="{1092DB75-A89D-470D-B21C-64DF0B743FAF}">
      <dsp:nvSpPr>
        <dsp:cNvPr id="0" name=""/>
        <dsp:cNvSpPr/>
      </dsp:nvSpPr>
      <dsp:spPr>
        <a:xfrm>
          <a:off x="1094536" y="2353500"/>
          <a:ext cx="6583680" cy="995711"/>
        </a:xfrm>
        <a:prstGeom prst="roundRect">
          <a:avLst>
            <a:gd name="adj" fmla="val 1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слухового </a:t>
          </a:r>
          <a:r>
            <a:rPr lang="ru-RU" sz="3200" b="1" kern="1200" dirty="0" err="1" smtClean="0">
              <a:latin typeface="Times New Roman" pitchFamily="18" charset="0"/>
              <a:cs typeface="Times New Roman" pitchFamily="18" charset="0"/>
            </a:rPr>
            <a:t>аналізатора</a:t>
          </a: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23699" y="2382663"/>
        <a:ext cx="5334987" cy="937385"/>
      </dsp:txXfrm>
    </dsp:sp>
    <dsp:sp modelId="{8306DC15-B0B0-4D65-8679-5E3E609D0565}">
      <dsp:nvSpPr>
        <dsp:cNvPr id="0" name=""/>
        <dsp:cNvSpPr/>
      </dsp:nvSpPr>
      <dsp:spPr>
        <a:xfrm>
          <a:off x="1594501" y="3484986"/>
          <a:ext cx="6583680" cy="995711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latin typeface="Times New Roman" pitchFamily="18" charset="0"/>
              <a:cs typeface="Times New Roman" pitchFamily="18" charset="0"/>
            </a:rPr>
            <a:t>сітківки</a:t>
          </a: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 очей</a:t>
          </a: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23664" y="3514149"/>
        <a:ext cx="5326758" cy="937385"/>
      </dsp:txXfrm>
    </dsp:sp>
    <dsp:sp modelId="{865BE176-7669-4FE1-AE55-06D574652EF0}">
      <dsp:nvSpPr>
        <dsp:cNvPr id="0" name=""/>
        <dsp:cNvSpPr/>
      </dsp:nvSpPr>
      <dsp:spPr>
        <a:xfrm>
          <a:off x="5936467" y="762624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6082090" y="762624"/>
        <a:ext cx="355966" cy="487027"/>
      </dsp:txXfrm>
    </dsp:sp>
    <dsp:sp modelId="{6F90798E-DC3D-4EB1-BF73-13DD25FE16A7}">
      <dsp:nvSpPr>
        <dsp:cNvPr id="0" name=""/>
        <dsp:cNvSpPr/>
      </dsp:nvSpPr>
      <dsp:spPr>
        <a:xfrm>
          <a:off x="6487850" y="1939375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6633473" y="1939375"/>
        <a:ext cx="355966" cy="487027"/>
      </dsp:txXfrm>
    </dsp:sp>
    <dsp:sp modelId="{3D71E09A-3E4E-4DB1-B8BA-DFCB5B8B558B}">
      <dsp:nvSpPr>
        <dsp:cNvPr id="0" name=""/>
        <dsp:cNvSpPr/>
      </dsp:nvSpPr>
      <dsp:spPr>
        <a:xfrm>
          <a:off x="7031004" y="3116125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7176627" y="3116125"/>
        <a:ext cx="355966" cy="48702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7C350-085A-4F64-BA96-997C434582AF}">
      <dsp:nvSpPr>
        <dsp:cNvPr id="0" name=""/>
        <dsp:cNvSpPr/>
      </dsp:nvSpPr>
      <dsp:spPr>
        <a:xfrm rot="5400000">
          <a:off x="-305699" y="305754"/>
          <a:ext cx="2037993" cy="142659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/>
            <a:t>1</a:t>
          </a:r>
          <a:endParaRPr lang="ru-RU" sz="4000" kern="1200" dirty="0"/>
        </a:p>
      </dsp:txBody>
      <dsp:txXfrm rot="-5400000">
        <a:off x="1" y="713353"/>
        <a:ext cx="1426595" cy="611398"/>
      </dsp:txXfrm>
    </dsp:sp>
    <dsp:sp modelId="{26F54FA9-F2EC-4E1B-8CD9-6270AEE9188D}">
      <dsp:nvSpPr>
        <dsp:cNvPr id="0" name=""/>
        <dsp:cNvSpPr/>
      </dsp:nvSpPr>
      <dsp:spPr>
        <a:xfrm rot="5400000">
          <a:off x="4622949" y="-3196299"/>
          <a:ext cx="1324695" cy="7717404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200" b="1" kern="1200" dirty="0" smtClean="0">
              <a:latin typeface="Times New Roman" pitchFamily="18" charset="0"/>
              <a:cs typeface="Times New Roman" pitchFamily="18" charset="0"/>
            </a:rPr>
            <a:t>перенапруження м'язів</a:t>
          </a: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426595" y="64721"/>
        <a:ext cx="7652738" cy="1195363"/>
      </dsp:txXfrm>
    </dsp:sp>
    <dsp:sp modelId="{5B3EF95A-025F-4B3B-A400-3EEABC1E73DF}">
      <dsp:nvSpPr>
        <dsp:cNvPr id="0" name=""/>
        <dsp:cNvSpPr/>
      </dsp:nvSpPr>
      <dsp:spPr>
        <a:xfrm rot="5400000">
          <a:off x="-305699" y="2153330"/>
          <a:ext cx="2037993" cy="142659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/>
            <a:t>2</a:t>
          </a:r>
          <a:endParaRPr lang="ru-RU" sz="4000" kern="1200" dirty="0"/>
        </a:p>
      </dsp:txBody>
      <dsp:txXfrm rot="-5400000">
        <a:off x="1" y="2560929"/>
        <a:ext cx="1426595" cy="611398"/>
      </dsp:txXfrm>
    </dsp:sp>
    <dsp:sp modelId="{08496289-6CF9-4117-8376-A846B511A356}">
      <dsp:nvSpPr>
        <dsp:cNvPr id="0" name=""/>
        <dsp:cNvSpPr/>
      </dsp:nvSpPr>
      <dsp:spPr>
        <a:xfrm rot="5400000">
          <a:off x="4622949" y="-1348723"/>
          <a:ext cx="1324695" cy="7717404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200" b="1" kern="1200" dirty="0" smtClean="0">
              <a:latin typeface="Times New Roman" pitchFamily="18" charset="0"/>
              <a:cs typeface="Times New Roman" pitchFamily="18" charset="0"/>
            </a:rPr>
            <a:t>запалення сухожиль</a:t>
          </a: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426595" y="1912297"/>
        <a:ext cx="7652738" cy="1195363"/>
      </dsp:txXfrm>
    </dsp:sp>
    <dsp:sp modelId="{9D81D544-A88E-482D-ABB6-BF92A0481F8B}">
      <dsp:nvSpPr>
        <dsp:cNvPr id="0" name=""/>
        <dsp:cNvSpPr/>
      </dsp:nvSpPr>
      <dsp:spPr>
        <a:xfrm rot="5400000">
          <a:off x="-305699" y="4000906"/>
          <a:ext cx="2037993" cy="142659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/>
            <a:t>3</a:t>
          </a:r>
          <a:endParaRPr lang="ru-RU" sz="4000" kern="1200" dirty="0"/>
        </a:p>
      </dsp:txBody>
      <dsp:txXfrm rot="-5400000">
        <a:off x="1" y="4408505"/>
        <a:ext cx="1426595" cy="611398"/>
      </dsp:txXfrm>
    </dsp:sp>
    <dsp:sp modelId="{CFF923A0-D2E9-4EDE-9757-EB4D0B1E99A5}">
      <dsp:nvSpPr>
        <dsp:cNvPr id="0" name=""/>
        <dsp:cNvSpPr/>
      </dsp:nvSpPr>
      <dsp:spPr>
        <a:xfrm rot="5400000">
          <a:off x="4622949" y="498852"/>
          <a:ext cx="1324695" cy="7717404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200" b="1" kern="1200" dirty="0" smtClean="0">
              <a:latin typeface="Times New Roman" pitchFamily="18" charset="0"/>
              <a:cs typeface="Times New Roman" pitchFamily="18" charset="0"/>
            </a:rPr>
            <a:t>зміщення хребців</a:t>
          </a: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426595" y="3759872"/>
        <a:ext cx="7652738" cy="1195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4818EB1-57F6-44A5-9183-9077465D42FD}" type="datetimeFigureOut">
              <a:rPr lang="ru-RU"/>
              <a:pPr>
                <a:defRPr/>
              </a:pPr>
              <a:t>26.11.2017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FAADF14-3419-4059-ACFE-B9BD73881C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3674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4E596A-5AE9-4783-90F5-3F4CBD63805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3FFCB-73D2-4C94-8473-9585F3A94C1F}" type="datetimeFigureOut">
              <a:rPr lang="ru-RU"/>
              <a:pPr>
                <a:defRPr/>
              </a:pPr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55102-8B43-4A12-BC4E-7DB3AF99FF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97C54-7C77-4D2B-ABAA-8E39A3D3DCDF}" type="datetimeFigureOut">
              <a:rPr lang="ru-RU"/>
              <a:pPr>
                <a:defRPr/>
              </a:pPr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DB68C-C483-4B88-9017-1D9B8CC9D9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BEA6B-94EF-433B-81B2-0308AF2309FE}" type="datetimeFigureOut">
              <a:rPr lang="ru-RU"/>
              <a:pPr>
                <a:defRPr/>
              </a:pPr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E5AEE-DC4E-453E-8AB3-C3DC986B3C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D4840-8567-4E97-8072-0FBF020F4EF1}" type="datetimeFigureOut">
              <a:rPr lang="ru-RU"/>
              <a:pPr>
                <a:defRPr/>
              </a:pPr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57142-665B-425D-A0DB-451993E69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C921B-51EA-45BB-8540-A843593EEEC9}" type="datetimeFigureOut">
              <a:rPr lang="ru-RU"/>
              <a:pPr>
                <a:defRPr/>
              </a:pPr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1D3A7-FDD0-462B-A7CA-EEB86550D6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D8BE2-9FA2-449A-A5F9-48F04123D37F}" type="datetimeFigureOut">
              <a:rPr lang="ru-RU"/>
              <a:pPr>
                <a:defRPr/>
              </a:pPr>
              <a:t>26.11.2017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DA284-2EE2-4123-A7E1-24E922B69A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57DFC-CFF5-4747-A06D-D373B81C9B86}" type="datetimeFigureOut">
              <a:rPr lang="ru-RU"/>
              <a:pPr>
                <a:defRPr/>
              </a:pPr>
              <a:t>26.11.2017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7799C-6D61-4565-A645-5A777CDC0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88E0C-8EE3-44FF-A4E4-9CB33B72AFFF}" type="datetimeFigureOut">
              <a:rPr lang="ru-RU"/>
              <a:pPr>
                <a:defRPr/>
              </a:pPr>
              <a:t>26.11.2017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ED6CB-1C0C-42AC-AB72-8BBEBCC45D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BA7EA-9F0F-471E-BE74-47D155F4F58B}" type="datetimeFigureOut">
              <a:rPr lang="ru-RU"/>
              <a:pPr>
                <a:defRPr/>
              </a:pPr>
              <a:t>26.11.2017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A6FB9-F4A3-4AB4-AFAE-41855FBF33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12BE9-51B4-4CC7-9B9E-8B1C675A7AEE}" type="datetimeFigureOut">
              <a:rPr lang="ru-RU"/>
              <a:pPr>
                <a:defRPr/>
              </a:pPr>
              <a:t>26.11.2017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F054C-5837-4BEE-B484-4B6BFC6B9E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536D5-60F4-4ECC-B705-133A12BBEE6E}" type="datetimeFigureOut">
              <a:rPr lang="ru-RU"/>
              <a:pPr>
                <a:defRPr/>
              </a:pPr>
              <a:t>26.11.2017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C48D8-0E71-4AD6-BB47-BBCD75C6E3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D5F23C-592B-4700-9F81-B6AE30EE5D1E}" type="datetimeFigureOut">
              <a:rPr lang="ru-RU"/>
              <a:pPr>
                <a:defRPr/>
              </a:pPr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EC48F7-4056-4F64-80E1-9CEE549E22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 b="-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23528" y="332656"/>
            <a:ext cx="8496944" cy="563231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Вплив </a:t>
            </a:r>
            <a:r>
              <a:rPr lang="uk-UA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Інформаційно-комунікаційних технологій</a:t>
            </a:r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на молодь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Пристрасть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віртуального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395288" y="765175"/>
            <a:ext cx="8229600" cy="5216525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залежність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пов'язана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надмірною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любов'ю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нестачею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викликана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браком часу 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реальне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2205038"/>
            <a:ext cx="4968875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777875"/>
          </a:xfrm>
        </p:spPr>
        <p:txBody>
          <a:bodyPr/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Ігрова залежність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endParaRPr lang="ru-RU" smtClean="0"/>
          </a:p>
          <a:p>
            <a:pPr algn="just">
              <a:buFont typeface="Arial" charset="0"/>
              <a:buNone/>
            </a:pPr>
            <a:endParaRPr lang="ru-RU" sz="30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ru-RU" sz="30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692696"/>
          <a:ext cx="9144000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Нав’язлива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фінансова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потреба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836613"/>
            <a:ext cx="8229600" cy="4525962"/>
          </a:xfrm>
        </p:spPr>
        <p:txBody>
          <a:bodyPr rtlCol="0">
            <a:normAutofit/>
          </a:bodyPr>
          <a:lstStyle/>
          <a:p>
            <a:pPr marL="0" indent="449263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Гра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мережі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азартні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ігри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непотрібні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покупки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інтернет-магазинах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постійні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участі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інтернет-аукціонах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 cstate="print"/>
          <a:srcRect l="5208" t="5577" r="5208"/>
          <a:stretch>
            <a:fillRect/>
          </a:stretch>
        </p:blipFill>
        <p:spPr bwMode="auto">
          <a:xfrm>
            <a:off x="2195513" y="1844675"/>
            <a:ext cx="6192837" cy="472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Статистика розподіляє мережеві послуги за частотою Інтернет-залежності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052736"/>
          <a:ext cx="9144000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849313"/>
          </a:xfrm>
        </p:spPr>
        <p:txBody>
          <a:bodyPr/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Стадії Інтернет-залежності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692696"/>
          <a:ext cx="8964488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15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15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115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Група ризику по Інтернет-залежності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252536" y="836712"/>
          <a:ext cx="91440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користувачів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Інтернету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щороку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стрімко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зростає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268760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772" name="TextBox 6"/>
          <p:cNvSpPr txBox="1">
            <a:spLocks noChangeArrowheads="1"/>
          </p:cNvSpPr>
          <p:nvPr/>
        </p:nvSpPr>
        <p:spPr bwMode="auto">
          <a:xfrm>
            <a:off x="251520" y="3789040"/>
            <a:ext cx="27368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Інтернет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раз 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місяць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3" name="TextBox 7"/>
          <p:cNvSpPr txBox="1">
            <a:spLocks noChangeArrowheads="1"/>
          </p:cNvSpPr>
          <p:nvPr/>
        </p:nvSpPr>
        <p:spPr bwMode="auto">
          <a:xfrm>
            <a:off x="1908175" y="2492375"/>
            <a:ext cx="29511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один раз 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тиждень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частіше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4" name="TextBox 8"/>
          <p:cNvSpPr txBox="1">
            <a:spLocks noChangeArrowheads="1"/>
          </p:cNvSpPr>
          <p:nvPr/>
        </p:nvSpPr>
        <p:spPr bwMode="auto">
          <a:xfrm>
            <a:off x="4787900" y="1557338"/>
            <a:ext cx="259238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щоденно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щоденно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155" decel="1000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155" decel="1000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1155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1155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155" decel="100000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155" decel="100000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1155" fill="hold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1155" fill="hold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155" decel="100000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155" decel="100000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1155" fill="hold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1155" fill="hold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Graphic spid="5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Юля\Desktop\133077db1070dbf8b47a2ea283677e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Юля\Desktop\gg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86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ля\Desktop\5827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я\Desktop\e261419d874b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653017"/>
            <a:ext cx="2808312" cy="4204983"/>
          </a:xfrm>
          <a:prstGeom prst="rect">
            <a:avLst/>
          </a:prstGeom>
          <a:noFill/>
        </p:spPr>
      </p:pic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483225"/>
          </a:xfrm>
        </p:spPr>
        <p:txBody>
          <a:bodyPr/>
          <a:lstStyle/>
          <a:p>
            <a:pPr marL="0" indent="539750" algn="just">
              <a:buFont typeface="Arial" charset="0"/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Інтернет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залежність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це психічний розлад, нав'язливе бажання підключитися до Інтернету і хвороблива нездатність вчасно відключитися від Інтернету.</a:t>
            </a:r>
          </a:p>
          <a:p>
            <a:pPr marL="0" indent="539750" algn="just">
              <a:buFont typeface="Arial" charset="0"/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 даний час інтенсивно обговорюється  і досліджується феномен залежності від Інтернету – синдром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Інтернет-адикції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849313"/>
          </a:xfrm>
        </p:spPr>
        <p:txBody>
          <a:bodyPr/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Тест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692150"/>
            <a:ext cx="8785225" cy="6165850"/>
          </a:xfrm>
        </p:spPr>
        <p:txBody>
          <a:bodyPr rtlCol="0">
            <a:normAutofit fontScale="92500" lnSpcReduction="10000"/>
          </a:bodyPr>
          <a:lstStyle/>
          <a:p>
            <a:pPr algn="just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1. 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відчуваєте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занепокоєння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відсутність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комп’ютера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Інтернету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2. 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відчуваєте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  потребу в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збільшенні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  часу для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комп’ютером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перебуванню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Мережі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Інтернет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3. 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у Вас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невдалі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спроби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контролювати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обмежувати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припинити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комп’ютера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Інтернету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4. 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відчуваєте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  себе 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втомленим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пригніченим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роздратованим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  при 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спробі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3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обмежити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припинити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користування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комп’ютером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Інтернетом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2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88913"/>
            <a:ext cx="8642350" cy="6669087"/>
          </a:xfrm>
        </p:spPr>
        <p:txBody>
          <a:bodyPr rtlCol="0">
            <a:normAutofit lnSpcReduction="10000"/>
          </a:bodyPr>
          <a:lstStyle/>
          <a:p>
            <a:pPr algn="just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сиділи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комп’ютером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знаходились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on-line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планували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Вас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випадки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коли 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могли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отримати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роботі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навчанні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іншій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надмірне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користування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комп’ютером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Інтернетом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траплялось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вам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приховувати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членам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сім’ї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друзям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іншим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людям час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комп’ютером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Мережі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використовуєте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комп’ютер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Інтернет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для того,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уникнути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проблем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поганого настрою 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почуття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безпорадності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провини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роздратування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депресії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3374"/>
            <a:ext cx="8229600" cy="6524626"/>
          </a:xfrm>
        </p:spPr>
        <p:txBody>
          <a:bodyPr rtlCol="0">
            <a:normAutofit fontScale="62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Рекомендації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Інтернет-залежних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Встановити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межу часу,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проводити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Інтернеті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Змушувати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себе час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часу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поспіль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Інтернеті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Програмним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чином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заблокувати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доступ до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якихось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конкретних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Інтернету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Встановити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для себе правило: не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звертатися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мережі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Інтернет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дня (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не входить в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робочі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обов’язки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5. Ввести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відчутні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для себе (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нанесення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збитку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здоров'ю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санкції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недотримання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такого роду правил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обмежень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4500" dirty="0" smtClean="0">
                <a:latin typeface="Times New Roman" pitchFamily="18" charset="0"/>
                <a:cs typeface="Times New Roman" pitchFamily="18" charset="0"/>
              </a:rPr>
            </a:br>
            <a:endParaRPr lang="ru-RU" sz="4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000"/>
                            </p:stCondLst>
                            <p:childTnLst>
                              <p:par>
                                <p:cTn id="3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000"/>
                            </p:stCondLst>
                            <p:childTnLst>
                              <p:par>
                                <p:cTn id="3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Содержимое 2"/>
          <p:cNvSpPr>
            <a:spLocks noGrp="1"/>
          </p:cNvSpPr>
          <p:nvPr>
            <p:ph idx="1"/>
          </p:nvPr>
        </p:nvSpPr>
        <p:spPr>
          <a:xfrm>
            <a:off x="539750" y="476250"/>
            <a:ext cx="8229600" cy="5865813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6.Накладати на себе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подібні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санкції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до тих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пір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відновиться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виконувати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дані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самому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обіцянки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7.Змушувати себе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замість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Інтернеті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займатися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чимось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іншим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8.Навчитися 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отримувати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насолоди,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здатні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замінити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перевершити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задоволення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яке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отримуєте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Інтернеті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9.Звертатися за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родичів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друзів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психолога кожного разу, коли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власних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зусиль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виявляється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недостатньо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10.Уникати таких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зустрічей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перебування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таких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місцях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могли б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спонукати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Вас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повернутися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адиктивної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Мобільний телефон: зручність та наслідки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/>
          <a:lstStyle/>
          <a:p>
            <a:pPr marL="0" indent="527050" algn="just">
              <a:buNone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Мобільний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телефон —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джерело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постійного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надвисокочастотного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випромінювання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зв’язок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мобільного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телефону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електромагнітні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випромінювання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приймаються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приймачем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базової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станції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тілом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користувача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передовсім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головою.</a:t>
            </a:r>
          </a:p>
          <a:p>
            <a:pPr marL="0" indent="527050" algn="just">
              <a:buNone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розмови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голова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поглинає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10,8% до 98%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випромінюваної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електромагнітного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випромінювання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піддається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Негативні дії випромінювання мобільного телефону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124744"/>
          <a:ext cx="9144000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/>
            </a:r>
            <a:b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/>
            </a:r>
            <a:b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ru-RU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Справжня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небезпека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не в тому, </a:t>
            </a:r>
            <a:r>
              <a:rPr lang="ru-RU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комп'ютери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почнуть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мислити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як люди,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 в тому, </a:t>
            </a:r>
            <a:r>
              <a:rPr lang="ru-RU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люди </a:t>
            </a:r>
            <a:r>
              <a:rPr lang="ru-RU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почнуть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мислити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комп'ютери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ira\Desktop\Без имени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503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https://lh5.googleusercontent.com/-SjW_dYIV1u4/TYCgVZw3S6I/AAAAAAAAACE/sJhrLNPYhPI/s1600/uncharted-drakes-fortune-interview-2007121007285032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04664"/>
            <a:ext cx="7200800" cy="367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836712"/>
            <a:ext cx="84604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5400" b="1" i="1" dirty="0" smtClean="0">
                <a:ln w="5080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«Цей світ чудовий,</a:t>
            </a:r>
            <a:endParaRPr lang="ru-RU" sz="5400" b="1" dirty="0" smtClean="0">
              <a:ln w="5080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5400" b="1" i="1" dirty="0" smtClean="0">
                <a:ln w="5080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але не забути б мені повернутися»</a:t>
            </a:r>
            <a:endParaRPr lang="ru-RU" sz="5400" b="1" dirty="0">
              <a:ln w="5080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571500" y="500063"/>
            <a:ext cx="8229600" cy="4525962"/>
          </a:xfrm>
        </p:spPr>
        <p:txBody>
          <a:bodyPr/>
          <a:lstStyle/>
          <a:p>
            <a:pPr marL="0" indent="539750" algn="just">
              <a:buFont typeface="Arial" charset="0"/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діагностичних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рекомендацій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інтернет-залежною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визнається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яка проводить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мережі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менше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шістьох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годин на день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спостерігався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щонайменше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один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симптомів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залежності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попередніх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трьох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місяців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8" y="3500438"/>
            <a:ext cx="3786187" cy="299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ля\Desktop\Kids-Technology-Tool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954167"/>
            <a:ext cx="5472608" cy="2903833"/>
          </a:xfrm>
          <a:prstGeom prst="rect">
            <a:avLst/>
          </a:prstGeom>
          <a:noFill/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ознаки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інтернет-залежності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000625"/>
          </a:xfrm>
        </p:spPr>
        <p:txBody>
          <a:bodyPr rtlCol="0">
            <a:normAutofit lnSpcReduction="1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непереборне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бажання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увійти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Інтернет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нездатність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контролювати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час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Інтернеті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розумове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фізичне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виснаження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сну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концентрації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уваги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дратівливість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депресія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знервованість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труднощі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спілкуванні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людьми в реальному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житті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53975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пов'язано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вся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енергія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вільний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віддається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спілкуванню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Інтернеті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9250"/>
                            </p:stCondLst>
                            <p:childTnLst>
                              <p:par>
                                <p:cTn id="4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725488"/>
          </a:xfrm>
        </p:spPr>
        <p:txBody>
          <a:bodyPr/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Фізичні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симптоми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68313" y="765175"/>
            <a:ext cx="8229600" cy="4525963"/>
          </a:xfrm>
        </p:spPr>
        <p:txBody>
          <a:bodyPr/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біль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зап’ястях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тривалу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перенапругу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м’язів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сухість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очах;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головний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біль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біль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спині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нерегулярне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нехтування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особистою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гігієною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сну. </a:t>
            </a:r>
          </a:p>
          <a:p>
            <a:endParaRPr lang="ru-RU" dirty="0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789040"/>
            <a:ext cx="539908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 descr="C:\Users\Юля\Desktop\f156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1268413"/>
            <a:ext cx="3382963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2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000"/>
                            </p:stCondLst>
                            <p:childTnLst>
                              <p:par>
                                <p:cTn id="6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0"/>
                            </p:stCondLst>
                            <p:childTnLst>
                              <p:par>
                                <p:cTn id="6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2838450"/>
            <a:ext cx="3097213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75"/>
          </a:xfrm>
        </p:spPr>
        <p:txBody>
          <a:bodyPr/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Психологічні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симптоми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650" y="908050"/>
            <a:ext cx="6661150" cy="5429250"/>
          </a:xfrm>
        </p:spPr>
        <p:txBody>
          <a:bodyPr rtlCol="0">
            <a:normAutofit lnSpcReduction="1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гарне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самопочуття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ейфорія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комп’ютером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неможливість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зупинитися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постійне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збільшення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часу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перебування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Інтернеті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зневага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родини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друзів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відчуття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спустошеності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тривоги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роздратованості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періоди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перебуванняпоза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Інтернетом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обман про свою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своїм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близьким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навчанням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8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8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80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800"/>
                            </p:stCondLst>
                            <p:childTnLst>
                              <p:par>
                                <p:cTn id="3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800"/>
                            </p:stCondLst>
                            <p:childTnLst>
                              <p:par>
                                <p:cTn id="36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611188" y="0"/>
            <a:ext cx="8229600" cy="1143000"/>
          </a:xfrm>
        </p:spPr>
        <p:txBody>
          <a:bodyPr/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Причини Інтернет-залежності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908720"/>
          <a:ext cx="896448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Типи Інтернет-залежності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828600" y="836712"/>
          <a:ext cx="9793088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00"/>
                            </p:stCondLst>
                            <p:childTnLst>
                              <p:par>
                                <p:cTn id="12" presetID="3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Graphic spid="4" grpId="2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Нав'язливий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веб-серфінг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Содержимое 4"/>
          <p:cNvSpPr>
            <a:spLocks noGrp="1"/>
          </p:cNvSpPr>
          <p:nvPr>
            <p:ph idx="1"/>
          </p:nvPr>
        </p:nvSpPr>
        <p:spPr>
          <a:xfrm>
            <a:off x="468313" y="908050"/>
            <a:ext cx="8229600" cy="4525963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Нескінчені подорожі по Всесвітній павутині, пошук інформації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343275"/>
            <a:ext cx="4321175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2" descr="C:\Users\Юля\Desktop\Cute-baby-playing-laptop_2560x14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1484313"/>
            <a:ext cx="44799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3072</TotalTime>
  <Words>606</Words>
  <Application>Microsoft Office PowerPoint</Application>
  <PresentationFormat>Экран (4:3)</PresentationFormat>
  <Paragraphs>131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Перші ознаки інтернет-залежності: </vt:lpstr>
      <vt:lpstr>Фізичні симптоми </vt:lpstr>
      <vt:lpstr>Психологічні симптоми </vt:lpstr>
      <vt:lpstr>Причини Інтернет-залежності</vt:lpstr>
      <vt:lpstr>Типи Інтернет-залежності</vt:lpstr>
      <vt:lpstr>Нав'язливий веб-серфінг</vt:lpstr>
      <vt:lpstr>Пристрасть до віртуального спілкування  </vt:lpstr>
      <vt:lpstr>Ігрова залежність</vt:lpstr>
      <vt:lpstr>Нав’язлива фінансова потреба  </vt:lpstr>
      <vt:lpstr>Статистика розподіляє мережеві послуги за частотою Інтернет-залежності</vt:lpstr>
      <vt:lpstr>Стадії Інтернет-залежності</vt:lpstr>
      <vt:lpstr>Група ризику по Інтернет-залежності</vt:lpstr>
      <vt:lpstr> В Україні кількість користувачів Інтернету щороку стрімко зростає</vt:lpstr>
      <vt:lpstr>Презентация PowerPoint</vt:lpstr>
      <vt:lpstr>Презентация PowerPoint</vt:lpstr>
      <vt:lpstr>Презентация PowerPoint</vt:lpstr>
      <vt:lpstr>Тест</vt:lpstr>
      <vt:lpstr>Презентация PowerPoint</vt:lpstr>
      <vt:lpstr>Презентация PowerPoint</vt:lpstr>
      <vt:lpstr>Презентация PowerPoint</vt:lpstr>
      <vt:lpstr>Мобільний телефон: зручність та наслідки</vt:lpstr>
      <vt:lpstr>Впливу електромагнітного випромінювання піддається </vt:lpstr>
      <vt:lpstr>Негативні дії випромінювання мобільного телефону</vt:lpstr>
      <vt:lpstr>Презентация PowerPoint</vt:lpstr>
      <vt:lpstr>  Справжня небезпека               не в тому, що комп'ютери почнуть мислити як люди, а в тому, що люди почнуть мислити як комп'ютери…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Вплив Інтернету на молодь</dc:title>
  <dc:creator>Admin</dc:creator>
  <cp:lastModifiedBy>ASUS</cp:lastModifiedBy>
  <cp:revision>107</cp:revision>
  <dcterms:created xsi:type="dcterms:W3CDTF">2016-02-02T07:26:45Z</dcterms:created>
  <dcterms:modified xsi:type="dcterms:W3CDTF">2017-11-26T12:00:33Z</dcterms:modified>
</cp:coreProperties>
</file>