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84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51cd0a22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51cd0a22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51cd0a22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51cd0a22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51cd0a22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51cd0a22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51cd0a22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51cd0a22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1cd0a22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51cd0a22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51cd0a22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51cd0a22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1cd0a22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51cd0a22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51cd0a22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51cd0a22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51cd0a22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51cd0a22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51cd0a22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51cd0a22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51cd0a22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51cd0a22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51cd0a22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51cd0a22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51cd0a22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51cd0a22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51cd0a22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51cd0a22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51cd0a22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51cd0a22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51cd0a22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51cd0a22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51cd0a22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51cd0a22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descr="Диаграмма ответов в Формах. Вопрос: 1. Твій вік:. Количество ответов: 40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0275"/>
            <a:ext cx="8679900" cy="41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 descr="Диаграмма ответов в Формах. Вопрос: 10. Де на ваш погляд, підлітки найчастіше стикаються з проявами булінгу?. Количество ответов: 25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 descr="Диаграмма ответов в Формах. Вопрос: 11. Хто найчастіше є агресорами?. Количество ответов: 27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 descr="Диаграмма ответов в Формах. Вопрос: 12. Найчастіше агресорами є. Количество ответов: 31&amp;nbsp;ответ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 descr="Диаграмма ответов в Формах. Вопрос: 13. Як учителі реагують на випадки булінгу?. Количество ответов: 32&amp;nbsp;ответа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 descr="Диаграмма ответов в Формах. Вопрос: 14.Причини агресії, через які деякі учні стають жертвами знущань з боку інших школярів?. Количество ответов: 26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7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 descr="Диаграмма ответов в Формах. Вопрос: 15. Чи були ви в ролі жертви, коли інші школярі знущалися над вами?. Количество ответов: 36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 descr="Диаграмма ответов в Формах. Вопрос: 16. Чи зверталися ви по допомогу і до кого саме?. Количество ответов: 28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 descr="Диаграмма ответов в Формах. Вопрос: 17. Що можна зробити для покращення стосунків у школі?. Количество ответов: 34&amp;nbsp;ответа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2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Диаграмма ответов в Формах. Вопрос: 2. Чи знаєш ти, що таке насильство?. Количество ответов: 40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7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descr="Диаграмма ответов в Формах. Вопрос: 3. Чи присутнє насильство в твоїй школі?. Количество ответов: 39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Диаграмма ответов в Формах. Вопрос: 4. Чи знаєш ти, що таке булінг?. Количество ответов: 39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9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descr="Диаграмма ответов в Формах. Вопрос: 5. Чи зазнавав ти приниження в школі?. Количество ответов: 38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7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 descr="Диаграмма ответов в Формах. Вопрос: 6. Якщо зазнавав, то якого?. Количество ответов: 13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 descr="Диаграмма ответов в Формах. Вопрос: 7. Чи був ти свідком чи жертвою булінгу?. Количество ответов: 39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8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 descr="Диаграмма ответов в Формах. Вопрос: 8. Чи спостерігається явище булінгу в школі?. Количество ответов: 39&amp;nbsp;ответов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7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 descr="Диаграмма ответов в Формах. Вопрос: 9. З якими приниженнями ти стикався в школі?. Количество ответов: 22&amp;nbsp;ответа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modified xsi:type="dcterms:W3CDTF">2022-02-22T08:59:50Z</dcterms:modified>
</cp:coreProperties>
</file>