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Прогноз погоди в </a:t>
            </a:r>
            <a:r>
              <a:rPr lang="uk-UA" b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Томашполі</a:t>
            </a:r>
            <a:r>
              <a:rPr lang="uk-UA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5 днів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57984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3600" dirty="0" err="1" smtClean="0"/>
              <a:t>Балинський</a:t>
            </a:r>
            <a:r>
              <a:rPr lang="uk-UA" sz="3600" dirty="0" smtClean="0"/>
              <a:t> Давид </a:t>
            </a:r>
          </a:p>
          <a:p>
            <a:r>
              <a:rPr lang="uk-UA" sz="3600" dirty="0" smtClean="0"/>
              <a:t>6-А клас</a:t>
            </a:r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uk-UA" b="1" dirty="0" smtClean="0"/>
              <a:t>Понеділок </a:t>
            </a:r>
            <a:br>
              <a:rPr lang="uk-UA" b="1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Хмарно з проясненням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лнце 4"/>
          <p:cNvSpPr/>
          <p:nvPr/>
        </p:nvSpPr>
        <p:spPr>
          <a:xfrm>
            <a:off x="2786050" y="2143116"/>
            <a:ext cx="2428892" cy="207170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1857356" y="2857496"/>
            <a:ext cx="2428892" cy="157163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uk-UA" b="1" dirty="0" smtClean="0"/>
              <a:t>Вівторок</a:t>
            </a:r>
            <a:br>
              <a:rPr lang="uk-UA" b="1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Ясно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лнце 4"/>
          <p:cNvSpPr/>
          <p:nvPr/>
        </p:nvSpPr>
        <p:spPr>
          <a:xfrm>
            <a:off x="2143108" y="2285992"/>
            <a:ext cx="2428892" cy="207170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uk-UA" b="1" dirty="0" smtClean="0"/>
              <a:t>Середа</a:t>
            </a:r>
            <a:br>
              <a:rPr lang="uk-UA" b="1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Хмарно</a:t>
            </a:r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1785918" y="2643182"/>
            <a:ext cx="2428892" cy="157163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uk-UA" b="1" dirty="0" smtClean="0"/>
              <a:t>Четвер</a:t>
            </a:r>
            <a:br>
              <a:rPr lang="uk-UA" b="1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Дощ</a:t>
            </a:r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1785918" y="2643182"/>
            <a:ext cx="2428892" cy="157163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1928794" y="4429132"/>
            <a:ext cx="500066" cy="714380"/>
          </a:xfrm>
          <a:prstGeom prst="teardrop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апля 4"/>
          <p:cNvSpPr/>
          <p:nvPr/>
        </p:nvSpPr>
        <p:spPr>
          <a:xfrm>
            <a:off x="2714612" y="4429132"/>
            <a:ext cx="500066" cy="714380"/>
          </a:xfrm>
          <a:prstGeom prst="teardrop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апля 5"/>
          <p:cNvSpPr/>
          <p:nvPr/>
        </p:nvSpPr>
        <p:spPr>
          <a:xfrm>
            <a:off x="3500430" y="4357694"/>
            <a:ext cx="500066" cy="714380"/>
          </a:xfrm>
          <a:prstGeom prst="teardrop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uk-UA" b="1" dirty="0" smtClean="0"/>
              <a:t>П</a:t>
            </a:r>
            <a:r>
              <a:rPr lang="en-US" b="1" dirty="0" smtClean="0"/>
              <a:t>’</a:t>
            </a:r>
            <a:r>
              <a:rPr lang="uk-UA" b="1" dirty="0" err="1" smtClean="0"/>
              <a:t>ятниця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Короткочасний дощ з грозою</a:t>
            </a:r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1643042" y="2643182"/>
            <a:ext cx="2428892" cy="1571636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1928794" y="4429132"/>
            <a:ext cx="500066" cy="714380"/>
          </a:xfrm>
          <a:prstGeom prst="teardrop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апля 4"/>
          <p:cNvSpPr/>
          <p:nvPr/>
        </p:nvSpPr>
        <p:spPr>
          <a:xfrm>
            <a:off x="2714612" y="4429132"/>
            <a:ext cx="500066" cy="714380"/>
          </a:xfrm>
          <a:prstGeom prst="teardrop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олния 7"/>
          <p:cNvSpPr/>
          <p:nvPr/>
        </p:nvSpPr>
        <p:spPr>
          <a:xfrm>
            <a:off x="3428992" y="4214818"/>
            <a:ext cx="857256" cy="92869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23</Words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Прогноз погоди в Томашполі на 5 днів</vt:lpstr>
      <vt:lpstr>                       Понеділок  Хмарно з проясненням</vt:lpstr>
      <vt:lpstr>                       Вівторок Ясно</vt:lpstr>
      <vt:lpstr>                       Середа Хмарно</vt:lpstr>
      <vt:lpstr>                       Четвер Дощ</vt:lpstr>
      <vt:lpstr>                       П’ятниця Короткочасний дощ з грозою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Прогноз погоди в Томашполі на 5 днів</dc:title>
  <dc:creator>pc</dc:creator>
  <cp:lastModifiedBy>pc</cp:lastModifiedBy>
  <cp:revision>3</cp:revision>
  <dcterms:created xsi:type="dcterms:W3CDTF">2021-05-02T09:41:03Z</dcterms:created>
  <dcterms:modified xsi:type="dcterms:W3CDTF">2021-05-02T10:06:44Z</dcterms:modified>
</cp:coreProperties>
</file>