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71" r:id="rId10"/>
    <p:sldId id="274" r:id="rId11"/>
    <p:sldId id="275" r:id="rId12"/>
    <p:sldId id="269" r:id="rId13"/>
    <p:sldId id="27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pPr/>
              <a:t>19.08.2025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068960"/>
            <a:ext cx="856895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 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 СПРЯМУВАННЯМ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СОЦІАЛЬНО-ГУМАНІТАРНИХ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2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80131"/>
              </p:ext>
            </p:extLst>
          </p:nvPr>
        </p:nvGraphicFramePr>
        <p:xfrm>
          <a:off x="323528" y="908720"/>
          <a:ext cx="7056784" cy="5769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Літературна мова. Мовна норма. Культура мовлення. Культура мовлення під час дискусії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Специфіка мовлення фахівця 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розумової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риторики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ділового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	ділового	спілкування.	Техніка	ділового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спілкування. Мовленнєвий етикет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Правила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фахівця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332656"/>
            <a:ext cx="590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56081"/>
              </p:ext>
            </p:extLst>
          </p:nvPr>
        </p:nvGraphicFramePr>
        <p:xfrm>
          <a:off x="323528" y="908720"/>
          <a:ext cx="7056785" cy="5700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295640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Спеціальна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професіоналізми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термінологічних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словників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випадки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слововживання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Вибір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синонімів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Морфологічні норми сучасної української літературної мови, варіанти норм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Синтаксичні норми сучасної української літературної мови в професійному спілкування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marL="0" algn="ctr" defTabSz="457200" rtl="0" eaLnBrk="1" latinLnBrk="0" hangingPunct="1"/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довідково-інформаційних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71287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досконало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в усному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 змістовно відповідає на запитання викладача, аргументовано пояснює своє розуміння тієї чи іншої навчальної проблеми; уміє оперувати вивченим лексико-граматичним матеріалом з конкретною комунікативною метою; достовірно і повно викладає опрацьований теоретичний матеріал; має досконалі навики щодо коментування знань, здобутих у результаті самостійної роботи;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 (хоча й допускає кілька незначних неточностей, що суттєво не впливає на загальну результативність роботи);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термінології; аргументує свою точку зору; систематично дотримується вимог етикету ділового спілкування; достовірно викладає опрацьований теоретичний матеріал; правильно відповідає на додаткові запитання викладача; практичні та самостійні роботи виконані в повному обсязі.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не в повному обсязі володіє навчальним матеріалом, знає не всі основні нормативні вимоги української літературної мови за професійним спрямуванням, не завжди реалізує їх практично при складанні професійних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ділової тематики, діалогів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допускає змішування мовних, мовознавчих та фахових понять; не завжди дотримується орфоепічних, граматичних, лексичних, синтаксичних та стилістичних норм літературної української мови; мовлення не відзначається лексичним багатством, композиційною стрункістю, логічністю, виразністю, досконалим знанням фахової синонімії, найуживанішої фразеології та термінології; правильно складає лише окремі види ділових паперів; виявляє знання і розуміння основних положень певної теми, але викладає матеріал неповно, з допомогою викладача; навички організації самостійної роботи з наступним її коментуванням недостатні; практичні та самостійні роботи не виконані в повному обсязі (менше ніж 60%). 	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не володіє навчальним матеріалом, не знає основні нормативні вимоги української літературної мови за професійним спілкуванням, допускає багато грубих лексичних, орфоепічних, стилістичних та синтаксичних помилок; не має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роботи зі словниками та довідниками; спосіб висловлення думок спрощений; низький рівень умінь формулювання власної думки; не може відтворити щойно почутий навчальний матеріал; лексика збіднена; не завжди дотримується вимог етикету ділового спілкування; навички організації самостійної роботи не результативні; практичні та самостійні роботи не виконані в повному обсязі (менше ніж 50%). 	</a:t>
            </a: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68761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1.Зубков М.Г. Норми та культура української мови за оновленим правописом-К.:Арій, 2020.- 605с.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2.Караман С.О.,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Копусь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О.А.,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Тихоша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В.І.,Українська мова за професійним спрямуванням: навчальний посібник.-К.:Літера ЛТД, 2013.-543с.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.Українська мова (за професійним спрямуванням):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навч.посіб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ВНЗ І-ІІ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./ Т.М.Антонюк, Л.М.Борис, А.М.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Кабаненко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Чернівці: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ДрукАрт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-  528 с.</a:t>
            </a: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4.Українська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мова за професійним спрямуванням : підручник / С. В. Шевчук,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Київ: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Алерта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653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763688" y="404664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326504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національнозорієнтованої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мовної особистості фахового молодшого бакалавра; поглиблення мовних знань і мовленнєвих умінь; збагачення слововжитку термінологічною, фаховою лексикою; підвищення загальномовного рівня майбутніх фахівців.</a:t>
            </a:r>
          </a:p>
          <a:p>
            <a:pPr algn="just"/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удосконалення навичок, що є необхідними в майбутній фаховій діяльності; вмінь самоконтролю за дотриманням мовних норм у спілкуванні, навичок оптимальної мовної поведінки в професійній сфері, оперування фаховою термінологією, редагування, корегування та перекладу професійних текстів.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РН11.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РН13.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РН17.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Спілкуватися та укладати ділову документацію державною мовою, зокрема з професійних питань.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ЗК4.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спілкуватися державною мовою як усно, так і письмово.</a:t>
            </a:r>
            <a:endParaRPr lang="uk-UA" sz="1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СК6.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СК12.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69709"/>
              </p:ext>
            </p:extLst>
          </p:nvPr>
        </p:nvGraphicFramePr>
        <p:xfrm>
          <a:off x="251520" y="1556792"/>
          <a:ext cx="7056784" cy="371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Етика ділового спілкування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Лексичний аспект сучасної української літературної мови у професійному спілкуванні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Нормативність та правильність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професійних документів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25151"/>
              </p:ext>
            </p:extLst>
          </p:nvPr>
        </p:nvGraphicFramePr>
        <p:xfrm>
          <a:off x="611560" y="344230"/>
          <a:ext cx="6336704" cy="1286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Державна мова – </a:t>
                      </a:r>
                      <a:r>
                        <a:rPr lang="uk-UA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мова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професійного спілкування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1441"/>
              </p:ext>
            </p:extLst>
          </p:nvPr>
        </p:nvGraphicFramePr>
        <p:xfrm>
          <a:off x="251520" y="344230"/>
          <a:ext cx="6840760" cy="6436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Мовленнєва культура – критерій професійної майстерності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комунікатора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Публічний виступ як важливий засіб комунікації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Презентація як різновид публічного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Риторика як мистецтво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Спілкування як інструмент професійної 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 правила ділового спілкування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Мистецтво спілкування при проведенні зустрічей, переговорів, прийомів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телефонного діалогу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Терміни і термінологія фаху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Спеціальна термінологія 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професіоналізми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Точність і доречність фахового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Складні випадки слововживання у професійному мовленні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Володіння орфографічними нормами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ознака фахової компетенції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Орфоепічні й акцентуаційні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професійному спілкуванні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82137"/>
              </p:ext>
            </p:extLst>
          </p:nvPr>
        </p:nvGraphicFramePr>
        <p:xfrm>
          <a:off x="395536" y="476672"/>
          <a:ext cx="6840760" cy="5671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використання іменників і прикметників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Запис цифрової інформації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вживання синтаксичних конструкцій у професійному мовленні</a:t>
                      </a: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Пунктуаційні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 як засіб писемної професійної комунікації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47806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Реквізити документів та правила їх оформлювання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оформлювання резюме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Довідково-інформаційна документація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Етикет ділового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листування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-технології як інструмент ефективного просування у сфері обслуговування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споживачів ЗРГ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Брендбук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особливості оформлення та використання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03532"/>
              </p:ext>
            </p:extLst>
          </p:nvPr>
        </p:nvGraphicFramePr>
        <p:xfrm>
          <a:off x="251520" y="344230"/>
          <a:ext cx="6840760" cy="2541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оформлення рекламних та інформаційних документів у ЗРГ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Виробничо-технологічна документація у ресторанному бізнесі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Підсумкова контрольна робота</a:t>
                      </a:r>
                    </a:p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Підсумки та узагальнення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uk-UA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1112</Words>
  <Application>Microsoft Office PowerPoint</Application>
  <PresentationFormat>Екран (4:3)</PresentationFormat>
  <Paragraphs>231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Грань</vt:lpstr>
      <vt:lpstr>УКРАЇНСЬКА МОВА  ЗА ПРОФЕСІЙНИМ СПРЯМУВАННЯМ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52</cp:revision>
  <cp:lastPrinted>2025-06-11T12:28:56Z</cp:lastPrinted>
  <dcterms:created xsi:type="dcterms:W3CDTF">2024-02-06T17:10:51Z</dcterms:created>
  <dcterms:modified xsi:type="dcterms:W3CDTF">2025-08-19T11:31:06Z</dcterms:modified>
</cp:coreProperties>
</file>