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8062912" cy="2160240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 креслення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779583"/>
              </p:ext>
            </p:extLst>
          </p:nvPr>
        </p:nvGraphicFramePr>
        <p:xfrm>
          <a:off x="323528" y="1428658"/>
          <a:ext cx="8568952" cy="44165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68952"/>
              </a:tblGrid>
              <a:tr h="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uk-UA" sz="1800" b="0" spc="-1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Богданов</a:t>
                      </a:r>
                      <a:r>
                        <a:rPr lang="uk-UA" sz="18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 М, А. П. </a:t>
                      </a: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Верхола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Б. Д. Коваленко та ін., </a:t>
                      </a:r>
                      <a:endParaRPr lang="uk-UA" sz="1800" b="0" spc="-1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uk-UA" sz="1800" b="0" spc="-1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r>
                        <a:rPr lang="uk-UA" sz="18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Інженерна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графіка", </a:t>
                      </a:r>
                      <a:r>
                        <a:rPr lang="uk-UA" sz="18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Довідник за ред. А. П. </a:t>
                      </a:r>
                      <a:r>
                        <a:rPr lang="uk-UA" sz="1800" b="0" spc="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Верхоли</a:t>
                      </a:r>
                      <a:r>
                        <a:rPr lang="uk-UA" sz="18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-К.: Техніка, 2001р</a:t>
                      </a:r>
                      <a:r>
                        <a:rPr lang="uk-UA" sz="18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Антонович 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 А., Василишин Я. В.,</a:t>
                      </a:r>
                      <a:r>
                        <a:rPr lang="uk-UA" sz="1800" b="0" spc="-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Шпільчак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 А. «Креслення» </a:t>
                      </a:r>
                      <a:r>
                        <a:rPr lang="uk-UA" sz="1800" b="0" spc="-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Навч.посібник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Львів: Світ,  2006 р</a:t>
                      </a:r>
                      <a:r>
                        <a:rPr lang="uk-UA" sz="1800" b="0" spc="-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Михайленко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 Є, М.Ф. </a:t>
                      </a: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Євстієв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С.М.Ковальов, „ Нарисна геометрія" , 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Підручник - К.: Вища школа, </a:t>
                      </a:r>
                      <a:r>
                        <a:rPr lang="uk-UA" sz="1800" b="0" spc="-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Сидоренко </a:t>
                      </a: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В.К. "Технічне креслення": Підручник - К.: Вища школа, 2010р.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728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uk-UA" sz="1800" b="0" spc="5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Томишин-Лелекач</a:t>
                      </a:r>
                      <a:r>
                        <a:rPr lang="uk-UA" sz="1800" b="0" spc="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М.Н.</a:t>
                      </a:r>
                      <a:r>
                        <a:rPr lang="uk-UA" sz="1800" b="0" spc="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Данчі</a:t>
                      </a:r>
                      <a:r>
                        <a:rPr lang="uk-UA" sz="18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В.В.   «Технологія  розрахунку  при  проектуванні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 харчування» Ужгород 2010р.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259375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86" y="476671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у розв’язуванні математичних задач, посилення математичної підготовки фахівців даного профілю, формування наукового світогляду, уявлень про ідеї і методи математики.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мовою математики в усній та письмовій формах, системою математичних знань, навичок і умінь, потрібних у повсякденному житті та майбутній професії;  розвиток логічного мислення і просторової уяви, алгоритмічної, інформаційної та графічної культури, пам’яті, уваги, інтуїції.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9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11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техніко-економічні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розрахунки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заповнювати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обліково-звітну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ситуаціях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ЗК8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оцінювати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виконуваних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робіт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ЗК11.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ініціативу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повагу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людей,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себе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ділянку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успіхи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рухатися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мети.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332818"/>
              </p:ext>
            </p:extLst>
          </p:nvPr>
        </p:nvGraphicFramePr>
        <p:xfrm>
          <a:off x="1115616" y="1772816"/>
          <a:ext cx="7056784" cy="4231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Загальні вимоги до оформлення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Креслення плоских предметів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і читання креслень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Види. Перерізи. Розрізи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 будівельного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6.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Діаграми. Графіки. Схеми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7. </a:t>
                      </a:r>
                      <a:r>
                        <a:rPr lang="uk-UA" sz="18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малювання</a:t>
                      </a:r>
                      <a:endParaRPr lang="uk-UA" sz="18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2051720" y="583652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423425"/>
              </p:ext>
            </p:extLst>
          </p:nvPr>
        </p:nvGraphicFramePr>
        <p:xfrm>
          <a:off x="1331640" y="2276872"/>
          <a:ext cx="6336704" cy="1652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Геометричне креслення. Проекційне креслення.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Будівельне креслення. Схеми.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2123728" y="119675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232005"/>
              </p:ext>
            </p:extLst>
          </p:nvPr>
        </p:nvGraphicFramePr>
        <p:xfrm>
          <a:off x="827584" y="1052736"/>
          <a:ext cx="684076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креслярських шрифтів 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лінії креслення та написів на кресленні.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поділу кола на рівні частини </a:t>
                      </a: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зображень плоских предметів.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Нанесення розмірів на кресленні.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різних видів спряження. Контур деталі.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комплексного рисунка циліндра і конуса.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комплексного рисунка циліндра і конуса.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9-10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комплексного  рисунка  чотирикутної  і шестикутної призм.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Послідовність побудови виглядів..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перерізів.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24714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розрізів.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розрізів і перерізів.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2339752" y="39493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405365"/>
              </p:ext>
            </p:extLst>
          </p:nvPr>
        </p:nvGraphicFramePr>
        <p:xfrm>
          <a:off x="683568" y="764704"/>
          <a:ext cx="6840760" cy="588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/>
                <a:gridCol w="5925345"/>
              </a:tblGrid>
              <a:tr h="50405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умовних графічних позначень теплового обладнання.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умовних графічних позначень майнового обладнання.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плану </a:t>
                      </a:r>
                      <a:r>
                        <a:rPr lang="uk-UA" sz="16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доготівельного</a:t>
                      </a: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цеху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 плану   кондитерського       цеху  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 плану   м'ясо-рибного   цеху      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1405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плану торгівельної групи приміщень  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1405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діаграм страв меню харчування.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Кінематичні схеми в будівельному кресленні.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Електричні схеми.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малюнка прикрашання короваю.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малюнку прикрашання торта.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малюнка обкладинки меню.</a:t>
                      </a: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35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692755"/>
              </p:ext>
            </p:extLst>
          </p:nvPr>
        </p:nvGraphicFramePr>
        <p:xfrm>
          <a:off x="899592" y="1988840"/>
          <a:ext cx="7056784" cy="4200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Загальні вимоги до оформлення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Креслення плоских предметів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і читання креслень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Види. Перерізи. Розрізи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 будівельного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6. </a:t>
                      </a:r>
                      <a:r>
                        <a:rPr lang="uk-UA" sz="18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Діаграми. Графіки. Схеми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7.</a:t>
                      </a:r>
                      <a:r>
                        <a:rPr lang="uk-UA" sz="18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малювання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2051720" y="1340768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414</TotalTime>
  <Words>1006</Words>
  <Application>Microsoft Office PowerPoint</Application>
  <PresentationFormat>Екран (4:3)</PresentationFormat>
  <Paragraphs>203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Волна</vt:lpstr>
      <vt:lpstr>Технічне креслення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40</cp:revision>
  <cp:lastPrinted>2025-06-11T12:28:56Z</cp:lastPrinted>
  <dcterms:created xsi:type="dcterms:W3CDTF">2024-02-06T17:10:51Z</dcterms:created>
  <dcterms:modified xsi:type="dcterms:W3CDTF">2025-08-25T08:32:52Z</dcterms:modified>
</cp:coreProperties>
</file>