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564904"/>
            <a:ext cx="8062912" cy="2160240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 креслення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276475" y="32635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395536" y="1124744"/>
            <a:ext cx="7992888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1691680" y="692696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206554"/>
              </p:ext>
            </p:extLst>
          </p:nvPr>
        </p:nvGraphicFramePr>
        <p:xfrm>
          <a:off x="323528" y="1428658"/>
          <a:ext cx="8568952" cy="429018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5689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Богданов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М, А. П.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Верхола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Б. Д. Коваленко та ін., </a:t>
                      </a:r>
                    </a:p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endParaRPr lang="uk-UA" sz="1800" b="0" spc="-1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Інженерна графіка", 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Довідник за ред. А. П. </a:t>
                      </a:r>
                      <a:r>
                        <a:rPr lang="uk-UA" sz="1800" b="0" spc="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Верхоли</a:t>
                      </a:r>
                      <a:r>
                        <a:rPr lang="uk-UA" sz="1800" b="0" spc="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-К.: Техніка, 2001р.</a:t>
                      </a:r>
                    </a:p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eriod" startAt="2"/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Антонович Є. А., Василишин Я. В.,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Шпільчак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 А. «Креслення» </a:t>
                      </a:r>
                      <a:r>
                        <a:rPr lang="uk-UA" sz="1800" b="0" spc="-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Навч.посібник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Львів: Світ,  2006 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Михайленко В. Є, М.Ф. </a:t>
                      </a:r>
                      <a:r>
                        <a:rPr lang="uk-UA" sz="1800" b="0" spc="-1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Євстієв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С.М.Ковальов, „ Нарисна геометрія" , </a:t>
                      </a:r>
                      <a:r>
                        <a:rPr lang="uk-UA" sz="1800" b="0" spc="-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 - К.: Вища школа, 2004р.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Сидоренко В.К. "Технічне креслення": Підручник - К.: Вища школа, 2010 р.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28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uk-UA" sz="1800" b="0" spc="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Томишин-Лелекач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М.Н.</a:t>
                      </a:r>
                      <a:r>
                        <a:rPr lang="uk-UA" sz="1800" b="0" spc="5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Данчі</a:t>
                      </a:r>
                      <a:r>
                        <a:rPr lang="uk-UA" sz="1800" b="0" spc="5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В.В.   «Технологія  розрахунку  при  проектуванні 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підприємств харчування» </a:t>
                      </a:r>
                      <a:r>
                        <a:rPr lang="uk-UA" sz="1800" b="0" spc="-1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Ужгород 2010 р</a:t>
                      </a:r>
                      <a:r>
                        <a:rPr lang="uk-UA" sz="1800" b="0" spc="-1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7386455"/>
              </p:ext>
            </p:extLst>
          </p:nvPr>
        </p:nvGraphicFramePr>
        <p:xfrm>
          <a:off x="-267" y="0"/>
          <a:ext cx="9144000" cy="68579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 ХАРЧОВОЇ ПРОДУКЦІЇ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69127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у розв’язуванні математичних задач, посилення математичної підготовки фахівців даного профілю, формування наукового світогляду, уявлень про ідеї і методи математики.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мовою математики в усній та письмовій формах, системою математичних знань, навичок і умінь, потрібних у повсякденному житті та майбутній професії;  розвиток логічного мислення і просторової уяви, алгоритмічної, інформаційної та графічної культури, пам’яті, уваги, інтуїції.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застосуванням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9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11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техніко-економічні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заповнювати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обліково-звітну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2809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ЗК3.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ситуаціях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ЗК8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оцінювати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ЗК11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ініціативу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повагу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людей,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себе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ділянку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розділити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успіхи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мотивувати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колектив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спільної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мети.</a:t>
            </a:r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uk-UA" i="1" dirty="0">
              <a:solidFill>
                <a:schemeClr val="accent2">
                  <a:lumMod val="50000"/>
                </a:schemeClr>
              </a:solidFill>
            </a:endParaRP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737715"/>
              </p:ext>
            </p:extLst>
          </p:nvPr>
        </p:nvGraphicFramePr>
        <p:xfrm>
          <a:off x="251520" y="1556792"/>
          <a:ext cx="7056784" cy="3821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423425"/>
              </p:ext>
            </p:extLst>
          </p:nvPr>
        </p:nvGraphicFramePr>
        <p:xfrm>
          <a:off x="1331640" y="2276872"/>
          <a:ext cx="6336704" cy="16524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Геометричне креслення. Проекційне креслення.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Будівельне креслення. Схеми.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65838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123728" y="119675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415394"/>
              </p:ext>
            </p:extLst>
          </p:nvPr>
        </p:nvGraphicFramePr>
        <p:xfrm>
          <a:off x="827584" y="1052736"/>
          <a:ext cx="6840760" cy="5645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креслярських шрифтів 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лінії креслення та написів на кресленні.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зображень плоских предметів. 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різних видів спряження. Контур деталі.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розрізів і перерізів.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506236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умовних графічних позначень теплового обладнання.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6247141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</a:t>
                      </a:r>
                      <a:r>
                        <a:rPr lang="uk-UA" sz="18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доготівельного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цеху з технологічним обладнанням і нанесенням розмірів.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кондитерського       цеху   з технологічним обладнанням і нанесенням розмірів.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  плану   м'ясо-рибного   цеху       з технологічним обладнанням і нанесенням розмірів.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267744" y="39493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801530"/>
              </p:ext>
            </p:extLst>
          </p:nvPr>
        </p:nvGraphicFramePr>
        <p:xfrm>
          <a:off x="827584" y="1988840"/>
          <a:ext cx="6840760" cy="22172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плану торгівельної групи приміщень   з технологічним обладнанням і нанесенням розмірів.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Побудова діаграм страв меню харчування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800" b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Кінематичні схеми в будівельному кресленні.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7357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00189"/>
              </p:ext>
            </p:extLst>
          </p:nvPr>
        </p:nvGraphicFramePr>
        <p:xfrm>
          <a:off x="899592" y="1988840"/>
          <a:ext cx="7056784" cy="3821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Загальні вимоги до оформлення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Креслення плоских предметів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3.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Виконання і читання креслень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4.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Види. Перерізи. Розрізи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5.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Елементи будівельного креслення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b="1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6. </a:t>
                      </a:r>
                      <a:r>
                        <a:rPr lang="uk-UA" sz="180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Діаграми. Графіки. Схеми</a:t>
                      </a:r>
                      <a:endParaRPr lang="uk-UA" sz="1800" b="1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2051720" y="1340768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348</TotalTime>
  <Words>915</Words>
  <Application>Microsoft Office PowerPoint</Application>
  <PresentationFormat>Екран (4:3)</PresentationFormat>
  <Paragraphs>171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Волна</vt:lpstr>
      <vt:lpstr>Технічне креслення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39</cp:revision>
  <cp:lastPrinted>2025-06-11T12:28:56Z</cp:lastPrinted>
  <dcterms:created xsi:type="dcterms:W3CDTF">2024-02-06T17:10:51Z</dcterms:created>
  <dcterms:modified xsi:type="dcterms:W3CDTF">2025-08-25T08:32:15Z</dcterms:modified>
</cp:coreProperties>
</file>