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І СПЕЦІАЛЬНА МІКРОБІОЛОГІЯ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повної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56467"/>
            <a:ext cx="691276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2927" y="374637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474102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60648"/>
            <a:ext cx="69127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основ мікробіології, що лежать в основі технологій багатьох харчових виробництв, життєдіяльність мікроорганізмів та мікробіологічний контроль сировини,  напівфабрикатів і готової продукції.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понять з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975427"/>
              </p:ext>
            </p:extLst>
          </p:nvPr>
        </p:nvGraphicFramePr>
        <p:xfrm>
          <a:off x="251520" y="1556792"/>
          <a:ext cx="7056784" cy="3489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Загальна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179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Спеціальна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64614"/>
              </p:ext>
            </p:extLst>
          </p:nvPr>
        </p:nvGraphicFramePr>
        <p:xfrm>
          <a:off x="323528" y="344230"/>
          <a:ext cx="7264077" cy="636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639998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945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наука. Мета і завдання курсу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Систематика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морфологія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Морфологія, загальна класифікація грибів та дріжджів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26299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біологічні властивості вірусів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21574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1251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Генетика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факторів зовнішнього середовища на розвиток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біохімічні процеси, збудниками яких є мікроорганізми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Патогенні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58372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напрямки профілактики харчових захворювань мікробного походження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Мікрофлора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харчових продуктів тваринного походження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Мікрофлора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харчових продуктів рослинного походження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Промислове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використання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Мікробіологія та санітарна охорона харчових продуктів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uk-UA" sz="1600" b="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361837"/>
              </p:ext>
            </p:extLst>
          </p:nvPr>
        </p:nvGraphicFramePr>
        <p:xfrm>
          <a:off x="539552" y="764704"/>
          <a:ext cx="6840760" cy="545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Вивчення будови мікроскопа. Техніка мікроскопіювання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 морфології бактерії та пліснявих грибів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Виготовлення живильних середовищ для мікроорганізмів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Розповсюдження мікроорганізмів у природі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Отримання накопичувальної культури маслянокислого бродіння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Спиртове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бродіння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молока і кисломолочних продуктів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м’яса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яєць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Мікробіологічне дослідження на зараження борошна сажкою.</a:t>
                      </a: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 ЗАНЯТТЯ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134169"/>
              </p:ext>
            </p:extLst>
          </p:nvPr>
        </p:nvGraphicFramePr>
        <p:xfrm>
          <a:off x="323528" y="1052736"/>
          <a:ext cx="7056784" cy="3969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Систематика та морфологія мікроорганізмів.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Генетика і екологія мікроорганізмів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викликані мікроорганізмами.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захворювання мікробного походження.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Санітарна охорона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5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073311"/>
              </p:ext>
            </p:extLst>
          </p:nvPr>
        </p:nvGraphicFramePr>
        <p:xfrm>
          <a:off x="9342" y="0"/>
          <a:ext cx="7056784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815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1035385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45118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основних класів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факторів зовнішнього середовища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Поширення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 в природі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шляхи мікробного забруднення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збудниками яких є мікроорганізми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Види мікробіологічних процесів і їх роль в народному господарстві.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токсикози.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</a:t>
                      </a:r>
                      <a:r>
                        <a:rPr lang="uk-UA" sz="16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мікотоксикози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продуктів, що швидко псуються.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Мікробіологічні процеси, що впливають на якість сировини і готової продукції.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4142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54142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415658" y="75982"/>
            <a:ext cx="5095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324</TotalTime>
  <Words>1001</Words>
  <Application>Microsoft Office PowerPoint</Application>
  <PresentationFormat>Екран (4:3)</PresentationFormat>
  <Paragraphs>214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ТЕХНІЧНА І СПЕЦІАЛЬНА МІКРОБІОЛОГІЯ (на основі повної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37</cp:revision>
  <cp:lastPrinted>2025-06-11T12:28:56Z</cp:lastPrinted>
  <dcterms:created xsi:type="dcterms:W3CDTF">2024-02-06T17:10:51Z</dcterms:created>
  <dcterms:modified xsi:type="dcterms:W3CDTF">2025-08-20T12:09:09Z</dcterms:modified>
</cp:coreProperties>
</file>