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ppt/slideLayouts/slideLayout12.xml" ContentType="application/vnd.openxmlformats-officedocument.presentationml.slideLayout+xml"/>
  <Override PartName="/ppt/theme/theme1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1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0" r:id="rId1"/>
    <p:sldMasterId id="2147483652" r:id="rId2"/>
    <p:sldMasterId id="2147483654" r:id="rId3"/>
    <p:sldMasterId id="2147483656" r:id="rId4"/>
    <p:sldMasterId id="2147483658" r:id="rId5"/>
    <p:sldMasterId id="2147483660" r:id="rId6"/>
    <p:sldMasterId id="2147483662" r:id="rId7"/>
    <p:sldMasterId id="2147483664" r:id="rId8"/>
    <p:sldMasterId id="2147483666" r:id="rId9"/>
    <p:sldMasterId id="2147483670" r:id="rId10"/>
    <p:sldMasterId id="2147483676" r:id="rId11"/>
    <p:sldMasterId id="2147483678" r:id="rId12"/>
    <p:sldMasterId id="2147484225" r:id="rId13"/>
    <p:sldMasterId id="2147484261" r:id="rId14"/>
  </p:sldMasterIdLst>
  <p:notesMasterIdLst>
    <p:notesMasterId r:id="rId31"/>
  </p:notesMasterIdLst>
  <p:sldIdLst>
    <p:sldId id="256" r:id="rId15"/>
    <p:sldId id="272" r:id="rId16"/>
    <p:sldId id="258" r:id="rId17"/>
    <p:sldId id="273" r:id="rId18"/>
    <p:sldId id="259" r:id="rId19"/>
    <p:sldId id="274" r:id="rId20"/>
    <p:sldId id="260" r:id="rId21"/>
    <p:sldId id="275" r:id="rId22"/>
    <p:sldId id="276" r:id="rId23"/>
    <p:sldId id="277" r:id="rId24"/>
    <p:sldId id="278" r:id="rId25"/>
    <p:sldId id="279" r:id="rId26"/>
    <p:sldId id="280" r:id="rId27"/>
    <p:sldId id="281" r:id="rId28"/>
    <p:sldId id="282" r:id="rId29"/>
    <p:sldId id="268" r:id="rId30"/>
  </p:sldIdLst>
  <p:sldSz cx="9144000" cy="6858000" type="screen4x3"/>
  <p:notesSz cx="7559675" cy="10691813"/>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Без стилю та сі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Помір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452" autoAdjust="0"/>
  </p:normalViewPr>
  <p:slideViewPr>
    <p:cSldViewPr snapToGrid="0">
      <p:cViewPr>
        <p:scale>
          <a:sx n="71" d="100"/>
          <a:sy n="71" d="100"/>
        </p:scale>
        <p:origin x="-135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slide" Target="slides/slide7.xml"/><Relationship Id="rId34"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tableStyles" Target="tableStyles.xml"/><Relationship Id="rId8" Type="http://schemas.openxmlformats.org/officeDocument/2006/relationships/slideMaster" Target="slideMasters/slideMaster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0F66E625-E64D-4495-A5B8-460CFE921EB0}" type="datetimeFigureOut">
              <a:rPr lang="uk-UA" smtClean="0"/>
              <a:t>25.08.2025</a:t>
            </a:fld>
            <a:endParaRPr lang="uk-UA"/>
          </a:p>
        </p:txBody>
      </p:sp>
      <p:sp>
        <p:nvSpPr>
          <p:cNvPr id="4" name="Образ слайда 3"/>
          <p:cNvSpPr>
            <a:spLocks noGrp="1" noRot="1" noChangeAspect="1"/>
          </p:cNvSpPr>
          <p:nvPr>
            <p:ph type="sldImg" idx="2"/>
          </p:nvPr>
        </p:nvSpPr>
        <p:spPr>
          <a:xfrm>
            <a:off x="1374775" y="1336675"/>
            <a:ext cx="4810125" cy="3608388"/>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342C8CEE-0B86-48DE-B294-7194C4249A55}" type="slidenum">
              <a:rPr lang="uk-UA" smtClean="0"/>
              <a:t>‹№›</a:t>
            </a:fld>
            <a:endParaRPr lang="uk-UA"/>
          </a:p>
        </p:txBody>
      </p:sp>
    </p:spTree>
    <p:extLst>
      <p:ext uri="{BB962C8B-B14F-4D97-AF65-F5344CB8AC3E}">
        <p14:creationId xmlns:p14="http://schemas.microsoft.com/office/powerpoint/2010/main" val="37456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Назва та підпис">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lstStyle/>
          <a:p>
            <a:r>
              <a:t>Footer</a:t>
            </a:r>
          </a:p>
        </p:txBody>
      </p:sp>
      <p:sp>
        <p:nvSpPr>
          <p:cNvPr id="3" name="PlaceHolder 2"/>
          <p:cNvSpPr>
            <a:spLocks noGrp="1"/>
          </p:cNvSpPr>
          <p:nvPr>
            <p:ph type="sldNum" idx="5"/>
          </p:nvPr>
        </p:nvSpPr>
        <p:spPr/>
        <p:txBody>
          <a:bodyPr/>
          <a:lstStyle/>
          <a:p>
            <a:fld id="{8248B292-A730-47BB-9732-6AA1ED81389B}" type="slidenum">
              <a:t>‹№›</a:t>
            </a:fld>
            <a:endParaRPr/>
          </a:p>
        </p:txBody>
      </p:sp>
      <p:sp>
        <p:nvSpPr>
          <p:cNvPr id="4" name="PlaceHolder 3"/>
          <p:cNvSpPr>
            <a:spLocks noGrp="1"/>
          </p:cNvSpPr>
          <p:nvPr>
            <p:ph type="dt" idx="6"/>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Порівняння">
    <p:spTree>
      <p:nvGrpSpPr>
        <p:cNvPr id="1" name=""/>
        <p:cNvGrpSpPr/>
        <p:nvPr/>
      </p:nvGrpSpPr>
      <p:grpSpPr>
        <a:xfrm>
          <a:off x="0" y="0"/>
          <a:ext cx="0" cy="0"/>
          <a:chOff x="0" y="0"/>
          <a:chExt cx="0" cy="0"/>
        </a:xfrm>
      </p:grpSpPr>
      <p:sp>
        <p:nvSpPr>
          <p:cNvPr id="2" name="PlaceHolder 1"/>
          <p:cNvSpPr>
            <a:spLocks noGrp="1"/>
          </p:cNvSpPr>
          <p:nvPr>
            <p:ph type="ftr" idx="34"/>
          </p:nvPr>
        </p:nvSpPr>
        <p:spPr/>
        <p:txBody>
          <a:bodyPr/>
          <a:lstStyle/>
          <a:p>
            <a:r>
              <a:t>Footer</a:t>
            </a:r>
          </a:p>
        </p:txBody>
      </p:sp>
      <p:sp>
        <p:nvSpPr>
          <p:cNvPr id="3" name="PlaceHolder 2"/>
          <p:cNvSpPr>
            <a:spLocks noGrp="1"/>
          </p:cNvSpPr>
          <p:nvPr>
            <p:ph type="sldNum" idx="35"/>
          </p:nvPr>
        </p:nvSpPr>
        <p:spPr/>
        <p:txBody>
          <a:bodyPr/>
          <a:lstStyle/>
          <a:p>
            <a:fld id="{DA0C2DB1-8965-465F-A9C4-BBCC8336EEC8}" type="slidenum">
              <a:t>‹№›</a:t>
            </a:fld>
            <a:endParaRPr/>
          </a:p>
        </p:txBody>
      </p:sp>
      <p:sp>
        <p:nvSpPr>
          <p:cNvPr id="4" name="PlaceHolder 3"/>
          <p:cNvSpPr>
            <a:spLocks noGrp="1"/>
          </p:cNvSpPr>
          <p:nvPr>
            <p:ph type="dt" idx="36"/>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Вміст і підпис">
    <p:spTree>
      <p:nvGrpSpPr>
        <p:cNvPr id="1" name=""/>
        <p:cNvGrpSpPr/>
        <p:nvPr/>
      </p:nvGrpSpPr>
      <p:grpSpPr>
        <a:xfrm>
          <a:off x="0" y="0"/>
          <a:ext cx="0" cy="0"/>
          <a:chOff x="0" y="0"/>
          <a:chExt cx="0" cy="0"/>
        </a:xfrm>
      </p:grpSpPr>
      <p:sp>
        <p:nvSpPr>
          <p:cNvPr id="2" name="PlaceHolder 1"/>
          <p:cNvSpPr>
            <a:spLocks noGrp="1"/>
          </p:cNvSpPr>
          <p:nvPr>
            <p:ph type="ftr" idx="43"/>
          </p:nvPr>
        </p:nvSpPr>
        <p:spPr/>
        <p:txBody>
          <a:bodyPr/>
          <a:lstStyle/>
          <a:p>
            <a:r>
              <a:t>Footer</a:t>
            </a:r>
          </a:p>
        </p:txBody>
      </p:sp>
      <p:sp>
        <p:nvSpPr>
          <p:cNvPr id="3" name="PlaceHolder 2"/>
          <p:cNvSpPr>
            <a:spLocks noGrp="1"/>
          </p:cNvSpPr>
          <p:nvPr>
            <p:ph type="sldNum" idx="44"/>
          </p:nvPr>
        </p:nvSpPr>
        <p:spPr/>
        <p:txBody>
          <a:bodyPr/>
          <a:lstStyle/>
          <a:p>
            <a:fld id="{02F0777C-8B39-4185-9C5C-08BBD19DE09A}" type="slidenum">
              <a:t>‹№›</a:t>
            </a:fld>
            <a:endParaRPr/>
          </a:p>
        </p:txBody>
      </p:sp>
      <p:sp>
        <p:nvSpPr>
          <p:cNvPr id="4" name="PlaceHolder 3"/>
          <p:cNvSpPr>
            <a:spLocks noGrp="1"/>
          </p:cNvSpPr>
          <p:nvPr>
            <p:ph type="dt" idx="45"/>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Рисунок і підпис">
    <p:spTree>
      <p:nvGrpSpPr>
        <p:cNvPr id="1" name=""/>
        <p:cNvGrpSpPr/>
        <p:nvPr/>
      </p:nvGrpSpPr>
      <p:grpSpPr>
        <a:xfrm>
          <a:off x="0" y="0"/>
          <a:ext cx="0" cy="0"/>
          <a:chOff x="0" y="0"/>
          <a:chExt cx="0" cy="0"/>
        </a:xfrm>
      </p:grpSpPr>
      <p:sp>
        <p:nvSpPr>
          <p:cNvPr id="2" name="PlaceHolder 1"/>
          <p:cNvSpPr>
            <a:spLocks noGrp="1"/>
          </p:cNvSpPr>
          <p:nvPr>
            <p:ph type="ftr" idx="46"/>
          </p:nvPr>
        </p:nvSpPr>
        <p:spPr/>
        <p:txBody>
          <a:bodyPr/>
          <a:lstStyle/>
          <a:p>
            <a:r>
              <a:t>Footer</a:t>
            </a:r>
          </a:p>
        </p:txBody>
      </p:sp>
      <p:sp>
        <p:nvSpPr>
          <p:cNvPr id="3" name="PlaceHolder 2"/>
          <p:cNvSpPr>
            <a:spLocks noGrp="1"/>
          </p:cNvSpPr>
          <p:nvPr>
            <p:ph type="sldNum" idx="47"/>
          </p:nvPr>
        </p:nvSpPr>
        <p:spPr/>
        <p:txBody>
          <a:bodyPr/>
          <a:lstStyle/>
          <a:p>
            <a:fld id="{BA942BB2-E7ED-4E2C-823A-812256AE4E05}" type="slidenum">
              <a:t>‹№›</a:t>
            </a:fld>
            <a:endParaRPr/>
          </a:p>
        </p:txBody>
      </p:sp>
      <p:sp>
        <p:nvSpPr>
          <p:cNvPr id="4" name="PlaceHolder 3"/>
          <p:cNvSpPr>
            <a:spLocks noGrp="1"/>
          </p:cNvSpPr>
          <p:nvPr>
            <p:ph type="dt" idx="48"/>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5801052" y="5410202"/>
            <a:ext cx="2057400" cy="365125"/>
          </a:xfrm>
        </p:spPr>
        <p:txBody>
          <a:bodyPr/>
          <a:lstStyle/>
          <a:p>
            <a:pPr indent="0">
              <a:buNone/>
            </a:pPr>
            <a:r>
              <a:rPr lang="uk-UA" sz="1400" b="0" u="none" strike="noStrike">
                <a:solidFill>
                  <a:srgbClr val="000000"/>
                </a:solidFill>
                <a:uFillTx/>
                <a:latin typeface="Times New Roman"/>
              </a:rPr>
              <a:t>&lt;дата/час&gt;</a:t>
            </a:r>
          </a:p>
        </p:txBody>
      </p:sp>
      <p:sp>
        <p:nvSpPr>
          <p:cNvPr id="5" name="Footer Placeholder 4"/>
          <p:cNvSpPr>
            <a:spLocks noGrp="1"/>
          </p:cNvSpPr>
          <p:nvPr>
            <p:ph type="ftr" sz="quarter" idx="11"/>
          </p:nvPr>
        </p:nvSpPr>
        <p:spPr>
          <a:xfrm>
            <a:off x="1900237" y="5410202"/>
            <a:ext cx="3843665" cy="365125"/>
          </a:xfrm>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6" name="Slide Number Placeholder 5"/>
          <p:cNvSpPr>
            <a:spLocks noGrp="1"/>
          </p:cNvSpPr>
          <p:nvPr>
            <p:ph type="sldNum" sz="quarter" idx="12"/>
          </p:nvPr>
        </p:nvSpPr>
        <p:spPr>
          <a:xfrm>
            <a:off x="7915603" y="5410200"/>
            <a:ext cx="578317" cy="365125"/>
          </a:xfrm>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25874365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uk-UA"/>
              <a:t>Клацніть, щоб редагувати стиль зразка заголовка</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9" name="Date Placeholder 3"/>
          <p:cNvSpPr>
            <a:spLocks noGrp="1"/>
          </p:cNvSpPr>
          <p:nvPr>
            <p:ph type="dt" sz="half" idx="10"/>
          </p:nvPr>
        </p:nvSpPr>
        <p:spPr>
          <a:xfrm>
            <a:off x="5592691" y="5883277"/>
            <a:ext cx="2057400" cy="365125"/>
          </a:xfrm>
        </p:spPr>
        <p:txBody>
          <a:bodyPr/>
          <a:lstStyle/>
          <a:p>
            <a:pPr indent="0">
              <a:buNone/>
            </a:pPr>
            <a:r>
              <a:rPr lang="uk-UA" sz="1400" b="0" u="none" strike="noStrike">
                <a:solidFill>
                  <a:srgbClr val="000000"/>
                </a:solidFill>
                <a:uFillTx/>
                <a:latin typeface="Times New Roman"/>
              </a:rPr>
              <a:t>&lt;дата/час&gt;</a:t>
            </a:r>
          </a:p>
        </p:txBody>
      </p:sp>
      <p:sp>
        <p:nvSpPr>
          <p:cNvPr id="50" name="Footer Placeholder 4"/>
          <p:cNvSpPr>
            <a:spLocks noGrp="1"/>
          </p:cNvSpPr>
          <p:nvPr>
            <p:ph type="ftr" sz="quarter" idx="11"/>
          </p:nvPr>
        </p:nvSpPr>
        <p:spPr>
          <a:xfrm>
            <a:off x="856059" y="5883276"/>
            <a:ext cx="4679482" cy="365125"/>
          </a:xfrm>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51" name="Slide Number Placeholder 5"/>
          <p:cNvSpPr>
            <a:spLocks noGrp="1"/>
          </p:cNvSpPr>
          <p:nvPr>
            <p:ph type="sldNum" sz="quarter" idx="12"/>
          </p:nvPr>
        </p:nvSpPr>
        <p:spPr>
          <a:xfrm>
            <a:off x="7707241" y="5883275"/>
            <a:ext cx="578317" cy="365125"/>
          </a:xfrm>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32057142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5" name="Footer Placeholder 4"/>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6" name="Slide Number Placeholder 5"/>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3688681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11794315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856058" y="3073398"/>
            <a:ext cx="3658793"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4629150" y="3073398"/>
            <a:ext cx="3656408"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8" name="Footer Placeholder 7"/>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9" name="Slide Number Placeholder 8"/>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1140866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4" name="Footer Placeholder 3"/>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5" name="Slide Number Placeholder 4"/>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549901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3" name="Footer Placeholder 2"/>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4" name="Slide Number Placeholder 3"/>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422251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Цитата з підписом">
    <p:spTree>
      <p:nvGrpSpPr>
        <p:cNvPr id="1" name=""/>
        <p:cNvGrpSpPr/>
        <p:nvPr/>
      </p:nvGrpSpPr>
      <p:grpSpPr>
        <a:xfrm>
          <a:off x="0" y="0"/>
          <a:ext cx="0" cy="0"/>
          <a:chOff x="0" y="0"/>
          <a:chExt cx="0" cy="0"/>
        </a:xfrm>
      </p:grpSpPr>
      <p:sp>
        <p:nvSpPr>
          <p:cNvPr id="2" name="PlaceHolder 1"/>
          <p:cNvSpPr>
            <a:spLocks noGrp="1"/>
          </p:cNvSpPr>
          <p:nvPr>
            <p:ph type="ftr" idx="7"/>
          </p:nvPr>
        </p:nvSpPr>
        <p:spPr/>
        <p:txBody>
          <a:bodyPr/>
          <a:lstStyle/>
          <a:p>
            <a:r>
              <a:t>Footer</a:t>
            </a:r>
          </a:p>
        </p:txBody>
      </p:sp>
      <p:sp>
        <p:nvSpPr>
          <p:cNvPr id="3" name="PlaceHolder 2"/>
          <p:cNvSpPr>
            <a:spLocks noGrp="1"/>
          </p:cNvSpPr>
          <p:nvPr>
            <p:ph type="sldNum" idx="8"/>
          </p:nvPr>
        </p:nvSpPr>
        <p:spPr/>
        <p:txBody>
          <a:bodyPr/>
          <a:lstStyle/>
          <a:p>
            <a:fld id="{E43B08D3-5FEF-4DBD-9FD2-3735FDECAEE4}" type="slidenum">
              <a:t>‹№›</a:t>
            </a:fld>
            <a:endParaRPr/>
          </a:p>
        </p:txBody>
      </p:sp>
      <p:sp>
        <p:nvSpPr>
          <p:cNvPr id="4" name="PlaceHolder 3"/>
          <p:cNvSpPr>
            <a:spLocks noGrp="1"/>
          </p:cNvSpPr>
          <p:nvPr>
            <p:ph type="dt" idx="9"/>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14259360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37134065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40469076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40831295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17576825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31596506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4" name="Footer Placeholder 3"/>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5" name="Slide Number Placeholder 4"/>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7650969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4" name="Footer Placeholder 3"/>
          <p:cNvSpPr>
            <a:spLocks noGrp="1"/>
          </p:cNvSpPr>
          <p:nvPr>
            <p:ph type="ftr" sz="quarter" idx="11"/>
          </p:nvPr>
        </p:nvSpPr>
        <p:spPr/>
        <p:txBody>
          <a:bodyPr/>
          <a:lstStyle>
            <a:lvl1pPr>
              <a:defRPr cap="all" baseline="0"/>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5" name="Slide Number Placeholder 4"/>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34796163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5" name="Footer Placeholder 4"/>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6" name="Slide Number Placeholder 5"/>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33314152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5" name="Footer Placeholder 4"/>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6" name="Slide Number Placeholder 5"/>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1889848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Картка назви">
    <p:spTree>
      <p:nvGrpSpPr>
        <p:cNvPr id="1" name=""/>
        <p:cNvGrpSpPr/>
        <p:nvPr/>
      </p:nvGrpSpPr>
      <p:grpSpPr>
        <a:xfrm>
          <a:off x="0" y="0"/>
          <a:ext cx="0" cy="0"/>
          <a:chOff x="0" y="0"/>
          <a:chExt cx="0" cy="0"/>
        </a:xfrm>
      </p:grpSpPr>
      <p:sp>
        <p:nvSpPr>
          <p:cNvPr id="2" name="PlaceHolder 1"/>
          <p:cNvSpPr>
            <a:spLocks noGrp="1"/>
          </p:cNvSpPr>
          <p:nvPr>
            <p:ph type="ftr" idx="10"/>
          </p:nvPr>
        </p:nvSpPr>
        <p:spPr/>
        <p:txBody>
          <a:bodyPr/>
          <a:lstStyle/>
          <a:p>
            <a:r>
              <a:t>Footer</a:t>
            </a:r>
          </a:p>
        </p:txBody>
      </p:sp>
      <p:sp>
        <p:nvSpPr>
          <p:cNvPr id="3" name="PlaceHolder 2"/>
          <p:cNvSpPr>
            <a:spLocks noGrp="1"/>
          </p:cNvSpPr>
          <p:nvPr>
            <p:ph type="sldNum" idx="11"/>
          </p:nvPr>
        </p:nvSpPr>
        <p:spPr/>
        <p:txBody>
          <a:bodyPr/>
          <a:lstStyle/>
          <a:p>
            <a:fld id="{27AF08F8-1609-49EC-BFC6-79B75AAE2A6E}" type="slidenum">
              <a:t>‹№›</a:t>
            </a:fld>
            <a:endParaRPr/>
          </a:p>
        </p:txBody>
      </p:sp>
      <p:sp>
        <p:nvSpPr>
          <p:cNvPr id="4" name="PlaceHolder 3"/>
          <p:cNvSpPr>
            <a:spLocks noGrp="1"/>
          </p:cNvSpPr>
          <p:nvPr>
            <p:ph type="dt" idx="12"/>
          </p:nvPr>
        </p:nvSpPr>
        <p:spPr/>
        <p:txBody>
          <a:body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5801052" y="5410202"/>
            <a:ext cx="2057400" cy="365125"/>
          </a:xfrm>
        </p:spPr>
        <p:txBody>
          <a:bodyPr/>
          <a:lstStyle/>
          <a:p>
            <a:pPr indent="0">
              <a:buNone/>
            </a:pPr>
            <a:r>
              <a:rPr lang="uk-UA" sz="1400" b="0" u="none" strike="noStrike">
                <a:solidFill>
                  <a:srgbClr val="000000"/>
                </a:solidFill>
                <a:uFillTx/>
                <a:latin typeface="Times New Roman"/>
              </a:rPr>
              <a:t>&lt;дата/час&gt;</a:t>
            </a:r>
          </a:p>
        </p:txBody>
      </p:sp>
      <p:sp>
        <p:nvSpPr>
          <p:cNvPr id="5" name="Footer Placeholder 4"/>
          <p:cNvSpPr>
            <a:spLocks noGrp="1"/>
          </p:cNvSpPr>
          <p:nvPr>
            <p:ph type="ftr" sz="quarter" idx="11"/>
          </p:nvPr>
        </p:nvSpPr>
        <p:spPr>
          <a:xfrm>
            <a:off x="1900237" y="5410202"/>
            <a:ext cx="3843665" cy="365125"/>
          </a:xfrm>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6" name="Slide Number Placeholder 5"/>
          <p:cNvSpPr>
            <a:spLocks noGrp="1"/>
          </p:cNvSpPr>
          <p:nvPr>
            <p:ph type="sldNum" sz="quarter" idx="12"/>
          </p:nvPr>
        </p:nvSpPr>
        <p:spPr>
          <a:xfrm>
            <a:off x="7915603" y="5410200"/>
            <a:ext cx="578317" cy="365125"/>
          </a:xfrm>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36896222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uk-UA"/>
              <a:t>Клацніть, щоб редагувати стиль зразка заголовка</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9" name="Date Placeholder 3"/>
          <p:cNvSpPr>
            <a:spLocks noGrp="1"/>
          </p:cNvSpPr>
          <p:nvPr>
            <p:ph type="dt" sz="half" idx="10"/>
          </p:nvPr>
        </p:nvSpPr>
        <p:spPr>
          <a:xfrm>
            <a:off x="5592691" y="5883277"/>
            <a:ext cx="2057400" cy="365125"/>
          </a:xfrm>
        </p:spPr>
        <p:txBody>
          <a:bodyPr/>
          <a:lstStyle/>
          <a:p>
            <a:pPr indent="0">
              <a:buNone/>
            </a:pPr>
            <a:r>
              <a:rPr lang="uk-UA" sz="1400" b="0" u="none" strike="noStrike">
                <a:solidFill>
                  <a:srgbClr val="000000"/>
                </a:solidFill>
                <a:uFillTx/>
                <a:latin typeface="Times New Roman"/>
              </a:rPr>
              <a:t>&lt;дата/час&gt;</a:t>
            </a:r>
          </a:p>
        </p:txBody>
      </p:sp>
      <p:sp>
        <p:nvSpPr>
          <p:cNvPr id="50" name="Footer Placeholder 4"/>
          <p:cNvSpPr>
            <a:spLocks noGrp="1"/>
          </p:cNvSpPr>
          <p:nvPr>
            <p:ph type="ftr" sz="quarter" idx="11"/>
          </p:nvPr>
        </p:nvSpPr>
        <p:spPr>
          <a:xfrm>
            <a:off x="856059" y="5883276"/>
            <a:ext cx="4679482" cy="365125"/>
          </a:xfrm>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51" name="Slide Number Placeholder 5"/>
          <p:cNvSpPr>
            <a:spLocks noGrp="1"/>
          </p:cNvSpPr>
          <p:nvPr>
            <p:ph type="sldNum" sz="quarter" idx="12"/>
          </p:nvPr>
        </p:nvSpPr>
        <p:spPr>
          <a:xfrm>
            <a:off x="7707241" y="5883275"/>
            <a:ext cx="578317" cy="365125"/>
          </a:xfrm>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6838224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5" name="Footer Placeholder 4"/>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6" name="Slide Number Placeholder 5"/>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810207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11022175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856058" y="3073398"/>
            <a:ext cx="3658793"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4629150" y="3073398"/>
            <a:ext cx="3656408"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8" name="Footer Placeholder 7"/>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9" name="Slide Number Placeholder 8"/>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409116972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4" name="Footer Placeholder 3"/>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5" name="Slide Number Placeholder 4"/>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27438194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3" name="Footer Placeholder 2"/>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4" name="Slide Number Placeholder 3"/>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138939730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293981823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27929516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1119632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Картка назви цитати">
    <p:spTree>
      <p:nvGrpSpPr>
        <p:cNvPr id="1" name=""/>
        <p:cNvGrpSpPr/>
        <p:nvPr/>
      </p:nvGrpSpPr>
      <p:grpSpPr>
        <a:xfrm>
          <a:off x="0" y="0"/>
          <a:ext cx="0" cy="0"/>
          <a:chOff x="0" y="0"/>
          <a:chExt cx="0" cy="0"/>
        </a:xfrm>
      </p:grpSpPr>
      <p:sp>
        <p:nvSpPr>
          <p:cNvPr id="2" name="PlaceHolder 1"/>
          <p:cNvSpPr>
            <a:spLocks noGrp="1"/>
          </p:cNvSpPr>
          <p:nvPr>
            <p:ph type="ftr" idx="13"/>
          </p:nvPr>
        </p:nvSpPr>
        <p:spPr/>
        <p:txBody>
          <a:bodyPr/>
          <a:lstStyle/>
          <a:p>
            <a:r>
              <a:t>Footer</a:t>
            </a:r>
          </a:p>
        </p:txBody>
      </p:sp>
      <p:sp>
        <p:nvSpPr>
          <p:cNvPr id="3" name="PlaceHolder 2"/>
          <p:cNvSpPr>
            <a:spLocks noGrp="1"/>
          </p:cNvSpPr>
          <p:nvPr>
            <p:ph type="sldNum" idx="14"/>
          </p:nvPr>
        </p:nvSpPr>
        <p:spPr/>
        <p:txBody>
          <a:bodyPr/>
          <a:lstStyle/>
          <a:p>
            <a:fld id="{C524E228-BEF4-4E45-A7D5-A3DEA182F7B0}" type="slidenum">
              <a:t>‹№›</a:t>
            </a:fld>
            <a:endParaRPr/>
          </a:p>
        </p:txBody>
      </p:sp>
      <p:sp>
        <p:nvSpPr>
          <p:cNvPr id="4" name="PlaceHolder 3"/>
          <p:cNvSpPr>
            <a:spLocks noGrp="1"/>
          </p:cNvSpPr>
          <p:nvPr>
            <p:ph type="dt" idx="15"/>
          </p:nvPr>
        </p:nvSpPr>
        <p:spPr/>
        <p:txBody>
          <a:bodyPr/>
          <a:lstStyle/>
          <a:p>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4591862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23230382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6" name="Footer Placeholder 5"/>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 name="Slide Number Placeholder 6"/>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208430879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4" name="Footer Placeholder 3"/>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5" name="Slide Number Placeholder 4"/>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175373598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4" name="Footer Placeholder 3"/>
          <p:cNvSpPr>
            <a:spLocks noGrp="1"/>
          </p:cNvSpPr>
          <p:nvPr>
            <p:ph type="ftr" sz="quarter" idx="11"/>
          </p:nvPr>
        </p:nvSpPr>
        <p:spPr/>
        <p:txBody>
          <a:bodyPr/>
          <a:lstStyle>
            <a:lvl1pPr>
              <a:defRPr cap="all" baseline="0"/>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5" name="Slide Number Placeholder 4"/>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260837962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5" name="Footer Placeholder 4"/>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6" name="Slide Number Placeholder 5"/>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59370159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pPr indent="0">
              <a:buNone/>
            </a:pPr>
            <a:r>
              <a:rPr lang="uk-UA" sz="1400" b="0" u="none" strike="noStrike">
                <a:solidFill>
                  <a:srgbClr val="000000"/>
                </a:solidFill>
                <a:uFillTx/>
                <a:latin typeface="Times New Roman"/>
              </a:rPr>
              <a:t>&lt;дата/час&gt;</a:t>
            </a:r>
          </a:p>
        </p:txBody>
      </p:sp>
      <p:sp>
        <p:nvSpPr>
          <p:cNvPr id="5" name="Footer Placeholder 4"/>
          <p:cNvSpPr>
            <a:spLocks noGrp="1"/>
          </p:cNvSpPr>
          <p:nvPr>
            <p:ph type="ftr" sz="quarter" idx="11"/>
          </p:nvPr>
        </p:nvSpPr>
        <p:spPr/>
        <p:txBody>
          <a:body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6" name="Slide Number Placeholder 5"/>
          <p:cNvSpPr>
            <a:spLocks noGrp="1"/>
          </p:cNvSpPr>
          <p:nvPr>
            <p:ph type="sldNum" sz="quarter" idx="12"/>
          </p:nvPr>
        </p:nvSpPr>
        <p:spPr/>
        <p:txBody>
          <a:body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4143725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Істина/хибність">
    <p:spTree>
      <p:nvGrpSpPr>
        <p:cNvPr id="1" name=""/>
        <p:cNvGrpSpPr/>
        <p:nvPr/>
      </p:nvGrpSpPr>
      <p:grpSpPr>
        <a:xfrm>
          <a:off x="0" y="0"/>
          <a:ext cx="0" cy="0"/>
          <a:chOff x="0" y="0"/>
          <a:chExt cx="0" cy="0"/>
        </a:xfrm>
      </p:grpSpPr>
      <p:sp>
        <p:nvSpPr>
          <p:cNvPr id="2" name="PlaceHolder 1"/>
          <p:cNvSpPr>
            <a:spLocks noGrp="1"/>
          </p:cNvSpPr>
          <p:nvPr>
            <p:ph type="ftr" idx="16"/>
          </p:nvPr>
        </p:nvSpPr>
        <p:spPr/>
        <p:txBody>
          <a:bodyPr/>
          <a:lstStyle/>
          <a:p>
            <a:r>
              <a:t>Footer</a:t>
            </a:r>
          </a:p>
        </p:txBody>
      </p:sp>
      <p:sp>
        <p:nvSpPr>
          <p:cNvPr id="3" name="PlaceHolder 2"/>
          <p:cNvSpPr>
            <a:spLocks noGrp="1"/>
          </p:cNvSpPr>
          <p:nvPr>
            <p:ph type="sldNum" idx="17"/>
          </p:nvPr>
        </p:nvSpPr>
        <p:spPr/>
        <p:txBody>
          <a:bodyPr/>
          <a:lstStyle/>
          <a:p>
            <a:fld id="{2904094E-F38B-4810-9D7D-CE7B8E84CCF0}" type="slidenum">
              <a:t>‹№›</a:t>
            </a:fld>
            <a:endParaRPr/>
          </a:p>
        </p:txBody>
      </p:sp>
      <p:sp>
        <p:nvSpPr>
          <p:cNvPr id="4" name="PlaceHolder 3"/>
          <p:cNvSpPr>
            <a:spLocks noGrp="1"/>
          </p:cNvSpPr>
          <p:nvPr>
            <p:ph type="dt" idx="18"/>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PlaceHolder 1"/>
          <p:cNvSpPr>
            <a:spLocks noGrp="1"/>
          </p:cNvSpPr>
          <p:nvPr>
            <p:ph type="ftr" idx="19"/>
          </p:nvPr>
        </p:nvSpPr>
        <p:spPr/>
        <p:txBody>
          <a:bodyPr/>
          <a:lstStyle/>
          <a:p>
            <a:r>
              <a:t>Footer</a:t>
            </a:r>
          </a:p>
        </p:txBody>
      </p:sp>
      <p:sp>
        <p:nvSpPr>
          <p:cNvPr id="3" name="PlaceHolder 2"/>
          <p:cNvSpPr>
            <a:spLocks noGrp="1"/>
          </p:cNvSpPr>
          <p:nvPr>
            <p:ph type="sldNum" idx="20"/>
          </p:nvPr>
        </p:nvSpPr>
        <p:spPr/>
        <p:txBody>
          <a:bodyPr/>
          <a:lstStyle/>
          <a:p>
            <a:fld id="{2242DE7F-8387-45B8-8228-8F955491DBA5}" type="slidenum">
              <a:t>‹№›</a:t>
            </a:fld>
            <a:endParaRPr/>
          </a:p>
        </p:txBody>
      </p:sp>
      <p:sp>
        <p:nvSpPr>
          <p:cNvPr id="4" name="PlaceHolder 3"/>
          <p:cNvSpPr>
            <a:spLocks noGrp="1"/>
          </p:cNvSpPr>
          <p:nvPr>
            <p:ph type="dt" idx="2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PlaceHolder 1"/>
          <p:cNvSpPr>
            <a:spLocks noGrp="1"/>
          </p:cNvSpPr>
          <p:nvPr>
            <p:ph type="ftr" idx="22"/>
          </p:nvPr>
        </p:nvSpPr>
        <p:spPr/>
        <p:txBody>
          <a:bodyPr/>
          <a:lstStyle/>
          <a:p>
            <a:r>
              <a:t>Footer</a:t>
            </a:r>
          </a:p>
        </p:txBody>
      </p:sp>
      <p:sp>
        <p:nvSpPr>
          <p:cNvPr id="3" name="PlaceHolder 2"/>
          <p:cNvSpPr>
            <a:spLocks noGrp="1"/>
          </p:cNvSpPr>
          <p:nvPr>
            <p:ph type="sldNum" idx="23"/>
          </p:nvPr>
        </p:nvSpPr>
        <p:spPr/>
        <p:txBody>
          <a:bodyPr/>
          <a:lstStyle/>
          <a:p>
            <a:fld id="{8B0E3E57-8307-4605-87CF-705BF5FE96CE}" type="slidenum">
              <a:t>‹№›</a:t>
            </a:fld>
            <a:endParaRPr/>
          </a:p>
        </p:txBody>
      </p:sp>
      <p:sp>
        <p:nvSpPr>
          <p:cNvPr id="4" name="PlaceHolder 3"/>
          <p:cNvSpPr>
            <a:spLocks noGrp="1"/>
          </p:cNvSpPr>
          <p:nvPr>
            <p:ph type="dt" idx="24"/>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147"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lgn="ctr">
              <a:buNone/>
            </a:pPr>
            <a:endParaRPr lang="uk-UA" sz="4400" b="0" u="none" strike="noStrike">
              <a:solidFill>
                <a:srgbClr val="000000"/>
              </a:solidFill>
              <a:uFillTx/>
              <a:latin typeface="Arial"/>
            </a:endParaRPr>
          </a:p>
        </p:txBody>
      </p:sp>
      <p:sp>
        <p:nvSpPr>
          <p:cNvPr id="148"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pPr indent="0">
              <a:spcBef>
                <a:spcPts val="1417"/>
              </a:spcBef>
              <a:buNone/>
            </a:pPr>
            <a:endParaRPr lang="uk-UA" sz="3200" b="0" u="none" strike="noStrike">
              <a:solidFill>
                <a:srgbClr val="000000"/>
              </a:solidFill>
              <a:uFillTx/>
              <a:latin typeface="Arial"/>
            </a:endParaRPr>
          </a:p>
        </p:txBody>
      </p:sp>
      <p:sp>
        <p:nvSpPr>
          <p:cNvPr id="4" name="PlaceHolder 3"/>
          <p:cNvSpPr>
            <a:spLocks noGrp="1"/>
          </p:cNvSpPr>
          <p:nvPr>
            <p:ph type="ftr" idx="25"/>
          </p:nvPr>
        </p:nvSpPr>
        <p:spPr/>
        <p:txBody>
          <a:bodyPr/>
          <a:lstStyle/>
          <a:p>
            <a:r>
              <a:t>Footer</a:t>
            </a:r>
          </a:p>
        </p:txBody>
      </p:sp>
      <p:sp>
        <p:nvSpPr>
          <p:cNvPr id="5" name="PlaceHolder 4"/>
          <p:cNvSpPr>
            <a:spLocks noGrp="1"/>
          </p:cNvSpPr>
          <p:nvPr>
            <p:ph type="sldNum" idx="26"/>
          </p:nvPr>
        </p:nvSpPr>
        <p:spPr/>
        <p:txBody>
          <a:bodyPr/>
          <a:lstStyle/>
          <a:p>
            <a:fld id="{75FB06BD-BE39-4C69-BD73-C07B857350C3}" type="slidenum">
              <a:t>‹№›</a:t>
            </a:fld>
            <a:endParaRPr/>
          </a:p>
        </p:txBody>
      </p:sp>
      <p:sp>
        <p:nvSpPr>
          <p:cNvPr id="6" name="PlaceHolder 5"/>
          <p:cNvSpPr>
            <a:spLocks noGrp="1"/>
          </p:cNvSpPr>
          <p:nvPr>
            <p:ph type="dt" idx="27"/>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Назва розділу">
    <p:spTree>
      <p:nvGrpSpPr>
        <p:cNvPr id="1" name=""/>
        <p:cNvGrpSpPr/>
        <p:nvPr/>
      </p:nvGrpSpPr>
      <p:grpSpPr>
        <a:xfrm>
          <a:off x="0" y="0"/>
          <a:ext cx="0" cy="0"/>
          <a:chOff x="0" y="0"/>
          <a:chExt cx="0" cy="0"/>
        </a:xfrm>
      </p:grpSpPr>
      <p:sp>
        <p:nvSpPr>
          <p:cNvPr id="2" name="PlaceHolder 1"/>
          <p:cNvSpPr>
            <a:spLocks noGrp="1"/>
          </p:cNvSpPr>
          <p:nvPr>
            <p:ph type="ftr" idx="28"/>
          </p:nvPr>
        </p:nvSpPr>
        <p:spPr/>
        <p:txBody>
          <a:bodyPr/>
          <a:lstStyle/>
          <a:p>
            <a:r>
              <a:t>Footer</a:t>
            </a:r>
          </a:p>
        </p:txBody>
      </p:sp>
      <p:sp>
        <p:nvSpPr>
          <p:cNvPr id="3" name="PlaceHolder 2"/>
          <p:cNvSpPr>
            <a:spLocks noGrp="1"/>
          </p:cNvSpPr>
          <p:nvPr>
            <p:ph type="sldNum" idx="29"/>
          </p:nvPr>
        </p:nvSpPr>
        <p:spPr/>
        <p:txBody>
          <a:bodyPr/>
          <a:lstStyle/>
          <a:p>
            <a:fld id="{1FA3E476-B737-4553-9839-8E78A527C02A}" type="slidenum">
              <a:t>‹№›</a:t>
            </a:fld>
            <a:endParaRPr/>
          </a:p>
        </p:txBody>
      </p:sp>
      <p:sp>
        <p:nvSpPr>
          <p:cNvPr id="4" name="PlaceHolder 3"/>
          <p:cNvSpPr>
            <a:spLocks noGrp="1"/>
          </p:cNvSpPr>
          <p:nvPr>
            <p:ph type="dt" idx="30"/>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1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12.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theme" Target="../theme/theme1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image" Target="../media/image2.png"/><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slideLayout" Target="../slideLayouts/slideLayout42.xml"/><Relationship Id="rId18" Type="http://schemas.openxmlformats.org/officeDocument/2006/relationships/theme" Target="../theme/theme14.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 Type="http://schemas.openxmlformats.org/officeDocument/2006/relationships/slideLayout" Target="../slideLayouts/slideLayout31.xml"/><Relationship Id="rId16" Type="http://schemas.openxmlformats.org/officeDocument/2006/relationships/slideLayout" Target="../slideLayouts/slideLayout45.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10" Type="http://schemas.openxmlformats.org/officeDocument/2006/relationships/slideLayout" Target="../slideLayouts/slideLayout39.xml"/><Relationship Id="rId19" Type="http://schemas.openxmlformats.org/officeDocument/2006/relationships/image" Target="../media/image2.png"/><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9" name="Group 16"/>
          <p:cNvGrpSpPr/>
          <p:nvPr/>
        </p:nvGrpSpPr>
        <p:grpSpPr>
          <a:xfrm>
            <a:off x="-8640" y="-8640"/>
            <a:ext cx="9169200" cy="6873120"/>
            <a:chOff x="-8640" y="-8640"/>
            <a:chExt cx="9169200" cy="6873120"/>
          </a:xfrm>
        </p:grpSpPr>
        <p:sp>
          <p:nvSpPr>
            <p:cNvPr id="30"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31"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32"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33"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34"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35"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36"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37"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38"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39"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40" name="PlaceHolder 1"/>
          <p:cNvSpPr>
            <a:spLocks noGrp="1"/>
          </p:cNvSpPr>
          <p:nvPr>
            <p:ph type="ftr" idx="4"/>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41" name="PlaceHolder 2"/>
          <p:cNvSpPr>
            <a:spLocks noGrp="1"/>
          </p:cNvSpPr>
          <p:nvPr>
            <p:ph type="sldNum" idx="5"/>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1AEA04C0-E9EF-4095-960F-7E40EB457E6E}"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42" name="PlaceHolder 3"/>
          <p:cNvSpPr>
            <a:spLocks noGrp="1"/>
          </p:cNvSpPr>
          <p:nvPr>
            <p:ph type="dt" idx="6"/>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83" name="Group 16"/>
          <p:cNvGrpSpPr/>
          <p:nvPr/>
        </p:nvGrpSpPr>
        <p:grpSpPr>
          <a:xfrm>
            <a:off x="-8640" y="-8640"/>
            <a:ext cx="9169200" cy="6873120"/>
            <a:chOff x="-8640" y="-8640"/>
            <a:chExt cx="9169200" cy="6873120"/>
          </a:xfrm>
        </p:grpSpPr>
        <p:sp>
          <p:nvSpPr>
            <p:cNvPr id="184"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185"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186"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187"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88"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89"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90"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91"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92"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93"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194" name="PlaceHolder 1"/>
          <p:cNvSpPr>
            <a:spLocks noGrp="1"/>
          </p:cNvSpPr>
          <p:nvPr>
            <p:ph type="ftr" idx="34"/>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195" name="PlaceHolder 2"/>
          <p:cNvSpPr>
            <a:spLocks noGrp="1"/>
          </p:cNvSpPr>
          <p:nvPr>
            <p:ph type="sldNum" idx="35"/>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0E7E9E69-77C4-408A-8E55-D05A03F27511}"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196" name="PlaceHolder 3"/>
          <p:cNvSpPr>
            <a:spLocks noGrp="1"/>
          </p:cNvSpPr>
          <p:nvPr>
            <p:ph type="dt" idx="36"/>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7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30" name="Group 16"/>
          <p:cNvGrpSpPr/>
          <p:nvPr/>
        </p:nvGrpSpPr>
        <p:grpSpPr>
          <a:xfrm>
            <a:off x="-8640" y="-8640"/>
            <a:ext cx="9169200" cy="6873120"/>
            <a:chOff x="-8640" y="-8640"/>
            <a:chExt cx="9169200" cy="6873120"/>
          </a:xfrm>
        </p:grpSpPr>
        <p:sp>
          <p:nvSpPr>
            <p:cNvPr id="231"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232"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233"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234"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35"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36"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37"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38"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39"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40"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241" name="PlaceHolder 1"/>
          <p:cNvSpPr>
            <a:spLocks noGrp="1"/>
          </p:cNvSpPr>
          <p:nvPr>
            <p:ph type="ftr" idx="43"/>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242" name="PlaceHolder 2"/>
          <p:cNvSpPr>
            <a:spLocks noGrp="1"/>
          </p:cNvSpPr>
          <p:nvPr>
            <p:ph type="sldNum" idx="44"/>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5AC8CB75-1FF7-426A-8AAA-17AE0E1FAAD0}"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243" name="PlaceHolder 3"/>
          <p:cNvSpPr>
            <a:spLocks noGrp="1"/>
          </p:cNvSpPr>
          <p:nvPr>
            <p:ph type="dt" idx="45"/>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7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44" name="Group 16"/>
          <p:cNvGrpSpPr/>
          <p:nvPr/>
        </p:nvGrpSpPr>
        <p:grpSpPr>
          <a:xfrm>
            <a:off x="-8640" y="-8640"/>
            <a:ext cx="9169200" cy="6873120"/>
            <a:chOff x="-8640" y="-8640"/>
            <a:chExt cx="9169200" cy="6873120"/>
          </a:xfrm>
        </p:grpSpPr>
        <p:sp>
          <p:nvSpPr>
            <p:cNvPr id="245"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246"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247"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248"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49"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50"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51"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52"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53"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254"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255" name="PlaceHolder 1"/>
          <p:cNvSpPr>
            <a:spLocks noGrp="1"/>
          </p:cNvSpPr>
          <p:nvPr>
            <p:ph type="ftr" idx="46"/>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256" name="PlaceHolder 2"/>
          <p:cNvSpPr>
            <a:spLocks noGrp="1"/>
          </p:cNvSpPr>
          <p:nvPr>
            <p:ph type="sldNum" idx="47"/>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D15A465D-9F89-4DF0-A601-01C73B9E3587}"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257" name="PlaceHolder 3"/>
          <p:cNvSpPr>
            <a:spLocks noGrp="1"/>
          </p:cNvSpPr>
          <p:nvPr>
            <p:ph type="dt" idx="48"/>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7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indent="0">
              <a:buNone/>
            </a:pPr>
            <a:r>
              <a:rPr lang="uk-UA" sz="1400" b="0" u="none" strike="noStrike">
                <a:solidFill>
                  <a:srgbClr val="000000"/>
                </a:solidFill>
                <a:uFillTx/>
                <a:latin typeface="Times New Roman"/>
              </a:rPr>
              <a:t>&lt;дата/час&gt;</a:t>
            </a:r>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3068479827"/>
      </p:ext>
    </p:extLst>
  </p:cSld>
  <p:clrMap bg1="dk1" tx1="lt1" bg2="dk2" tx2="lt2" accent1="accent1" accent2="accent2" accent3="accent3" accent4="accent4" accent5="accent5" accent6="accent6" hlink="hlink" folHlink="folHlink"/>
  <p:sldLayoutIdLst>
    <p:sldLayoutId id="2147484226" r:id="rId1"/>
    <p:sldLayoutId id="2147484227" r:id="rId2"/>
    <p:sldLayoutId id="2147484228" r:id="rId3"/>
    <p:sldLayoutId id="2147484229" r:id="rId4"/>
    <p:sldLayoutId id="2147484230" r:id="rId5"/>
    <p:sldLayoutId id="2147484231" r:id="rId6"/>
    <p:sldLayoutId id="2147484232" r:id="rId7"/>
    <p:sldLayoutId id="2147484233" r:id="rId8"/>
    <p:sldLayoutId id="2147484234" r:id="rId9"/>
    <p:sldLayoutId id="2147484235" r:id="rId10"/>
    <p:sldLayoutId id="2147484236" r:id="rId11"/>
    <p:sldLayoutId id="2147484237" r:id="rId12"/>
    <p:sldLayoutId id="2147484238" r:id="rId13"/>
    <p:sldLayoutId id="2147484239" r:id="rId14"/>
    <p:sldLayoutId id="2147484240" r:id="rId15"/>
    <p:sldLayoutId id="2147484241" r:id="rId16"/>
    <p:sldLayoutId id="2147484242"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indent="0">
              <a:buNone/>
            </a:pPr>
            <a:r>
              <a:rPr lang="uk-UA" sz="1400" b="0" u="none" strike="noStrike">
                <a:solidFill>
                  <a:srgbClr val="000000"/>
                </a:solidFill>
                <a:uFillTx/>
                <a:latin typeface="Times New Roman"/>
              </a:rPr>
              <a:t>&lt;дата/час&gt;</a:t>
            </a:r>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indent="0" algn="r" defTabSz="457200">
              <a:lnSpc>
                <a:spcPct val="100000"/>
              </a:lnSpc>
              <a:buNone/>
              <a:tabLst>
                <a:tab pos="0" algn="l"/>
              </a:tabLst>
            </a:pPr>
            <a:fld id="{1AEA04C0-E9EF-4095-960F-7E40EB457E6E}" type="slidenum">
              <a:rPr lang="uk-UA" sz="900" b="0" u="none" strike="noStrike" smtClean="0">
                <a:solidFill>
                  <a:schemeClr val="accent1"/>
                </a:solidFill>
                <a:uFillTx/>
                <a:latin typeface="Trebuchet MS"/>
              </a:rPr>
              <a:t>‹№›</a:t>
            </a:fld>
            <a:endParaRPr lang="uk-UA" sz="900" b="0" u="none" strike="noStrike">
              <a:solidFill>
                <a:srgbClr val="000000"/>
              </a:solidFill>
              <a:uFillTx/>
              <a:latin typeface="Times New Roman"/>
            </a:endParaRPr>
          </a:p>
        </p:txBody>
      </p:sp>
    </p:spTree>
    <p:extLst>
      <p:ext uri="{BB962C8B-B14F-4D97-AF65-F5344CB8AC3E}">
        <p14:creationId xmlns:p14="http://schemas.microsoft.com/office/powerpoint/2010/main" val="3086387098"/>
      </p:ext>
    </p:extLst>
  </p:cSld>
  <p:clrMap bg1="dk1" tx1="lt1" bg2="dk2" tx2="lt2" accent1="accent1" accent2="accent2" accent3="accent3" accent4="accent4" accent5="accent5" accent6="accent6" hlink="hlink" folHlink="folHlink"/>
  <p:sldLayoutIdLst>
    <p:sldLayoutId id="2147484262" r:id="rId1"/>
    <p:sldLayoutId id="2147484263" r:id="rId2"/>
    <p:sldLayoutId id="2147484264" r:id="rId3"/>
    <p:sldLayoutId id="2147484265" r:id="rId4"/>
    <p:sldLayoutId id="2147484266" r:id="rId5"/>
    <p:sldLayoutId id="2147484267" r:id="rId6"/>
    <p:sldLayoutId id="2147484268" r:id="rId7"/>
    <p:sldLayoutId id="2147484269" r:id="rId8"/>
    <p:sldLayoutId id="2147484270" r:id="rId9"/>
    <p:sldLayoutId id="2147484271" r:id="rId10"/>
    <p:sldLayoutId id="2147484272" r:id="rId11"/>
    <p:sldLayoutId id="2147484273" r:id="rId12"/>
    <p:sldLayoutId id="2147484274" r:id="rId13"/>
    <p:sldLayoutId id="2147484275" r:id="rId14"/>
    <p:sldLayoutId id="2147484276" r:id="rId15"/>
    <p:sldLayoutId id="2147484277" r:id="rId16"/>
    <p:sldLayoutId id="2147484278"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43" name="Group 16"/>
          <p:cNvGrpSpPr/>
          <p:nvPr/>
        </p:nvGrpSpPr>
        <p:grpSpPr>
          <a:xfrm>
            <a:off x="-8640" y="-8640"/>
            <a:ext cx="9169200" cy="6873120"/>
            <a:chOff x="-8640" y="-8640"/>
            <a:chExt cx="9169200" cy="6873120"/>
          </a:xfrm>
        </p:grpSpPr>
        <p:sp>
          <p:nvSpPr>
            <p:cNvPr id="44"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45"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46"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47"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48"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49"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50"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51"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52"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53"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54" name="TextBox 23"/>
          <p:cNvSpPr/>
          <p:nvPr/>
        </p:nvSpPr>
        <p:spPr>
          <a:xfrm>
            <a:off x="482760" y="790200"/>
            <a:ext cx="455040" cy="582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pPr>
            <a:r>
              <a:rPr lang="en-US" sz="8000" b="0" u="none" strike="noStrike">
                <a:solidFill>
                  <a:schemeClr val="accent1">
                    <a:lumMod val="60000"/>
                    <a:lumOff val="40000"/>
                  </a:schemeClr>
                </a:solidFill>
                <a:uFillTx/>
                <a:latin typeface="Arial"/>
              </a:rPr>
              <a:t>“</a:t>
            </a:r>
            <a:endParaRPr lang="uk-UA" sz="8000" b="0" u="none" strike="noStrike">
              <a:solidFill>
                <a:srgbClr val="000000"/>
              </a:solidFill>
              <a:uFillTx/>
              <a:latin typeface="Arial"/>
            </a:endParaRPr>
          </a:p>
        </p:txBody>
      </p:sp>
      <p:sp>
        <p:nvSpPr>
          <p:cNvPr id="55" name="TextBox 24"/>
          <p:cNvSpPr/>
          <p:nvPr/>
        </p:nvSpPr>
        <p:spPr>
          <a:xfrm>
            <a:off x="6747840" y="2886480"/>
            <a:ext cx="455040" cy="582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pPr>
            <a:r>
              <a:rPr lang="en-US" sz="8000" b="0" u="none" strike="noStrike">
                <a:solidFill>
                  <a:schemeClr val="accent1">
                    <a:lumMod val="60000"/>
                    <a:lumOff val="40000"/>
                  </a:schemeClr>
                </a:solidFill>
                <a:uFillTx/>
                <a:latin typeface="Arial"/>
              </a:rPr>
              <a:t>”</a:t>
            </a:r>
            <a:endParaRPr lang="uk-UA" sz="8000" b="0" u="none" strike="noStrike">
              <a:solidFill>
                <a:srgbClr val="000000"/>
              </a:solidFill>
              <a:uFillTx/>
              <a:latin typeface="Arial"/>
            </a:endParaRPr>
          </a:p>
        </p:txBody>
      </p:sp>
      <p:sp>
        <p:nvSpPr>
          <p:cNvPr id="56" name="PlaceHolder 1"/>
          <p:cNvSpPr>
            <a:spLocks noGrp="1"/>
          </p:cNvSpPr>
          <p:nvPr>
            <p:ph type="ftr" idx="7"/>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57" name="PlaceHolder 2"/>
          <p:cNvSpPr>
            <a:spLocks noGrp="1"/>
          </p:cNvSpPr>
          <p:nvPr>
            <p:ph type="sldNum" idx="8"/>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F2857AE9-463C-48B3-9714-1420B435C3D3}"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58" name="PlaceHolder 3"/>
          <p:cNvSpPr>
            <a:spLocks noGrp="1"/>
          </p:cNvSpPr>
          <p:nvPr>
            <p:ph type="dt" idx="9"/>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59" name="Group 16"/>
          <p:cNvGrpSpPr/>
          <p:nvPr/>
        </p:nvGrpSpPr>
        <p:grpSpPr>
          <a:xfrm>
            <a:off x="-8640" y="-8640"/>
            <a:ext cx="9169200" cy="6873120"/>
            <a:chOff x="-8640" y="-8640"/>
            <a:chExt cx="9169200" cy="6873120"/>
          </a:xfrm>
        </p:grpSpPr>
        <p:sp>
          <p:nvSpPr>
            <p:cNvPr id="60"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61"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62"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63"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64"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65"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66"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67"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68"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69"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70" name="PlaceHolder 1"/>
          <p:cNvSpPr>
            <a:spLocks noGrp="1"/>
          </p:cNvSpPr>
          <p:nvPr>
            <p:ph type="ftr" idx="10"/>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71" name="PlaceHolder 2"/>
          <p:cNvSpPr>
            <a:spLocks noGrp="1"/>
          </p:cNvSpPr>
          <p:nvPr>
            <p:ph type="sldNum" idx="11"/>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B8CB08B9-0DD9-4883-8700-D3F336CC7036}"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72" name="PlaceHolder 3"/>
          <p:cNvSpPr>
            <a:spLocks noGrp="1"/>
          </p:cNvSpPr>
          <p:nvPr>
            <p:ph type="dt" idx="12"/>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73" name="Group 16"/>
          <p:cNvGrpSpPr/>
          <p:nvPr/>
        </p:nvGrpSpPr>
        <p:grpSpPr>
          <a:xfrm>
            <a:off x="-8640" y="-8640"/>
            <a:ext cx="9169200" cy="6873120"/>
            <a:chOff x="-8640" y="-8640"/>
            <a:chExt cx="9169200" cy="6873120"/>
          </a:xfrm>
        </p:grpSpPr>
        <p:sp>
          <p:nvSpPr>
            <p:cNvPr id="74"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75"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76"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77"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78"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79"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80"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81"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82"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83"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84" name="TextBox 23"/>
          <p:cNvSpPr/>
          <p:nvPr/>
        </p:nvSpPr>
        <p:spPr>
          <a:xfrm>
            <a:off x="482760" y="790200"/>
            <a:ext cx="455040" cy="582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pPr>
            <a:r>
              <a:rPr lang="en-US" sz="8000" b="0" u="none" strike="noStrike">
                <a:solidFill>
                  <a:schemeClr val="accent1">
                    <a:lumMod val="60000"/>
                    <a:lumOff val="40000"/>
                  </a:schemeClr>
                </a:solidFill>
                <a:uFillTx/>
                <a:latin typeface="Arial"/>
              </a:rPr>
              <a:t>“</a:t>
            </a:r>
            <a:endParaRPr lang="uk-UA" sz="8000" b="0" u="none" strike="noStrike">
              <a:solidFill>
                <a:srgbClr val="000000"/>
              </a:solidFill>
              <a:uFillTx/>
              <a:latin typeface="Arial"/>
            </a:endParaRPr>
          </a:p>
        </p:txBody>
      </p:sp>
      <p:sp>
        <p:nvSpPr>
          <p:cNvPr id="85" name="TextBox 24"/>
          <p:cNvSpPr/>
          <p:nvPr/>
        </p:nvSpPr>
        <p:spPr>
          <a:xfrm>
            <a:off x="6747840" y="2886480"/>
            <a:ext cx="455040" cy="582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pPr>
            <a:r>
              <a:rPr lang="en-US" sz="8000" b="0" u="none" strike="noStrike">
                <a:solidFill>
                  <a:schemeClr val="accent1">
                    <a:lumMod val="60000"/>
                    <a:lumOff val="40000"/>
                  </a:schemeClr>
                </a:solidFill>
                <a:uFillTx/>
                <a:latin typeface="Arial"/>
              </a:rPr>
              <a:t>”</a:t>
            </a:r>
            <a:endParaRPr lang="uk-UA" sz="8000" b="0" u="none" strike="noStrike">
              <a:solidFill>
                <a:srgbClr val="000000"/>
              </a:solidFill>
              <a:uFillTx/>
              <a:latin typeface="Arial"/>
            </a:endParaRPr>
          </a:p>
        </p:txBody>
      </p:sp>
      <p:sp>
        <p:nvSpPr>
          <p:cNvPr id="86" name="PlaceHolder 1"/>
          <p:cNvSpPr>
            <a:spLocks noGrp="1"/>
          </p:cNvSpPr>
          <p:nvPr>
            <p:ph type="ftr" idx="13"/>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87" name="PlaceHolder 2"/>
          <p:cNvSpPr>
            <a:spLocks noGrp="1"/>
          </p:cNvSpPr>
          <p:nvPr>
            <p:ph type="sldNum" idx="14"/>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44203DAA-179E-4E48-8C6B-0349DFD0E1C8}"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88" name="PlaceHolder 3"/>
          <p:cNvSpPr>
            <a:spLocks noGrp="1"/>
          </p:cNvSpPr>
          <p:nvPr>
            <p:ph type="dt" idx="15"/>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89" name="Group 16"/>
          <p:cNvGrpSpPr/>
          <p:nvPr/>
        </p:nvGrpSpPr>
        <p:grpSpPr>
          <a:xfrm>
            <a:off x="-8640" y="-8640"/>
            <a:ext cx="9169200" cy="6873120"/>
            <a:chOff x="-8640" y="-8640"/>
            <a:chExt cx="9169200" cy="6873120"/>
          </a:xfrm>
        </p:grpSpPr>
        <p:sp>
          <p:nvSpPr>
            <p:cNvPr id="90"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91"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92"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93"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94"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95"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96"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97"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98"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99"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100" name="PlaceHolder 1"/>
          <p:cNvSpPr>
            <a:spLocks noGrp="1"/>
          </p:cNvSpPr>
          <p:nvPr>
            <p:ph type="ftr" idx="16"/>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101" name="PlaceHolder 2"/>
          <p:cNvSpPr>
            <a:spLocks noGrp="1"/>
          </p:cNvSpPr>
          <p:nvPr>
            <p:ph type="sldNum" idx="17"/>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276B86A2-56ED-4038-B2EF-D0474ED95931}"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102" name="PlaceHolder 3"/>
          <p:cNvSpPr>
            <a:spLocks noGrp="1"/>
          </p:cNvSpPr>
          <p:nvPr>
            <p:ph type="dt" idx="18"/>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5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3" name="Group 16"/>
          <p:cNvGrpSpPr/>
          <p:nvPr/>
        </p:nvGrpSpPr>
        <p:grpSpPr>
          <a:xfrm>
            <a:off x="-8640" y="-8640"/>
            <a:ext cx="9169200" cy="6873120"/>
            <a:chOff x="-8640" y="-8640"/>
            <a:chExt cx="9169200" cy="6873120"/>
          </a:xfrm>
        </p:grpSpPr>
        <p:sp>
          <p:nvSpPr>
            <p:cNvPr id="104"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105"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106"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107"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08"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09"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10"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11"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12"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13"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114" name="PlaceHolder 1"/>
          <p:cNvSpPr>
            <a:spLocks noGrp="1"/>
          </p:cNvSpPr>
          <p:nvPr>
            <p:ph type="ftr" idx="19"/>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115" name="PlaceHolder 2"/>
          <p:cNvSpPr>
            <a:spLocks noGrp="1"/>
          </p:cNvSpPr>
          <p:nvPr>
            <p:ph type="sldNum" idx="20"/>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C14A1D18-9201-407F-AB8A-80DC5F2BE750}"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116" name="PlaceHolder 3"/>
          <p:cNvSpPr>
            <a:spLocks noGrp="1"/>
          </p:cNvSpPr>
          <p:nvPr>
            <p:ph type="dt" idx="21"/>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17" name="Group 16"/>
          <p:cNvGrpSpPr/>
          <p:nvPr/>
        </p:nvGrpSpPr>
        <p:grpSpPr>
          <a:xfrm>
            <a:off x="-8640" y="-8640"/>
            <a:ext cx="9169200" cy="6873120"/>
            <a:chOff x="-8640" y="-8640"/>
            <a:chExt cx="9169200" cy="6873120"/>
          </a:xfrm>
        </p:grpSpPr>
        <p:sp>
          <p:nvSpPr>
            <p:cNvPr id="118"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119"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120"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121"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22"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23"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24"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25"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26"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27"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128" name="PlaceHolder 1"/>
          <p:cNvSpPr>
            <a:spLocks noGrp="1"/>
          </p:cNvSpPr>
          <p:nvPr>
            <p:ph type="ftr" idx="22"/>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129" name="PlaceHolder 2"/>
          <p:cNvSpPr>
            <a:spLocks noGrp="1"/>
          </p:cNvSpPr>
          <p:nvPr>
            <p:ph type="sldNum" idx="23"/>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0EC5B174-5016-4FD4-8022-7A37D9A959DB}"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130" name="PlaceHolder 3"/>
          <p:cNvSpPr>
            <a:spLocks noGrp="1"/>
          </p:cNvSpPr>
          <p:nvPr>
            <p:ph type="dt" idx="24"/>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31" name="Group 16"/>
          <p:cNvGrpSpPr/>
          <p:nvPr/>
        </p:nvGrpSpPr>
        <p:grpSpPr>
          <a:xfrm>
            <a:off x="-8640" y="-8640"/>
            <a:ext cx="9169200" cy="6873120"/>
            <a:chOff x="-8640" y="-8640"/>
            <a:chExt cx="9169200" cy="6873120"/>
          </a:xfrm>
        </p:grpSpPr>
        <p:sp>
          <p:nvSpPr>
            <p:cNvPr id="132"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133"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134"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135"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36"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37"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38"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39"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40"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41"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142" name="PlaceHolder 1"/>
          <p:cNvSpPr>
            <a:spLocks noGrp="1"/>
          </p:cNvSpPr>
          <p:nvPr>
            <p:ph type="title"/>
          </p:nvPr>
        </p:nvSpPr>
        <p:spPr>
          <a:xfrm>
            <a:off x="457200" y="273600"/>
            <a:ext cx="8228880" cy="1144440"/>
          </a:xfrm>
          <a:prstGeom prst="rect">
            <a:avLst/>
          </a:prstGeom>
          <a:noFill/>
          <a:ln w="0">
            <a:noFill/>
          </a:ln>
        </p:spPr>
        <p:txBody>
          <a:bodyPr lIns="0" tIns="0" rIns="0" bIns="0" anchor="ctr">
            <a:noAutofit/>
          </a:bodyPr>
          <a:lstStyle/>
          <a:p>
            <a:pPr indent="0">
              <a:buNone/>
            </a:pPr>
            <a:r>
              <a:rPr lang="uk-UA" sz="1800" b="0" u="none" strike="noStrike">
                <a:solidFill>
                  <a:srgbClr val="000000"/>
                </a:solidFill>
                <a:uFillTx/>
                <a:latin typeface="Arial"/>
              </a:rPr>
              <a:t>Для правки тексту заголовка клацніть мишею</a:t>
            </a:r>
          </a:p>
        </p:txBody>
      </p:sp>
      <p:sp>
        <p:nvSpPr>
          <p:cNvPr id="143"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uk-UA" sz="1800" b="0" u="none" strike="noStrike">
                <a:solidFill>
                  <a:srgbClr val="000000"/>
                </a:solidFill>
                <a:uFillTx/>
                <a:latin typeface="Arial"/>
              </a:rPr>
              <a:t>Для редагування структури клацніть мишею</a:t>
            </a:r>
          </a:p>
          <a:p>
            <a:pPr marL="864000" lvl="1" indent="-324000">
              <a:spcBef>
                <a:spcPts val="1134"/>
              </a:spcBef>
              <a:buClr>
                <a:srgbClr val="000000"/>
              </a:buClr>
              <a:buSzPct val="75000"/>
              <a:buFont typeface="Symbol" charset="2"/>
              <a:buChar char=""/>
            </a:pPr>
            <a:r>
              <a:rPr lang="uk-UA" sz="1800" b="0" u="none" strike="noStrike">
                <a:solidFill>
                  <a:srgbClr val="000000"/>
                </a:solidFill>
                <a:uFillTx/>
                <a:latin typeface="Arial"/>
              </a:rPr>
              <a:t>Другий рівень структури</a:t>
            </a:r>
          </a:p>
          <a:p>
            <a:pPr marL="1296000" lvl="2" indent="-288000">
              <a:spcBef>
                <a:spcPts val="850"/>
              </a:spcBef>
              <a:buClr>
                <a:srgbClr val="000000"/>
              </a:buClr>
              <a:buSzPct val="45000"/>
              <a:buFont typeface="Wingdings" charset="2"/>
              <a:buChar char=""/>
            </a:pPr>
            <a:r>
              <a:rPr lang="uk-UA" sz="1800" b="0" u="none" strike="noStrike">
                <a:solidFill>
                  <a:srgbClr val="000000"/>
                </a:solidFill>
                <a:uFillTx/>
                <a:latin typeface="Arial"/>
              </a:rPr>
              <a:t>Третій рівень структури</a:t>
            </a:r>
          </a:p>
          <a:p>
            <a:pPr marL="1728000" lvl="3" indent="-216000">
              <a:spcBef>
                <a:spcPts val="567"/>
              </a:spcBef>
              <a:buClr>
                <a:srgbClr val="000000"/>
              </a:buClr>
              <a:buSzPct val="75000"/>
              <a:buFont typeface="Symbol" charset="2"/>
              <a:buChar char=""/>
            </a:pPr>
            <a:r>
              <a:rPr lang="uk-UA" sz="1800" b="0" u="none" strike="noStrike">
                <a:solidFill>
                  <a:srgbClr val="000000"/>
                </a:solidFill>
                <a:uFillTx/>
                <a:latin typeface="Arial"/>
              </a:rPr>
              <a:t>Четвертий рівень структури</a:t>
            </a:r>
          </a:p>
          <a:p>
            <a:pPr marL="2160000" lvl="4" indent="-216000">
              <a:spcBef>
                <a:spcPts val="283"/>
              </a:spcBef>
              <a:buClr>
                <a:srgbClr val="000000"/>
              </a:buClr>
              <a:buSzPct val="45000"/>
              <a:buFont typeface="Wingdings" charset="2"/>
              <a:buChar char=""/>
            </a:pPr>
            <a:r>
              <a:rPr lang="uk-UA" sz="1800" b="0" u="none" strike="noStrike">
                <a:solidFill>
                  <a:srgbClr val="000000"/>
                </a:solidFill>
                <a:uFillTx/>
                <a:latin typeface="Arial"/>
              </a:rPr>
              <a:t>П'ятий рівень структури</a:t>
            </a:r>
          </a:p>
          <a:p>
            <a:pPr marL="2592000" lvl="5" indent="-216000">
              <a:spcBef>
                <a:spcPts val="283"/>
              </a:spcBef>
              <a:buClr>
                <a:srgbClr val="000000"/>
              </a:buClr>
              <a:buSzPct val="45000"/>
              <a:buFont typeface="Wingdings" charset="2"/>
              <a:buChar char=""/>
            </a:pPr>
            <a:r>
              <a:rPr lang="uk-UA" sz="1800" b="0" u="none" strike="noStrike">
                <a:solidFill>
                  <a:srgbClr val="000000"/>
                </a:solidFill>
                <a:uFillTx/>
                <a:latin typeface="Arial"/>
              </a:rPr>
              <a:t>Шостий рівень структури</a:t>
            </a:r>
          </a:p>
          <a:p>
            <a:pPr marL="3024000" lvl="6" indent="-216000">
              <a:spcBef>
                <a:spcPts val="283"/>
              </a:spcBef>
              <a:buClr>
                <a:srgbClr val="000000"/>
              </a:buClr>
              <a:buSzPct val="45000"/>
              <a:buFont typeface="Wingdings" charset="2"/>
              <a:buChar char=""/>
            </a:pPr>
            <a:r>
              <a:rPr lang="uk-UA" sz="1800" b="0" u="none" strike="noStrike">
                <a:solidFill>
                  <a:srgbClr val="000000"/>
                </a:solidFill>
                <a:uFillTx/>
                <a:latin typeface="Arial"/>
              </a:rPr>
              <a:t>Сьомий рівень структури</a:t>
            </a:r>
          </a:p>
        </p:txBody>
      </p:sp>
      <p:sp>
        <p:nvSpPr>
          <p:cNvPr id="144" name="PlaceHolder 3"/>
          <p:cNvSpPr>
            <a:spLocks noGrp="1"/>
          </p:cNvSpPr>
          <p:nvPr>
            <p:ph type="ftr" idx="25"/>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145" name="PlaceHolder 4"/>
          <p:cNvSpPr>
            <a:spLocks noGrp="1"/>
          </p:cNvSpPr>
          <p:nvPr>
            <p:ph type="sldNum" idx="26"/>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863DD840-860E-4AF1-A71D-A0CF1E4C46A4}"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146" name="PlaceHolder 5"/>
          <p:cNvSpPr>
            <a:spLocks noGrp="1"/>
          </p:cNvSpPr>
          <p:nvPr>
            <p:ph type="dt" idx="27"/>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6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49" name="Group 16"/>
          <p:cNvGrpSpPr/>
          <p:nvPr/>
        </p:nvGrpSpPr>
        <p:grpSpPr>
          <a:xfrm>
            <a:off x="-8640" y="-8640"/>
            <a:ext cx="9169200" cy="6873120"/>
            <a:chOff x="-8640" y="-8640"/>
            <a:chExt cx="9169200" cy="6873120"/>
          </a:xfrm>
        </p:grpSpPr>
        <p:sp>
          <p:nvSpPr>
            <p:cNvPr id="150" name="Freeform 6"/>
            <p:cNvSpPr/>
            <p:nvPr/>
          </p:nvSpPr>
          <p:spPr>
            <a:xfrm>
              <a:off x="-8640" y="4013280"/>
              <a:ext cx="455040" cy="2851200"/>
            </a:xfrm>
            <a:custGeom>
              <a:avLst/>
              <a:gdLst>
                <a:gd name="textAreaLeft" fmla="*/ 0 w 455040"/>
                <a:gd name="textAreaRight" fmla="*/ 457200 w 455040"/>
                <a:gd name="textAreaTop" fmla="*/ 0 h 2851200"/>
                <a:gd name="textAreaBottom" fmla="*/ 2853360 h 2851200"/>
              </a:gdLst>
              <a:ahLst/>
              <a:cxnLst/>
              <a:rect l="textAreaLeft" t="textAreaTop" r="textAreaRight" b="textAreaBottom"/>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cxnSp>
          <p:nvCxnSpPr>
            <p:cNvPr id="151" name="Straight Connector 7"/>
            <p:cNvCxnSpPr/>
            <p:nvPr/>
          </p:nvCxnSpPr>
          <p:spPr>
            <a:xfrm flipV="1">
              <a:off x="5130720" y="4175280"/>
              <a:ext cx="4024440" cy="2684880"/>
            </a:xfrm>
            <a:prstGeom prst="straightConnector1">
              <a:avLst/>
            </a:prstGeom>
            <a:ln w="9525" cap="rnd">
              <a:solidFill>
                <a:srgbClr val="000080">
                  <a:alpha val="70000"/>
                </a:srgbClr>
              </a:solidFill>
              <a:round/>
            </a:ln>
          </p:spPr>
        </p:cxnSp>
        <p:cxnSp>
          <p:nvCxnSpPr>
            <p:cNvPr id="152" name="Straight Connector 8"/>
            <p:cNvCxnSpPr/>
            <p:nvPr/>
          </p:nvCxnSpPr>
          <p:spPr>
            <a:xfrm>
              <a:off x="7042680" y="0"/>
              <a:ext cx="1221120" cy="6860160"/>
            </a:xfrm>
            <a:prstGeom prst="straightConnector1">
              <a:avLst/>
            </a:prstGeom>
            <a:ln w="9525" cap="rnd">
              <a:solidFill>
                <a:srgbClr val="000080">
                  <a:alpha val="70000"/>
                </a:srgbClr>
              </a:solidFill>
              <a:round/>
            </a:ln>
          </p:spPr>
        </p:cxnSp>
        <p:sp>
          <p:nvSpPr>
            <p:cNvPr id="153" name="Freeform 9"/>
            <p:cNvSpPr/>
            <p:nvPr/>
          </p:nvSpPr>
          <p:spPr>
            <a:xfrm>
              <a:off x="6891840" y="0"/>
              <a:ext cx="2267280" cy="6864480"/>
            </a:xfrm>
            <a:custGeom>
              <a:avLst/>
              <a:gdLst>
                <a:gd name="textAreaLeft" fmla="*/ 0 w 2267280"/>
                <a:gd name="textAreaRight" fmla="*/ 2269440 w 2267280"/>
                <a:gd name="textAreaTop" fmla="*/ 0 h 6864480"/>
                <a:gd name="textAreaBottom" fmla="*/ 6866640 h 6864480"/>
              </a:gdLst>
              <a:ahLst/>
              <a:cxnLst/>
              <a:rect l="textAreaLeft" t="textAreaTop" r="textAreaRight" b="textAreaBottom"/>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54" name="Freeform 10"/>
            <p:cNvSpPr/>
            <p:nvPr/>
          </p:nvSpPr>
          <p:spPr>
            <a:xfrm>
              <a:off x="7205040" y="-8640"/>
              <a:ext cx="1946160" cy="6864480"/>
            </a:xfrm>
            <a:custGeom>
              <a:avLst/>
              <a:gdLst>
                <a:gd name="textAreaLeft" fmla="*/ 0 w 1946160"/>
                <a:gd name="textAreaRight" fmla="*/ 1948320 w 1946160"/>
                <a:gd name="textAreaTop" fmla="*/ 0 h 6864480"/>
                <a:gd name="textAreaBottom" fmla="*/ 6866640 h 6864480"/>
              </a:gdLst>
              <a:ahLst/>
              <a:cxnLst/>
              <a:rect l="textAreaLeft" t="textAreaTop" r="textAreaRight" b="textAreaBottom"/>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55" name="Freeform 11"/>
            <p:cNvSpPr/>
            <p:nvPr/>
          </p:nvSpPr>
          <p:spPr>
            <a:xfrm>
              <a:off x="6638040" y="3920040"/>
              <a:ext cx="2511360" cy="2935800"/>
            </a:xfrm>
            <a:custGeom>
              <a:avLst/>
              <a:gdLst>
                <a:gd name="textAreaLeft" fmla="*/ 0 w 2511360"/>
                <a:gd name="textAreaRight" fmla="*/ 2513520 w 2511360"/>
                <a:gd name="textAreaTop" fmla="*/ 0 h 2935800"/>
                <a:gd name="textAreaBottom" fmla="*/ 2937960 h 2935800"/>
              </a:gdLst>
              <a:ahLst/>
              <a:cxnLst/>
              <a:rect l="textAreaLeft" t="textAreaTop" r="textAreaRight" b="textAreaBottom"/>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56" name="Freeform 12"/>
            <p:cNvSpPr/>
            <p:nvPr/>
          </p:nvSpPr>
          <p:spPr>
            <a:xfrm>
              <a:off x="7010280" y="-8640"/>
              <a:ext cx="2140560" cy="6864480"/>
            </a:xfrm>
            <a:custGeom>
              <a:avLst/>
              <a:gdLst>
                <a:gd name="textAreaLeft" fmla="*/ 0 w 2140560"/>
                <a:gd name="textAreaRight" fmla="*/ 2142720 w 2140560"/>
                <a:gd name="textAreaTop" fmla="*/ 0 h 6864480"/>
                <a:gd name="textAreaBottom" fmla="*/ 6866640 h 6864480"/>
              </a:gdLst>
              <a:ahLst/>
              <a:cxnLst/>
              <a:rect l="textAreaLeft" t="textAreaTop" r="textAreaRight" b="textAreaBottom"/>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57" name="Freeform 13"/>
            <p:cNvSpPr/>
            <p:nvPr/>
          </p:nvSpPr>
          <p:spPr>
            <a:xfrm>
              <a:off x="8295840" y="-8640"/>
              <a:ext cx="855360" cy="6864480"/>
            </a:xfrm>
            <a:custGeom>
              <a:avLst/>
              <a:gdLst>
                <a:gd name="textAreaLeft" fmla="*/ 0 w 855360"/>
                <a:gd name="textAreaRight" fmla="*/ 857520 w 855360"/>
                <a:gd name="textAreaTop" fmla="*/ 0 h 6864480"/>
                <a:gd name="textAreaBottom" fmla="*/ 6866640 h 6864480"/>
              </a:gdLst>
              <a:ahLst/>
              <a:cxnLst/>
              <a:rect l="textAreaLeft" t="textAreaTop" r="textAreaRight" b="textAreaBottom"/>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58" name="Freeform 14"/>
            <p:cNvSpPr/>
            <p:nvPr/>
          </p:nvSpPr>
          <p:spPr>
            <a:xfrm>
              <a:off x="8094240" y="-8640"/>
              <a:ext cx="1064520" cy="6864480"/>
            </a:xfrm>
            <a:custGeom>
              <a:avLst/>
              <a:gdLst>
                <a:gd name="textAreaLeft" fmla="*/ 0 w 1064520"/>
                <a:gd name="textAreaRight" fmla="*/ 1066680 w 1064520"/>
                <a:gd name="textAreaTop" fmla="*/ 0 h 6864480"/>
                <a:gd name="textAreaBottom" fmla="*/ 6866640 h 6864480"/>
              </a:gdLst>
              <a:ahLst/>
              <a:cxnLst/>
              <a:rect l="textAreaLeft" t="textAreaTop" r="textAreaRight" b="textAreaBottom"/>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sp>
          <p:nvSpPr>
            <p:cNvPr id="159" name="Freeform 15"/>
            <p:cNvSpPr/>
            <p:nvPr/>
          </p:nvSpPr>
          <p:spPr>
            <a:xfrm>
              <a:off x="8068680" y="4893840"/>
              <a:ext cx="1091880" cy="1962000"/>
            </a:xfrm>
            <a:custGeom>
              <a:avLst/>
              <a:gdLst>
                <a:gd name="textAreaLeft" fmla="*/ 0 w 1091880"/>
                <a:gd name="textAreaRight" fmla="*/ 1094040 w 1091880"/>
                <a:gd name="textAreaTop" fmla="*/ 0 h 1962000"/>
                <a:gd name="textAreaBottom" fmla="*/ 1964160 h 1962000"/>
              </a:gdLst>
              <a:ahLst/>
              <a:cxnLst/>
              <a:rect l="textAreaLeft" t="textAreaTop" r="textAreaRight" b="textAreaBottom"/>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uk-UA" sz="1800" b="0" u="none" strike="noStrike">
                <a:solidFill>
                  <a:srgbClr val="FFFFFF"/>
                </a:solidFill>
                <a:uFillTx/>
                <a:latin typeface="Arial"/>
              </a:endParaRPr>
            </a:p>
          </p:txBody>
        </p:sp>
      </p:grpSp>
      <p:sp>
        <p:nvSpPr>
          <p:cNvPr id="160" name="PlaceHolder 1"/>
          <p:cNvSpPr>
            <a:spLocks noGrp="1"/>
          </p:cNvSpPr>
          <p:nvPr>
            <p:ph type="ftr" idx="28"/>
          </p:nvPr>
        </p:nvSpPr>
        <p:spPr>
          <a:xfrm>
            <a:off x="609480" y="6041520"/>
            <a:ext cx="4620960" cy="36288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uk-UA" sz="1400" b="0" u="none" strike="noStrike">
                <a:solidFill>
                  <a:srgbClr val="000000"/>
                </a:solidFill>
                <a:uFillTx/>
                <a:latin typeface="Times New Roman"/>
              </a:defRPr>
            </a:lvl1pPr>
          </a:lstStyle>
          <a:p>
            <a:pPr indent="0" algn="ctr">
              <a:lnSpc>
                <a:spcPct val="100000"/>
              </a:lnSpc>
              <a:buNone/>
              <a:tabLst>
                <a:tab pos="0" algn="l"/>
              </a:tabLst>
            </a:pPr>
            <a:r>
              <a:rPr lang="uk-UA" sz="1400" b="0" u="none" strike="noStrike">
                <a:solidFill>
                  <a:srgbClr val="000000"/>
                </a:solidFill>
                <a:uFillTx/>
                <a:latin typeface="Times New Roman"/>
              </a:rPr>
              <a:t>&lt;нижній колонтитул&gt;</a:t>
            </a:r>
          </a:p>
        </p:txBody>
      </p:sp>
      <p:sp>
        <p:nvSpPr>
          <p:cNvPr id="161" name="PlaceHolder 2"/>
          <p:cNvSpPr>
            <a:spLocks noGrp="1"/>
          </p:cNvSpPr>
          <p:nvPr>
            <p:ph type="sldNum" idx="29"/>
          </p:nvPr>
        </p:nvSpPr>
        <p:spPr>
          <a:xfrm>
            <a:off x="6444720" y="6041520"/>
            <a:ext cx="510480" cy="36288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uk-UA" sz="900" b="0" u="none" strike="noStrike">
                <a:solidFill>
                  <a:schemeClr val="accent1"/>
                </a:solidFill>
                <a:uFillTx/>
                <a:latin typeface="Trebuchet MS"/>
              </a:defRPr>
            </a:lvl1pPr>
          </a:lstStyle>
          <a:p>
            <a:pPr indent="0" algn="r" defTabSz="457200">
              <a:lnSpc>
                <a:spcPct val="100000"/>
              </a:lnSpc>
              <a:buNone/>
              <a:tabLst>
                <a:tab pos="0" algn="l"/>
              </a:tabLst>
            </a:pPr>
            <a:fld id="{8E998E92-DF6A-45E8-B67D-B2044CED092E}" type="slidenum">
              <a:rPr lang="uk-UA" sz="900" b="0" u="none" strike="noStrike">
                <a:solidFill>
                  <a:schemeClr val="accent1"/>
                </a:solidFill>
                <a:uFillTx/>
                <a:latin typeface="Trebuchet MS"/>
              </a:rPr>
              <a:t>‹№›</a:t>
            </a:fld>
            <a:endParaRPr lang="uk-UA" sz="900" b="0" u="none" strike="noStrike">
              <a:solidFill>
                <a:srgbClr val="000000"/>
              </a:solidFill>
              <a:uFillTx/>
              <a:latin typeface="Times New Roman"/>
            </a:endParaRPr>
          </a:p>
        </p:txBody>
      </p:sp>
      <p:sp>
        <p:nvSpPr>
          <p:cNvPr id="162" name="PlaceHolder 3"/>
          <p:cNvSpPr>
            <a:spLocks noGrp="1"/>
          </p:cNvSpPr>
          <p:nvPr>
            <p:ph type="dt" idx="30"/>
          </p:nvPr>
        </p:nvSpPr>
        <p:spPr>
          <a:xfrm>
            <a:off x="5405400" y="6041520"/>
            <a:ext cx="681840" cy="362880"/>
          </a:xfrm>
          <a:prstGeom prst="rect">
            <a:avLst/>
          </a:prstGeom>
          <a:noFill/>
          <a:ln w="0">
            <a:noFill/>
          </a:ln>
        </p:spPr>
        <p:txBody>
          <a:bodyPr lIns="91440" tIns="45720" rIns="91440" bIns="45720" anchor="ctr">
            <a:noAutofit/>
          </a:bodyPr>
          <a:lstStyle>
            <a:lvl1pPr indent="0">
              <a:buNone/>
              <a:defRPr lang="uk-UA" sz="1400" b="0" u="none" strike="noStrike">
                <a:solidFill>
                  <a:srgbClr val="000000"/>
                </a:solidFill>
                <a:uFillTx/>
                <a:latin typeface="Times New Roman"/>
              </a:defRPr>
            </a:lvl1pPr>
          </a:lstStyle>
          <a:p>
            <a:pPr indent="0">
              <a:buNone/>
            </a:pPr>
            <a:r>
              <a:rPr lang="uk-UA" sz="1400" b="0" u="none" strike="noStrike">
                <a:solidFill>
                  <a:srgbClr val="000000"/>
                </a:solidFill>
                <a:uFillTx/>
                <a:latin typeface="Times New Roman"/>
              </a:rPr>
              <a:t>&lt;дата/час&gt;</a:t>
            </a:r>
          </a:p>
        </p:txBody>
      </p:sp>
    </p:spTree>
  </p:cSld>
  <p:clrMap bg1="lt1" tx1="dk1" bg2="lt2" tx2="dk2" accent1="accent1" accent2="accent2" accent3="accent3" accent4="accent4" accent5="accent5" accent6="accent6" hlink="hlink" folHlink="folHlink"/>
  <p:sldLayoutIdLst>
    <p:sldLayoutId id="214748366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 name="PlaceHolder 1"/>
          <p:cNvSpPr>
            <a:spLocks noGrp="1"/>
          </p:cNvSpPr>
          <p:nvPr>
            <p:ph type="ctrTitle"/>
          </p:nvPr>
        </p:nvSpPr>
        <p:spPr>
          <a:xfrm>
            <a:off x="360000" y="4091208"/>
            <a:ext cx="8336739" cy="2161912"/>
          </a:xfrm>
          <a:prstGeom prst="rect">
            <a:avLst/>
          </a:prstGeom>
          <a:noFill/>
          <a:ln w="0">
            <a:noFill/>
          </a:ln>
        </p:spPr>
        <p:txBody>
          <a:bodyPr lIns="91440" tIns="45720" rIns="91440" bIns="45720" anchor="b">
            <a:noAutofit/>
          </a:bodyPr>
          <a:lstStyle/>
          <a:p>
            <a:pPr indent="0" algn="ctr" defTabSz="457200">
              <a:lnSpc>
                <a:spcPct val="100000"/>
              </a:lnSpc>
              <a:buNone/>
              <a:tabLst>
                <a:tab pos="0" algn="l"/>
              </a:tabLst>
            </a:pPr>
            <a:r>
              <a:rPr lang="uk-UA" b="0" u="none" strike="noStrike" dirty="0">
                <a:solidFill>
                  <a:schemeClr val="bg1"/>
                </a:solidFill>
                <a:uFillTx/>
                <a:latin typeface="Times New Roman"/>
              </a:rPr>
              <a:t>Технології кондитерського виробництва</a:t>
            </a:r>
            <a:r>
              <a:rPr sz="3200" dirty="0"/>
              <a:t/>
            </a:r>
            <a:br>
              <a:rPr sz="3200" dirty="0"/>
            </a:br>
            <a:endParaRPr lang="uk-UA" sz="3200" b="0" u="none" strike="noStrike" dirty="0">
              <a:solidFill>
                <a:srgbClr val="000000"/>
              </a:solidFill>
              <a:uFillTx/>
              <a:latin typeface="Arial"/>
            </a:endParaRPr>
          </a:p>
        </p:txBody>
      </p:sp>
      <p:sp>
        <p:nvSpPr>
          <p:cNvPr id="259" name="PlaceHolder 2"/>
          <p:cNvSpPr>
            <a:spLocks noGrp="1"/>
          </p:cNvSpPr>
          <p:nvPr>
            <p:ph type="subTitle" idx="1"/>
          </p:nvPr>
        </p:nvSpPr>
        <p:spPr>
          <a:xfrm>
            <a:off x="497989" y="336960"/>
            <a:ext cx="8060760" cy="3092040"/>
          </a:xfrm>
          <a:prstGeom prst="rect">
            <a:avLst/>
          </a:prstGeom>
          <a:noFill/>
          <a:ln w="0">
            <a:noFill/>
          </a:ln>
        </p:spPr>
        <p:txBody>
          <a:bodyPr lIns="91440" tIns="45720" rIns="91440" bIns="45720" anchor="t">
            <a:noAutofit/>
          </a:bodyPr>
          <a:lstStyle/>
          <a:p>
            <a:pPr indent="0" algn="ctr" defTabSz="457200">
              <a:lnSpc>
                <a:spcPct val="100000"/>
              </a:lnSpc>
              <a:spcBef>
                <a:spcPts val="1001"/>
              </a:spcBef>
              <a:buNone/>
              <a:tabLst>
                <a:tab pos="0" algn="l"/>
              </a:tabLst>
            </a:pPr>
            <a:r>
              <a:rPr lang="uk-UA" sz="1600" b="1" u="none" strike="noStrike" dirty="0">
                <a:solidFill>
                  <a:schemeClr val="bg1"/>
                </a:solidFill>
                <a:uFillTx/>
                <a:latin typeface="Times New Roman"/>
              </a:rPr>
              <a:t>ТЕРНОПІЛЬСЬКИЙ ФАХОВИЙ КОЛЕДЖ </a:t>
            </a:r>
            <a:endParaRPr lang="uk-UA" sz="1600" b="0" u="none" strike="noStrike" dirty="0">
              <a:solidFill>
                <a:schemeClr val="bg1"/>
              </a:solidFill>
              <a:uFillTx/>
              <a:latin typeface="Arial"/>
            </a:endParaRPr>
          </a:p>
          <a:p>
            <a:pPr indent="0" algn="ctr" defTabSz="457200">
              <a:lnSpc>
                <a:spcPct val="100000"/>
              </a:lnSpc>
              <a:spcBef>
                <a:spcPts val="1001"/>
              </a:spcBef>
              <a:buNone/>
              <a:tabLst>
                <a:tab pos="0" algn="l"/>
              </a:tabLst>
            </a:pPr>
            <a:r>
              <a:rPr lang="uk-UA" sz="1600" b="1" u="none" strike="noStrike" dirty="0">
                <a:solidFill>
                  <a:schemeClr val="bg1"/>
                </a:solidFill>
                <a:uFillTx/>
                <a:latin typeface="Times New Roman"/>
              </a:rPr>
              <a:t>ХАРЧОВИХ ТЕХНОЛОГІЙ І ТОРГІВЛІ</a:t>
            </a:r>
            <a:endParaRPr lang="uk-UA" sz="1600" b="0" u="none" strike="noStrike" dirty="0">
              <a:solidFill>
                <a:schemeClr val="bg1"/>
              </a:solidFill>
              <a:uFillTx/>
              <a:latin typeface="Arial"/>
            </a:endParaRPr>
          </a:p>
          <a:p>
            <a:pPr indent="0" algn="ctr" defTabSz="457200">
              <a:lnSpc>
                <a:spcPct val="100000"/>
              </a:lnSpc>
              <a:spcBef>
                <a:spcPts val="1001"/>
              </a:spcBef>
              <a:buNone/>
              <a:tabLst>
                <a:tab pos="0" algn="l"/>
              </a:tabLst>
            </a:pPr>
            <a:r>
              <a:rPr lang="uk-UA" sz="1600" b="1" u="none" strike="noStrike" dirty="0">
                <a:solidFill>
                  <a:schemeClr val="bg1"/>
                </a:solidFill>
                <a:uFillTx/>
                <a:latin typeface="Times New Roman"/>
              </a:rPr>
              <a:t>ЦИКЛОВА КОМІСІЯ технологічних ДИСЦИПЛІН</a:t>
            </a:r>
            <a:endParaRPr lang="uk-UA" sz="1600" b="0" u="none" strike="noStrike" dirty="0">
              <a:solidFill>
                <a:schemeClr val="bg1"/>
              </a:solidFill>
              <a:uFillTx/>
              <a:latin typeface="Arial"/>
            </a:endParaRPr>
          </a:p>
          <a:p>
            <a:pPr indent="0" algn="ctr" defTabSz="457200">
              <a:lnSpc>
                <a:spcPct val="100000"/>
              </a:lnSpc>
              <a:spcBef>
                <a:spcPts val="1001"/>
              </a:spcBef>
              <a:buNone/>
              <a:tabLst>
                <a:tab pos="0" algn="l"/>
              </a:tabLst>
            </a:pPr>
            <a:endParaRPr lang="uk-UA" sz="1800" b="0" u="none" strike="noStrike" dirty="0">
              <a:solidFill>
                <a:srgbClr val="000000"/>
              </a:solidFill>
              <a:uFillTx/>
              <a:latin typeface="Arial"/>
            </a:endParaRPr>
          </a:p>
          <a:p>
            <a:pPr indent="0" algn="ctr" defTabSz="457200">
              <a:lnSpc>
                <a:spcPct val="100000"/>
              </a:lnSpc>
              <a:spcBef>
                <a:spcPts val="1001"/>
              </a:spcBef>
              <a:buNone/>
              <a:tabLst>
                <a:tab pos="0" algn="l"/>
              </a:tabLst>
            </a:pPr>
            <a:r>
              <a:rPr lang="uk-UA" sz="2400" b="1" u="none" strike="noStrike" dirty="0">
                <a:solidFill>
                  <a:schemeClr val="bg1"/>
                </a:solidFill>
                <a:uFillTx/>
                <a:latin typeface="Times New Roman"/>
              </a:rPr>
              <a:t>СИЛАБУС</a:t>
            </a:r>
            <a:endParaRPr lang="uk-UA" sz="2400" b="0" u="none" strike="noStrike" dirty="0">
              <a:solidFill>
                <a:schemeClr val="bg1"/>
              </a:solidFill>
              <a:uFillTx/>
              <a:latin typeface="Arial"/>
            </a:endParaRPr>
          </a:p>
          <a:p>
            <a:pPr indent="0" algn="ctr" defTabSz="457200">
              <a:lnSpc>
                <a:spcPct val="100000"/>
              </a:lnSpc>
              <a:spcBef>
                <a:spcPts val="1001"/>
              </a:spcBef>
              <a:buNone/>
              <a:tabLst>
                <a:tab pos="0" algn="l"/>
              </a:tabLst>
            </a:pPr>
            <a:r>
              <a:rPr lang="uk-UA" sz="2400" b="1" u="none" strike="noStrike" dirty="0">
                <a:solidFill>
                  <a:schemeClr val="bg1"/>
                </a:solidFill>
                <a:uFillTx/>
                <a:latin typeface="Times New Roman"/>
              </a:rPr>
              <a:t>ОСВІТНЬОГО  КОМПОНЕНТА</a:t>
            </a:r>
            <a:endParaRPr lang="uk-UA" sz="2400" b="0" u="none" strike="noStrike" dirty="0">
              <a:solidFill>
                <a:schemeClr val="bg1"/>
              </a:solidFill>
              <a:uFillTx/>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Прямоугольник 1"/>
          <p:cNvSpPr/>
          <p:nvPr/>
        </p:nvSpPr>
        <p:spPr>
          <a:xfrm>
            <a:off x="2123260" y="95240"/>
            <a:ext cx="4513336"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sz="2000" b="1" u="none" strike="noStrike" dirty="0">
                <a:solidFill>
                  <a:schemeClr val="bg1"/>
                </a:solidFill>
                <a:uFillTx/>
                <a:latin typeface="Times New Roman" panose="02020603050405020304" pitchFamily="18" charset="0"/>
                <a:cs typeface="Times New Roman" panose="02020603050405020304" pitchFamily="18" charset="0"/>
              </a:rPr>
              <a:t> Теми лекцій</a:t>
            </a:r>
          </a:p>
        </p:txBody>
      </p:sp>
      <p:sp>
        <p:nvSpPr>
          <p:cNvPr id="3" name="Rectangle 1">
            <a:extLst>
              <a:ext uri="{FF2B5EF4-FFF2-40B4-BE49-F238E27FC236}">
                <a16:creationId xmlns:a16="http://schemas.microsoft.com/office/drawing/2014/main" xmlns="" id="{7B085FA6-CBBA-43B0-AEDB-6E690E49EF8D}"/>
              </a:ext>
            </a:extLst>
          </p:cNvPr>
          <p:cNvSpPr>
            <a:spLocks noChangeArrowheads="1"/>
          </p:cNvSpPr>
          <p:nvPr/>
        </p:nvSpPr>
        <p:spPr bwMode="auto">
          <a:xfrm>
            <a:off x="1024932" y="5269758"/>
            <a:ext cx="859134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buFont typeface="+mj-lt"/>
              <a:buAutoNum type="arabicPeriod" startAt="4"/>
            </a:pPr>
            <a:endParaRPr lang="uk-UA" sz="1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xmlns="" id="{BFB10582-6372-4BC5-973A-05DAF633304B}"/>
              </a:ext>
            </a:extLst>
          </p:cNvPr>
          <p:cNvSpPr>
            <a:spLocks noChangeArrowheads="1"/>
          </p:cNvSpPr>
          <p:nvPr/>
        </p:nvSpPr>
        <p:spPr bwMode="auto">
          <a:xfrm>
            <a:off x="673240" y="708873"/>
            <a:ext cx="7646795"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uk-UA" altLang="uk-UA" sz="1400" dirty="0">
                <a:solidFill>
                  <a:schemeClr val="bg1"/>
                </a:solidFill>
                <a:latin typeface="Times New Roman" panose="02020603050405020304" pitchFamily="18" charset="0"/>
                <a:cs typeface="Times New Roman" panose="02020603050405020304" pitchFamily="18" charset="0"/>
              </a:rPr>
              <a:t>15</a:t>
            </a:r>
            <a:r>
              <a:rPr lang="uk-UA" altLang="uk-UA" sz="1400" b="1" dirty="0">
                <a:solidFill>
                  <a:schemeClr val="bg1"/>
                </a:solidFill>
                <a:latin typeface="Times New Roman" panose="02020603050405020304" pitchFamily="18" charset="0"/>
                <a:cs typeface="Times New Roman" panose="02020603050405020304" pitchFamily="18" charset="0"/>
              </a:rPr>
              <a:t>.</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Виробництво печива та галет. Пряники та кекси.</a:t>
            </a:r>
          </a:p>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16</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.Пряники та кекси.</a:t>
            </a:r>
          </a:p>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17</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.Бісквітні торти.</a:t>
            </a:r>
          </a:p>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18</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.Оздоблення бісквітних тортів </a:t>
            </a:r>
            <a:r>
              <a:rPr kumimoji="0" lang="uk-UA" altLang="uk-UA" sz="140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кремами.Виробництво</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глазурі та оздоблювальних елементів.</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20.Білкові та білково-горіхові торти.</a:t>
            </a:r>
          </a:p>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21</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.Пісочні та </a:t>
            </a:r>
            <a:r>
              <a:rPr kumimoji="0" lang="uk-UA" altLang="uk-UA" sz="140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крихтові</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торти.</a:t>
            </a:r>
          </a:p>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22</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.Медові та листкові торти.</a:t>
            </a:r>
          </a:p>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23</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.Торти ускладненого приготування та національні кондитерські вироби. </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24.Художнє оздоблення тортів і тістечок.</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25.Прості нарізні </a:t>
            </a:r>
            <a:r>
              <a:rPr kumimoji="0" lang="uk-UA" altLang="uk-UA" sz="140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тістечка.Поштучні</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тістечка.</a:t>
            </a:r>
          </a:p>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26.Р</a:t>
            </a:r>
            <a:r>
              <a:rPr lang="uk-UA" sz="1400" dirty="0">
                <a:solidFill>
                  <a:schemeClr val="bg1"/>
                </a:solidFill>
                <a:latin typeface="Times New Roman" panose="02020603050405020304" pitchFamily="18" charset="0"/>
                <a:cs typeface="Times New Roman" panose="02020603050405020304" pitchFamily="18" charset="0"/>
              </a:rPr>
              <a:t>улети: технологія виробництва.</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27. Тістечка складного приготування.</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28.Десерти складного приготування.</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29.Художнє оздоблення нарізних і поштучних тістечок.</a:t>
            </a:r>
          </a:p>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30</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.Художнє оздоблення рулетів. Виразні засоби композиції</a:t>
            </a:r>
          </a:p>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31.</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сортимент та класифікація </a:t>
            </a:r>
            <a:r>
              <a:rPr kumimoji="0" lang="uk-UA" altLang="uk-UA" sz="140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мармеладно</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-пастильних виробів.</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Технологія виробництва мармеладу.</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32.Технологія виробництва пастили.</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33.Зефір: класифікація та властивості.</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34.Технологія виробництва зефіру.</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35.Цукерки ручної роботи: асортимент.</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36.Технологія виробництва цукерок ручної роботи.</a:t>
            </a:r>
          </a:p>
          <a:p>
            <a:pPr marL="0" marR="0" lvl="0" indent="0" defTabSz="914400" rtl="0" eaLnBrk="0" fontAlgn="base" latinLnBrk="0" hangingPunct="0">
              <a:lnSpc>
                <a:spcPct val="100000"/>
              </a:lnSpc>
              <a:spcBef>
                <a:spcPct val="0"/>
              </a:spcBef>
              <a:spcAft>
                <a:spcPct val="0"/>
              </a:spcAft>
              <a:buClrTx/>
              <a:buSzTx/>
              <a:tabLst/>
            </a:pPr>
            <a:r>
              <a:rPr lang="uk-UA" altLang="uk-UA" sz="1400" b="1" dirty="0">
                <a:solidFill>
                  <a:schemeClr val="bg1"/>
                </a:solidFill>
                <a:latin typeface="Times New Roman" panose="02020603050405020304" pitchFamily="18" charset="0"/>
                <a:cs typeface="Times New Roman" panose="02020603050405020304" pitchFamily="18" charset="0"/>
              </a:rPr>
              <a:t>РАЗОМ 72 ГОДИНИ</a:t>
            </a:r>
            <a:endPar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2082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Прямоугольник 1"/>
          <p:cNvSpPr/>
          <p:nvPr/>
        </p:nvSpPr>
        <p:spPr>
          <a:xfrm>
            <a:off x="2123260" y="95240"/>
            <a:ext cx="4513336"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sz="2000" b="1" u="none" strike="noStrike" dirty="0">
                <a:solidFill>
                  <a:schemeClr val="bg1"/>
                </a:solidFill>
                <a:uFillTx/>
                <a:latin typeface="Times New Roman" panose="02020603050405020304" pitchFamily="18" charset="0"/>
                <a:cs typeface="Times New Roman" panose="02020603050405020304" pitchFamily="18" charset="0"/>
              </a:rPr>
              <a:t> Самостійна робота</a:t>
            </a:r>
          </a:p>
        </p:txBody>
      </p:sp>
      <p:sp>
        <p:nvSpPr>
          <p:cNvPr id="3" name="Rectangle 1">
            <a:extLst>
              <a:ext uri="{FF2B5EF4-FFF2-40B4-BE49-F238E27FC236}">
                <a16:creationId xmlns:a16="http://schemas.microsoft.com/office/drawing/2014/main" xmlns="" id="{7B085FA6-CBBA-43B0-AEDB-6E690E49EF8D}"/>
              </a:ext>
            </a:extLst>
          </p:cNvPr>
          <p:cNvSpPr>
            <a:spLocks noChangeArrowheads="1"/>
          </p:cNvSpPr>
          <p:nvPr/>
        </p:nvSpPr>
        <p:spPr bwMode="auto">
          <a:xfrm>
            <a:off x="1024932" y="5269758"/>
            <a:ext cx="859134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buFont typeface="+mj-lt"/>
              <a:buAutoNum type="arabicPeriod" startAt="4"/>
            </a:pPr>
            <a:endParaRPr lang="uk-UA" sz="1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xmlns="" id="{4DEC0279-791A-482D-8660-CBBC890B88FB}"/>
              </a:ext>
            </a:extLst>
          </p:cNvPr>
          <p:cNvSpPr>
            <a:spLocks noChangeArrowheads="1"/>
          </p:cNvSpPr>
          <p:nvPr/>
        </p:nvSpPr>
        <p:spPr bwMode="auto">
          <a:xfrm>
            <a:off x="463612" y="1003467"/>
            <a:ext cx="8680388" cy="4678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1.Основи кондитерського мистецтва: історія та сучасність.</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2.Класифікація вітчизняних кондитерських виробів.</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3.Правила безпеки праці та санітарно-гігієнічні вимоги на робочому місці.</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4.Характеристика борошна та крохмалю: властивості та вплив на якість виробів.</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5.Цукор та </a:t>
            </a:r>
            <a:r>
              <a:rPr kumimoji="0" lang="uk-UA" altLang="uk-UA" sz="1400" b="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цукрозамінники</a:t>
            </a: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мед: особливості застосування в кондитерських виробах.</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6.Жири та </a:t>
            </a:r>
            <a:r>
              <a:rPr kumimoji="0" lang="uk-UA" altLang="uk-UA" sz="1400" b="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жировмісні</a:t>
            </a: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продукти: роль у рецептурі.</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7.Молочні продукти та яйця: властивості та технологічне використання.</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8.Насіння, горіхи, фруктово-ягідна та овочева сировина: особливості застосування.</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9.Смако-ароматична сировина, </a:t>
            </a:r>
            <a:r>
              <a:rPr kumimoji="0" lang="uk-UA" altLang="uk-UA" sz="1400" b="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желюючі</a:t>
            </a: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речовини та дріжджі.</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10.Харчові добавки, поліпшувачі та барвники: класифікація та призначення.</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11.Бісквітні, заварні та білково-горіхові напівфабрикати: технологічні особливості.</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12.Напівфабрикати з прісного листкового та пісочного тіста: сучасні тенденції.</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13.Сучасні методи контролю якості напівфабрикатів у кондитерському виробництві.</a:t>
            </a:r>
          </a:p>
          <a:p>
            <a:pPr>
              <a:buFont typeface="+mj-lt"/>
              <a:buAutoNum type="arabicPeriod" startAt="14"/>
            </a:pPr>
            <a:r>
              <a:rPr lang="uk-UA" sz="1400" dirty="0">
                <a:solidFill>
                  <a:schemeClr val="bg1"/>
                </a:solidFill>
                <a:latin typeface="Times New Roman" panose="02020603050405020304" pitchFamily="18" charset="0"/>
                <a:cs typeface="Times New Roman" panose="02020603050405020304" pitchFamily="18" charset="0"/>
              </a:rPr>
              <a:t>Масляні креми та креми на основі сиропів: технологія приготування.</a:t>
            </a:r>
          </a:p>
          <a:p>
            <a:pPr>
              <a:buFont typeface="+mj-lt"/>
              <a:buAutoNum type="arabicPeriod" startAt="14"/>
            </a:pPr>
            <a:r>
              <a:rPr lang="uk-UA" sz="1400" dirty="0">
                <a:solidFill>
                  <a:schemeClr val="bg1"/>
                </a:solidFill>
                <a:latin typeface="Times New Roman" panose="02020603050405020304" pitchFamily="18" charset="0"/>
                <a:cs typeface="Times New Roman" panose="02020603050405020304" pitchFamily="18" charset="0"/>
              </a:rPr>
              <a:t>Заварні та білкові креми: різновиди та особливості.</a:t>
            </a:r>
          </a:p>
          <a:p>
            <a:pPr>
              <a:buFont typeface="+mj-lt"/>
              <a:buAutoNum type="arabicPeriod" startAt="14"/>
            </a:pPr>
            <a:r>
              <a:rPr lang="uk-UA" sz="1400" dirty="0">
                <a:solidFill>
                  <a:schemeClr val="bg1"/>
                </a:solidFill>
                <a:latin typeface="Times New Roman" panose="02020603050405020304" pitchFamily="18" charset="0"/>
                <a:cs typeface="Times New Roman" panose="02020603050405020304" pitchFamily="18" charset="0"/>
              </a:rPr>
              <a:t>Вершкові, сметанні креми, помадки та шоколадні маси: застосування в оздобленні.</a:t>
            </a:r>
          </a:p>
          <a:p>
            <a:pPr>
              <a:buFont typeface="+mj-lt"/>
              <a:buAutoNum type="arabicPeriod" startAt="14"/>
            </a:pPr>
            <a:r>
              <a:rPr lang="uk-UA" sz="1400" dirty="0">
                <a:solidFill>
                  <a:schemeClr val="bg1"/>
                </a:solidFill>
                <a:latin typeface="Times New Roman" panose="02020603050405020304" pitchFamily="18" charset="0"/>
                <a:cs typeface="Times New Roman" panose="02020603050405020304" pitchFamily="18" charset="0"/>
              </a:rPr>
              <a:t>Карамель, грильяж, марципан та цукрові мастики: художнє оформлення виробів.</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18.Виробництво печива, галет, пряників та кексів: технологічні аспекти.</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19.Бісквітні торти з різними наповнювачами: рецептура та контроль якості.</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20.Оздоблення бісквітних тортів кремами та кондитерськими інструментами.</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56340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Прямоугольник 1"/>
          <p:cNvSpPr/>
          <p:nvPr/>
        </p:nvSpPr>
        <p:spPr>
          <a:xfrm>
            <a:off x="2123260" y="95240"/>
            <a:ext cx="4513336"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sz="2000" b="1" u="none" strike="noStrike" dirty="0">
                <a:solidFill>
                  <a:schemeClr val="bg1"/>
                </a:solidFill>
                <a:uFillTx/>
                <a:latin typeface="Times New Roman" panose="02020603050405020304" pitchFamily="18" charset="0"/>
                <a:cs typeface="Times New Roman" panose="02020603050405020304" pitchFamily="18" charset="0"/>
              </a:rPr>
              <a:t> Самостійна робота</a:t>
            </a:r>
          </a:p>
        </p:txBody>
      </p:sp>
      <p:sp>
        <p:nvSpPr>
          <p:cNvPr id="3" name="Rectangle 1">
            <a:extLst>
              <a:ext uri="{FF2B5EF4-FFF2-40B4-BE49-F238E27FC236}">
                <a16:creationId xmlns:a16="http://schemas.microsoft.com/office/drawing/2014/main" xmlns="" id="{7B085FA6-CBBA-43B0-AEDB-6E690E49EF8D}"/>
              </a:ext>
            </a:extLst>
          </p:cNvPr>
          <p:cNvSpPr>
            <a:spLocks noChangeArrowheads="1"/>
          </p:cNvSpPr>
          <p:nvPr/>
        </p:nvSpPr>
        <p:spPr bwMode="auto">
          <a:xfrm>
            <a:off x="1024932" y="5269758"/>
            <a:ext cx="859134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buFont typeface="+mj-lt"/>
              <a:buAutoNum type="arabicPeriod" startAt="4"/>
            </a:pPr>
            <a:endParaRPr lang="uk-UA" sz="1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xmlns="" id="{4DEC0279-791A-482D-8660-CBBC890B88FB}"/>
              </a:ext>
            </a:extLst>
          </p:cNvPr>
          <p:cNvSpPr>
            <a:spLocks noChangeArrowheads="1"/>
          </p:cNvSpPr>
          <p:nvPr/>
        </p:nvSpPr>
        <p:spPr bwMode="auto">
          <a:xfrm>
            <a:off x="624386" y="905793"/>
            <a:ext cx="8680388" cy="5386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21.Виробництво різних видів глазурі та декоративних елементів.</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22.Білкові та білково-горіхові торти: технологія приготування.</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23.Торти з </a:t>
            </a:r>
            <a:r>
              <a:rPr kumimoji="0" lang="uk-UA" altLang="uk-UA" sz="1400" b="0"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крихтового</a:t>
            </a: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та пісочного тіста: особливості рецептури.</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24.Торти з медового та листкового тіста: технологія та оздоблення.</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25.Торти ускладненого приготування: рецептура та особливості.</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26.Національні кондитерські вироби: рецептура та методи виготовлення.</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27.Художнє оздоблення тортів та композиційні прийоми.</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28.Контроль якості та стандарти оформлення печива та тортів.</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29.Сучасні тенденції в оздобленні та презентації кондитерських виробів.</a:t>
            </a:r>
          </a:p>
          <a:p>
            <a:pPr>
              <a:buFont typeface="+mj-lt"/>
              <a:buAutoNum type="arabicPeriod" startAt="30"/>
            </a:pPr>
            <a:r>
              <a:rPr lang="uk-UA" sz="1400" dirty="0">
                <a:solidFill>
                  <a:schemeClr val="bg1"/>
                </a:solidFill>
                <a:latin typeface="Times New Roman" panose="02020603050405020304" pitchFamily="18" charset="0"/>
                <a:cs typeface="Times New Roman" panose="02020603050405020304" pitchFamily="18" charset="0"/>
              </a:rPr>
              <a:t> Виробництво простих нарізних та поштучних тістечок.</a:t>
            </a:r>
          </a:p>
          <a:p>
            <a:pPr>
              <a:buFont typeface="+mj-lt"/>
              <a:buAutoNum type="arabicPeriod" startAt="30"/>
            </a:pPr>
            <a:r>
              <a:rPr lang="uk-UA" sz="1400" dirty="0">
                <a:solidFill>
                  <a:schemeClr val="bg1"/>
                </a:solidFill>
                <a:latin typeface="Times New Roman" panose="02020603050405020304" pitchFamily="18" charset="0"/>
                <a:cs typeface="Times New Roman" panose="02020603050405020304" pitchFamily="18" charset="0"/>
              </a:rPr>
              <a:t>Тістечка та десерти складного приготування: технологія та контроль якості.</a:t>
            </a:r>
          </a:p>
          <a:p>
            <a:pPr>
              <a:buFont typeface="+mj-lt"/>
              <a:buAutoNum type="arabicPeriod" startAt="30"/>
            </a:pPr>
            <a:r>
              <a:rPr lang="uk-UA" sz="1400" dirty="0">
                <a:solidFill>
                  <a:schemeClr val="bg1"/>
                </a:solidFill>
                <a:latin typeface="Times New Roman" panose="02020603050405020304" pitchFamily="18" charset="0"/>
                <a:cs typeface="Times New Roman" panose="02020603050405020304" pitchFamily="18" charset="0"/>
              </a:rPr>
              <a:t>Художнє оформлення тістечок та рулетів: виразні засоби композиції.</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33.Виробництво мармеладу та пастили: рецептура та технологія.</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34.Технологія приготування зефіру: особливості сировини та процесів.</a:t>
            </a:r>
          </a:p>
          <a:p>
            <a:pPr marL="0" marR="0" lvl="0" indent="0" algn="l" defTabSz="914400" rtl="0" eaLnBrk="0" fontAlgn="base" latinLnBrk="0" hangingPunct="0">
              <a:lnSpc>
                <a:spcPct val="100000"/>
              </a:lnSpc>
              <a:spcBef>
                <a:spcPct val="0"/>
              </a:spcBef>
              <a:spcAft>
                <a:spcPct val="0"/>
              </a:spcAft>
              <a:buClrTx/>
              <a:buSzTx/>
              <a:tabLst/>
            </a:pPr>
            <a:r>
              <a:rPr kumimoji="0" lang="uk-UA" altLang="uk-UA"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35.Виготовлення цукерок ручної роботи: методи та художнє оформлення</a:t>
            </a:r>
          </a:p>
          <a:p>
            <a:pPr marL="0" marR="0" lvl="0" indent="0" algn="l" defTabSz="914400" rtl="0" eaLnBrk="0" fontAlgn="base" latinLnBrk="0" hangingPunct="0">
              <a:lnSpc>
                <a:spcPct val="100000"/>
              </a:lnSpc>
              <a:spcBef>
                <a:spcPct val="0"/>
              </a:spcBef>
              <a:spcAft>
                <a:spcPct val="0"/>
              </a:spcAft>
              <a:buClrTx/>
              <a:buSzTx/>
              <a:tabLst/>
            </a:pPr>
            <a:r>
              <a:rPr lang="uk-UA" sz="1400" dirty="0">
                <a:solidFill>
                  <a:schemeClr val="bg1"/>
                </a:solidFill>
                <a:latin typeface="Times New Roman" panose="02020603050405020304" pitchFamily="18" charset="0"/>
                <a:cs typeface="Times New Roman" panose="02020603050405020304" pitchFamily="18" charset="0"/>
              </a:rPr>
              <a:t> </a:t>
            </a:r>
            <a:r>
              <a:rPr lang="uk-UA" sz="1600" dirty="0">
                <a:solidFill>
                  <a:schemeClr val="bg1"/>
                </a:solidFill>
                <a:latin typeface="Times New Roman" panose="02020603050405020304" pitchFamily="18" charset="0"/>
                <a:cs typeface="Times New Roman" panose="02020603050405020304" pitchFamily="18" charset="0"/>
              </a:rPr>
              <a:t>Разом 70 годин</a:t>
            </a:r>
          </a:p>
          <a:p>
            <a:endParaRPr lang="uk-UA" sz="1400" dirty="0"/>
          </a:p>
          <a:p>
            <a:pPr marL="0" marR="0" lvl="0" indent="0" algn="l" defTabSz="914400" rtl="0" eaLnBrk="0" fontAlgn="base" latinLnBrk="0" hangingPunct="0">
              <a:lnSpc>
                <a:spcPct val="100000"/>
              </a:lnSpc>
              <a:spcBef>
                <a:spcPct val="0"/>
              </a:spcBef>
              <a:spcAft>
                <a:spcPct val="0"/>
              </a:spcAft>
              <a:buClrTx/>
              <a:buSzTx/>
              <a:tabLst/>
            </a:pPr>
            <a:endParaRPr kumimoji="0" lang="uk-UA" altLang="uk-UA"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a:buFont typeface="+mj-lt"/>
              <a:buAutoNum type="arabicPeriod" startAt="14"/>
            </a:pPr>
            <a:endParaRPr lang="uk-UA" sz="1400" dirty="0">
              <a:latin typeface="Times New Roman" panose="02020603050405020304" pitchFamily="18" charset="0"/>
              <a:cs typeface="Times New Roman" panose="02020603050405020304" pitchFamily="18" charset="0"/>
            </a:endParaRPr>
          </a:p>
          <a:p>
            <a:pPr>
              <a:buFont typeface="+mj-lt"/>
              <a:buAutoNum type="arabicPeriod" startAt="14"/>
            </a:pPr>
            <a:endParaRPr lang="uk-UA" sz="1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46532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Прямоугольник 1"/>
          <p:cNvSpPr/>
          <p:nvPr/>
        </p:nvSpPr>
        <p:spPr>
          <a:xfrm>
            <a:off x="2123260" y="95240"/>
            <a:ext cx="4513336" cy="70643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sz="2000" b="1" u="none" strike="noStrike" dirty="0">
                <a:solidFill>
                  <a:schemeClr val="bg1"/>
                </a:solidFill>
                <a:uFillTx/>
                <a:latin typeface="Times New Roman" panose="02020603050405020304" pitchFamily="18" charset="0"/>
                <a:cs typeface="Times New Roman" panose="02020603050405020304" pitchFamily="18" charset="0"/>
              </a:rPr>
              <a:t> Практичні заняття</a:t>
            </a:r>
          </a:p>
          <a:p>
            <a:pPr algn="ctr" defTabSz="457200">
              <a:lnSpc>
                <a:spcPct val="100000"/>
              </a:lnSpc>
            </a:pPr>
            <a:endParaRPr lang="uk-UA" sz="2000" b="1" u="none" strike="noStrike" dirty="0">
              <a:solidFill>
                <a:schemeClr val="bg1"/>
              </a:solidFill>
              <a:uFillTx/>
              <a:latin typeface="Times New Roman" panose="02020603050405020304" pitchFamily="18" charset="0"/>
              <a:cs typeface="Times New Roman" panose="02020603050405020304" pitchFamily="18" charset="0"/>
            </a:endParaRPr>
          </a:p>
        </p:txBody>
      </p:sp>
      <p:sp>
        <p:nvSpPr>
          <p:cNvPr id="3" name="Rectangle 1">
            <a:extLst>
              <a:ext uri="{FF2B5EF4-FFF2-40B4-BE49-F238E27FC236}">
                <a16:creationId xmlns:a16="http://schemas.microsoft.com/office/drawing/2014/main" xmlns="" id="{7B085FA6-CBBA-43B0-AEDB-6E690E49EF8D}"/>
              </a:ext>
            </a:extLst>
          </p:cNvPr>
          <p:cNvSpPr>
            <a:spLocks noChangeArrowheads="1"/>
          </p:cNvSpPr>
          <p:nvPr/>
        </p:nvSpPr>
        <p:spPr bwMode="auto">
          <a:xfrm>
            <a:off x="1024932" y="5269758"/>
            <a:ext cx="859134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buFont typeface="+mj-lt"/>
              <a:buAutoNum type="arabicPeriod" startAt="4"/>
            </a:pPr>
            <a:endParaRPr lang="uk-UA" sz="1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xmlns="" id="{4DEC0279-791A-482D-8660-CBBC890B88FB}"/>
              </a:ext>
            </a:extLst>
          </p:cNvPr>
          <p:cNvSpPr>
            <a:spLocks noChangeArrowheads="1"/>
          </p:cNvSpPr>
          <p:nvPr/>
        </p:nvSpPr>
        <p:spPr bwMode="auto">
          <a:xfrm>
            <a:off x="624386" y="2737063"/>
            <a:ext cx="8680388" cy="1723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uk-UA" sz="1400" dirty="0"/>
          </a:p>
          <a:p>
            <a:pPr marL="0" marR="0" lvl="0" indent="0" algn="l" defTabSz="914400" rtl="0" eaLnBrk="0" fontAlgn="base" latinLnBrk="0" hangingPunct="0">
              <a:lnSpc>
                <a:spcPct val="100000"/>
              </a:lnSpc>
              <a:spcBef>
                <a:spcPct val="0"/>
              </a:spcBef>
              <a:spcAft>
                <a:spcPct val="0"/>
              </a:spcAft>
              <a:buClrTx/>
              <a:buSzTx/>
              <a:tabLst/>
            </a:pPr>
            <a:endParaRPr kumimoji="0" lang="uk-UA" altLang="uk-UA"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a:buFont typeface="+mj-lt"/>
              <a:buAutoNum type="arabicPeriod" startAt="14"/>
            </a:pPr>
            <a:endParaRPr lang="uk-UA" sz="1400" dirty="0">
              <a:latin typeface="Times New Roman" panose="02020603050405020304" pitchFamily="18" charset="0"/>
              <a:cs typeface="Times New Roman" panose="02020603050405020304" pitchFamily="18" charset="0"/>
            </a:endParaRPr>
          </a:p>
          <a:p>
            <a:pPr>
              <a:buFont typeface="+mj-lt"/>
              <a:buAutoNum type="arabicPeriod" startAt="14"/>
            </a:pPr>
            <a:endParaRPr lang="uk-UA" sz="1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
        <p:nvSpPr>
          <p:cNvPr id="9" name="TextBox 8">
            <a:extLst>
              <a:ext uri="{FF2B5EF4-FFF2-40B4-BE49-F238E27FC236}">
                <a16:creationId xmlns:a16="http://schemas.microsoft.com/office/drawing/2014/main" xmlns="" id="{033DCAE8-F5CD-4E40-8DD3-0850FCD0707E}"/>
              </a:ext>
            </a:extLst>
          </p:cNvPr>
          <p:cNvSpPr txBox="1"/>
          <p:nvPr/>
        </p:nvSpPr>
        <p:spPr>
          <a:xfrm>
            <a:off x="1024932" y="1004587"/>
            <a:ext cx="7214716" cy="2308324"/>
          </a:xfrm>
          <a:prstGeom prst="rect">
            <a:avLst/>
          </a:prstGeom>
          <a:noFill/>
        </p:spPr>
        <p:txBody>
          <a:bodyPr wrap="square">
            <a:spAutoFit/>
          </a:bodyPr>
          <a:lstStyle/>
          <a:p>
            <a:r>
              <a:rPr lang="ru-RU" sz="1600" dirty="0">
                <a:solidFill>
                  <a:schemeClr val="bg1"/>
                </a:solidFill>
                <a:latin typeface="Times New Roman" panose="02020603050405020304" pitchFamily="18" charset="0"/>
                <a:cs typeface="Times New Roman" panose="02020603050405020304" pitchFamily="18" charset="0"/>
              </a:rPr>
              <a:t>1.Виробництво </a:t>
            </a:r>
            <a:r>
              <a:rPr lang="ru-RU" sz="1600" dirty="0" err="1">
                <a:solidFill>
                  <a:schemeClr val="bg1"/>
                </a:solidFill>
                <a:latin typeface="Times New Roman" panose="02020603050405020304" pitchFamily="18" charset="0"/>
                <a:cs typeface="Times New Roman" panose="02020603050405020304" pitchFamily="18" charset="0"/>
              </a:rPr>
              <a:t>вершкових</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сметанних</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кремів</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Виробництво</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сиропів</a:t>
            </a:r>
            <a:r>
              <a:rPr lang="ru-RU" sz="1600" dirty="0">
                <a:solidFill>
                  <a:schemeClr val="bg1"/>
                </a:solidFill>
                <a:latin typeface="Times New Roman" panose="02020603050405020304" pitchFamily="18" charset="0"/>
                <a:cs typeface="Times New Roman" panose="02020603050405020304" pitchFamily="18" charset="0"/>
              </a:rPr>
              <a:t>, помадок, </a:t>
            </a:r>
            <a:r>
              <a:rPr lang="ru-RU" sz="1600" dirty="0" err="1">
                <a:solidFill>
                  <a:schemeClr val="bg1"/>
                </a:solidFill>
                <a:latin typeface="Times New Roman" panose="02020603050405020304" pitchFamily="18" charset="0"/>
                <a:cs typeface="Times New Roman" panose="02020603050405020304" pitchFamily="18" charset="0"/>
              </a:rPr>
              <a:t>шоколадних</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мас</a:t>
            </a:r>
            <a:r>
              <a:rPr lang="ru-RU" sz="1600" dirty="0">
                <a:solidFill>
                  <a:schemeClr val="bg1"/>
                </a:solidFill>
                <a:latin typeface="Times New Roman" panose="02020603050405020304" pitchFamily="18" charset="0"/>
                <a:cs typeface="Times New Roman" panose="02020603050405020304" pitchFamily="18" charset="0"/>
              </a:rPr>
              <a:t>.</a:t>
            </a:r>
          </a:p>
          <a:p>
            <a:r>
              <a:rPr lang="uk-UA" sz="1600" dirty="0">
                <a:solidFill>
                  <a:schemeClr val="bg1"/>
                </a:solidFill>
                <a:latin typeface="Times New Roman" panose="02020603050405020304" pitchFamily="18" charset="0"/>
                <a:cs typeface="Times New Roman" panose="02020603050405020304" pitchFamily="18" charset="0"/>
              </a:rPr>
              <a:t>2.Виробництво карамелі, її різновидів та оздоблювальних виробів із неї </a:t>
            </a:r>
          </a:p>
          <a:p>
            <a:r>
              <a:rPr lang="uk-UA" sz="1600" dirty="0">
                <a:solidFill>
                  <a:schemeClr val="bg1"/>
                </a:solidFill>
                <a:latin typeface="Times New Roman" panose="02020603050405020304" pitchFamily="18" charset="0"/>
                <a:cs typeface="Times New Roman" panose="02020603050405020304" pitchFamily="18" charset="0"/>
              </a:rPr>
              <a:t>3.Виробництво печива, галет, пряників, кексів. 4.Виробництво бісквітних тортів з різними наповнювачами. Виробництво оздоблень з кремів із застосуванням кондитерських інструментів . Виробництво різних видів глазурі та елементів оздоблення з неї.</a:t>
            </a:r>
          </a:p>
          <a:p>
            <a:r>
              <a:rPr lang="uk-UA" sz="1600" dirty="0">
                <a:solidFill>
                  <a:schemeClr val="bg1"/>
                </a:solidFill>
                <a:latin typeface="Times New Roman" panose="02020603050405020304" pitchFamily="18" charset="0"/>
                <a:cs typeface="Times New Roman" panose="02020603050405020304" pitchFamily="18" charset="0"/>
              </a:rPr>
              <a:t>5.Виробництво цукерок ручної роботи.</a:t>
            </a:r>
          </a:p>
          <a:p>
            <a:r>
              <a:rPr lang="uk-UA" sz="1600" dirty="0">
                <a:solidFill>
                  <a:schemeClr val="bg1"/>
                </a:solidFill>
                <a:latin typeface="Times New Roman" panose="02020603050405020304" pitchFamily="18" charset="0"/>
                <a:cs typeface="Times New Roman" panose="02020603050405020304" pitchFamily="18" charset="0"/>
              </a:rPr>
              <a:t>Разом 10 годин</a:t>
            </a:r>
          </a:p>
        </p:txBody>
      </p:sp>
    </p:spTree>
    <p:extLst>
      <p:ext uri="{BB962C8B-B14F-4D97-AF65-F5344CB8AC3E}">
        <p14:creationId xmlns:p14="http://schemas.microsoft.com/office/powerpoint/2010/main" val="1280540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Прямоугольник 1"/>
          <p:cNvSpPr/>
          <p:nvPr/>
        </p:nvSpPr>
        <p:spPr>
          <a:xfrm>
            <a:off x="2123260" y="95240"/>
            <a:ext cx="4513336" cy="70643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sz="2000" b="1" u="none" strike="noStrike" dirty="0">
                <a:solidFill>
                  <a:schemeClr val="bg1"/>
                </a:solidFill>
                <a:uFillTx/>
                <a:latin typeface="Times New Roman" panose="02020603050405020304" pitchFamily="18" charset="0"/>
                <a:cs typeface="Times New Roman" panose="02020603050405020304" pitchFamily="18" charset="0"/>
              </a:rPr>
              <a:t>Лабораторна робота</a:t>
            </a:r>
          </a:p>
          <a:p>
            <a:pPr algn="ctr" defTabSz="457200">
              <a:lnSpc>
                <a:spcPct val="100000"/>
              </a:lnSpc>
            </a:pPr>
            <a:endParaRPr lang="uk-UA" sz="2000" b="1" u="none" strike="noStrike" dirty="0">
              <a:solidFill>
                <a:schemeClr val="bg1"/>
              </a:solidFill>
              <a:uFillTx/>
              <a:latin typeface="Times New Roman" panose="02020603050405020304" pitchFamily="18" charset="0"/>
              <a:cs typeface="Times New Roman" panose="02020603050405020304" pitchFamily="18" charset="0"/>
            </a:endParaRPr>
          </a:p>
        </p:txBody>
      </p:sp>
      <p:sp>
        <p:nvSpPr>
          <p:cNvPr id="3" name="Rectangle 1">
            <a:extLst>
              <a:ext uri="{FF2B5EF4-FFF2-40B4-BE49-F238E27FC236}">
                <a16:creationId xmlns:a16="http://schemas.microsoft.com/office/drawing/2014/main" xmlns="" id="{7B085FA6-CBBA-43B0-AEDB-6E690E49EF8D}"/>
              </a:ext>
            </a:extLst>
          </p:cNvPr>
          <p:cNvSpPr>
            <a:spLocks noChangeArrowheads="1"/>
          </p:cNvSpPr>
          <p:nvPr/>
        </p:nvSpPr>
        <p:spPr bwMode="auto">
          <a:xfrm>
            <a:off x="1024932" y="5269758"/>
            <a:ext cx="859134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buFont typeface="+mj-lt"/>
              <a:buAutoNum type="arabicPeriod" startAt="4"/>
            </a:pPr>
            <a:endParaRPr lang="uk-UA" sz="1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xmlns="" id="{4DEC0279-791A-482D-8660-CBBC890B88FB}"/>
              </a:ext>
            </a:extLst>
          </p:cNvPr>
          <p:cNvSpPr>
            <a:spLocks noChangeArrowheads="1"/>
          </p:cNvSpPr>
          <p:nvPr/>
        </p:nvSpPr>
        <p:spPr bwMode="auto">
          <a:xfrm>
            <a:off x="624386" y="2737063"/>
            <a:ext cx="8680388" cy="1723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uk-UA" sz="1400" dirty="0"/>
          </a:p>
          <a:p>
            <a:pPr marL="0" marR="0" lvl="0" indent="0" algn="l" defTabSz="914400" rtl="0" eaLnBrk="0" fontAlgn="base" latinLnBrk="0" hangingPunct="0">
              <a:lnSpc>
                <a:spcPct val="100000"/>
              </a:lnSpc>
              <a:spcBef>
                <a:spcPct val="0"/>
              </a:spcBef>
              <a:spcAft>
                <a:spcPct val="0"/>
              </a:spcAft>
              <a:buClrTx/>
              <a:buSzTx/>
              <a:tabLst/>
            </a:pPr>
            <a:endParaRPr kumimoji="0" lang="uk-UA" altLang="uk-UA"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a:buFont typeface="+mj-lt"/>
              <a:buAutoNum type="arabicPeriod" startAt="14"/>
            </a:pPr>
            <a:endParaRPr lang="uk-UA" sz="1400" dirty="0">
              <a:latin typeface="Times New Roman" panose="02020603050405020304" pitchFamily="18" charset="0"/>
              <a:cs typeface="Times New Roman" panose="02020603050405020304" pitchFamily="18" charset="0"/>
            </a:endParaRPr>
          </a:p>
          <a:p>
            <a:pPr>
              <a:buFont typeface="+mj-lt"/>
              <a:buAutoNum type="arabicPeriod" startAt="14"/>
            </a:pPr>
            <a:endParaRPr lang="uk-UA" sz="1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
        <p:nvSpPr>
          <p:cNvPr id="9" name="TextBox 8">
            <a:extLst>
              <a:ext uri="{FF2B5EF4-FFF2-40B4-BE49-F238E27FC236}">
                <a16:creationId xmlns:a16="http://schemas.microsoft.com/office/drawing/2014/main" xmlns="" id="{033DCAE8-F5CD-4E40-8DD3-0850FCD0707E}"/>
              </a:ext>
            </a:extLst>
          </p:cNvPr>
          <p:cNvSpPr txBox="1"/>
          <p:nvPr/>
        </p:nvSpPr>
        <p:spPr>
          <a:xfrm>
            <a:off x="1024932" y="1004587"/>
            <a:ext cx="7214716" cy="4770537"/>
          </a:xfrm>
          <a:prstGeom prst="rect">
            <a:avLst/>
          </a:prstGeom>
          <a:noFill/>
        </p:spPr>
        <p:txBody>
          <a:bodyPr wrap="square">
            <a:spAutoFit/>
          </a:bodyPr>
          <a:lstStyle/>
          <a:p>
            <a:pPr marL="342900" indent="-342900">
              <a:buAutoNum type="arabicPeriod"/>
            </a:pPr>
            <a:r>
              <a:rPr lang="ru-RU" sz="1600" dirty="0" err="1">
                <a:solidFill>
                  <a:schemeClr val="bg1"/>
                </a:solidFill>
                <a:latin typeface="Times New Roman" panose="02020603050405020304" pitchFamily="18" charset="0"/>
                <a:cs typeface="Times New Roman" panose="02020603050405020304" pitchFamily="18" charset="0"/>
              </a:rPr>
              <a:t>Виробництво</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напівфабрикатів</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із</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прісного</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листкового</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тіста</a:t>
            </a:r>
            <a:r>
              <a:rPr lang="ru-RU" sz="1600" dirty="0">
                <a:solidFill>
                  <a:schemeClr val="bg1"/>
                </a:solidFill>
                <a:latin typeface="Times New Roman" panose="02020603050405020304" pitchFamily="18" charset="0"/>
                <a:cs typeface="Times New Roman" panose="02020603050405020304" pitchFamily="18" charset="0"/>
              </a:rPr>
              <a:t> та  </a:t>
            </a:r>
            <a:r>
              <a:rPr lang="ru-RU" sz="1600" dirty="0" err="1">
                <a:solidFill>
                  <a:schemeClr val="bg1"/>
                </a:solidFill>
                <a:latin typeface="Times New Roman" panose="02020603050405020304" pitchFamily="18" charset="0"/>
                <a:cs typeface="Times New Roman" panose="02020603050405020304" pitchFamily="18" charset="0"/>
              </a:rPr>
              <a:t>пісочного</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Сучасні</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тенденції</a:t>
            </a:r>
            <a:r>
              <a:rPr lang="ru-RU" sz="1600" dirty="0">
                <a:solidFill>
                  <a:schemeClr val="bg1"/>
                </a:solidFill>
                <a:latin typeface="Times New Roman" panose="02020603050405020304" pitchFamily="18" charset="0"/>
                <a:cs typeface="Times New Roman" panose="02020603050405020304" pitchFamily="18" charset="0"/>
              </a:rPr>
              <a:t> у </a:t>
            </a:r>
            <a:r>
              <a:rPr lang="ru-RU" sz="1600" dirty="0" err="1">
                <a:solidFill>
                  <a:schemeClr val="bg1"/>
                </a:solidFill>
                <a:latin typeface="Times New Roman" panose="02020603050405020304" pitchFamily="18" charset="0"/>
                <a:cs typeface="Times New Roman" panose="02020603050405020304" pitchFamily="18" charset="0"/>
              </a:rPr>
              <a:t>виготовленні</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борошняних</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кондитерських</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напівфабрикатів</a:t>
            </a:r>
            <a:r>
              <a:rPr lang="ru-RU" sz="1600" dirty="0">
                <a:solidFill>
                  <a:schemeClr val="bg1"/>
                </a:solidFill>
                <a:latin typeface="Times New Roman" panose="02020603050405020304" pitchFamily="18" charset="0"/>
                <a:cs typeface="Times New Roman" panose="02020603050405020304" pitchFamily="18" charset="0"/>
              </a:rPr>
              <a:t>.</a:t>
            </a:r>
          </a:p>
          <a:p>
            <a:pPr marL="342900" indent="-342900">
              <a:buAutoNum type="arabicPeriod"/>
            </a:pPr>
            <a:r>
              <a:rPr lang="ru-RU" sz="1600" dirty="0" err="1">
                <a:solidFill>
                  <a:schemeClr val="bg1"/>
                </a:solidFill>
                <a:latin typeface="Times New Roman" panose="02020603050405020304" pitchFamily="18" charset="0"/>
                <a:cs typeface="Times New Roman" panose="02020603050405020304" pitchFamily="18" charset="0"/>
              </a:rPr>
              <a:t>Виробництво</a:t>
            </a:r>
            <a:r>
              <a:rPr lang="ru-RU" sz="1600" dirty="0">
                <a:solidFill>
                  <a:schemeClr val="bg1"/>
                </a:solidFill>
                <a:latin typeface="Times New Roman" panose="02020603050405020304" pitchFamily="18" charset="0"/>
                <a:cs typeface="Times New Roman" panose="02020603050405020304" pitchFamily="18" charset="0"/>
              </a:rPr>
              <a:t>  грильяжу  , </a:t>
            </a:r>
            <a:r>
              <a:rPr lang="ru-RU" sz="1600" dirty="0" err="1">
                <a:solidFill>
                  <a:schemeClr val="bg1"/>
                </a:solidFill>
                <a:latin typeface="Times New Roman" panose="02020603050405020304" pitchFamily="18" charset="0"/>
                <a:cs typeface="Times New Roman" panose="02020603050405020304" pitchFamily="18" charset="0"/>
              </a:rPr>
              <a:t>марципанової</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маси</a:t>
            </a:r>
            <a:r>
              <a:rPr lang="ru-RU" sz="1600" dirty="0">
                <a:solidFill>
                  <a:schemeClr val="bg1"/>
                </a:solidFill>
                <a:latin typeface="Times New Roman" panose="02020603050405020304" pitchFamily="18" charset="0"/>
                <a:cs typeface="Times New Roman" panose="02020603050405020304" pitchFamily="18" charset="0"/>
              </a:rPr>
              <a:t> та </a:t>
            </a:r>
            <a:r>
              <a:rPr lang="ru-RU" sz="1600" dirty="0" err="1">
                <a:solidFill>
                  <a:schemeClr val="bg1"/>
                </a:solidFill>
                <a:latin typeface="Times New Roman" panose="02020603050405020304" pitchFamily="18" charset="0"/>
                <a:cs typeface="Times New Roman" panose="02020603050405020304" pitchFamily="18" charset="0"/>
              </a:rPr>
              <a:t>елементів</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оздоблення</a:t>
            </a:r>
            <a:r>
              <a:rPr lang="ru-RU" sz="1600" dirty="0">
                <a:solidFill>
                  <a:schemeClr val="bg1"/>
                </a:solidFill>
                <a:latin typeface="Times New Roman" panose="02020603050405020304" pitchFamily="18" charset="0"/>
                <a:cs typeface="Times New Roman" panose="02020603050405020304" pitchFamily="18" charset="0"/>
              </a:rPr>
              <a:t> з них. </a:t>
            </a:r>
            <a:r>
              <a:rPr lang="ru-RU" sz="1600" dirty="0" err="1">
                <a:solidFill>
                  <a:schemeClr val="bg1"/>
                </a:solidFill>
                <a:latin typeface="Times New Roman" panose="02020603050405020304" pitchFamily="18" charset="0"/>
                <a:cs typeface="Times New Roman" panose="02020603050405020304" pitchFamily="18" charset="0"/>
              </a:rPr>
              <a:t>Виробництво</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цукрових</a:t>
            </a:r>
            <a:r>
              <a:rPr lang="ru-RU" sz="1600" dirty="0">
                <a:solidFill>
                  <a:schemeClr val="bg1"/>
                </a:solidFill>
                <a:latin typeface="Times New Roman" panose="02020603050405020304" pitchFamily="18" charset="0"/>
                <a:cs typeface="Times New Roman" panose="02020603050405020304" pitchFamily="18" charset="0"/>
              </a:rPr>
              <a:t> мастик та </a:t>
            </a:r>
            <a:r>
              <a:rPr lang="ru-RU" sz="1600" dirty="0" err="1">
                <a:solidFill>
                  <a:schemeClr val="bg1"/>
                </a:solidFill>
                <a:latin typeface="Times New Roman" panose="02020603050405020304" pitchFamily="18" charset="0"/>
                <a:cs typeface="Times New Roman" panose="02020603050405020304" pitchFamily="18" charset="0"/>
              </a:rPr>
              <a:t>елементів</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оздоблення</a:t>
            </a:r>
            <a:r>
              <a:rPr lang="ru-RU" sz="1600" dirty="0">
                <a:solidFill>
                  <a:schemeClr val="bg1"/>
                </a:solidFill>
                <a:latin typeface="Times New Roman" panose="02020603050405020304" pitchFamily="18" charset="0"/>
                <a:cs typeface="Times New Roman" panose="02020603050405020304" pitchFamily="18" charset="0"/>
              </a:rPr>
              <a:t> з них.</a:t>
            </a:r>
          </a:p>
          <a:p>
            <a:pPr marL="342900" indent="-342900">
              <a:buAutoNum type="arabicPeriod"/>
            </a:pPr>
            <a:r>
              <a:rPr lang="ru-RU" sz="1600" dirty="0" err="1">
                <a:solidFill>
                  <a:schemeClr val="bg1"/>
                </a:solidFill>
                <a:latin typeface="Times New Roman" panose="02020603050405020304" pitchFamily="18" charset="0"/>
                <a:cs typeface="Times New Roman" panose="02020603050405020304" pitchFamily="18" charset="0"/>
              </a:rPr>
              <a:t>Виробництво</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печива</a:t>
            </a:r>
            <a:r>
              <a:rPr lang="ru-RU" sz="1600" dirty="0">
                <a:solidFill>
                  <a:schemeClr val="bg1"/>
                </a:solidFill>
                <a:latin typeface="Times New Roman" panose="02020603050405020304" pitchFamily="18" charset="0"/>
                <a:cs typeface="Times New Roman" panose="02020603050405020304" pitchFamily="18" charset="0"/>
              </a:rPr>
              <a:t>, галет, </a:t>
            </a:r>
            <a:r>
              <a:rPr lang="ru-RU" sz="1600" dirty="0" err="1">
                <a:solidFill>
                  <a:schemeClr val="bg1"/>
                </a:solidFill>
                <a:latin typeface="Times New Roman" panose="02020603050405020304" pitchFamily="18" charset="0"/>
                <a:cs typeface="Times New Roman" panose="02020603050405020304" pitchFamily="18" charset="0"/>
              </a:rPr>
              <a:t>пряників</a:t>
            </a:r>
            <a:r>
              <a:rPr lang="ru-RU" sz="1600" dirty="0">
                <a:solidFill>
                  <a:schemeClr val="bg1"/>
                </a:solidFill>
                <a:latin typeface="Times New Roman" panose="02020603050405020304" pitchFamily="18" charset="0"/>
                <a:cs typeface="Times New Roman" panose="02020603050405020304" pitchFamily="18" charset="0"/>
              </a:rPr>
              <a:t>, </a:t>
            </a:r>
            <a:r>
              <a:rPr lang="ru-RU" sz="1600" dirty="0" err="1">
                <a:solidFill>
                  <a:schemeClr val="bg1"/>
                </a:solidFill>
                <a:latin typeface="Times New Roman" panose="02020603050405020304" pitchFamily="18" charset="0"/>
                <a:cs typeface="Times New Roman" panose="02020603050405020304" pitchFamily="18" charset="0"/>
              </a:rPr>
              <a:t>кексів</a:t>
            </a:r>
            <a:r>
              <a:rPr lang="ru-RU" sz="1600" dirty="0">
                <a:solidFill>
                  <a:schemeClr val="bg1"/>
                </a:solidFill>
                <a:latin typeface="Times New Roman" panose="02020603050405020304" pitchFamily="18" charset="0"/>
                <a:cs typeface="Times New Roman" panose="02020603050405020304" pitchFamily="18" charset="0"/>
              </a:rPr>
              <a:t>.</a:t>
            </a:r>
          </a:p>
          <a:p>
            <a:pPr marL="342900" indent="-342900">
              <a:buAutoNum type="arabicPeriod"/>
            </a:pPr>
            <a:r>
              <a:rPr lang="uk-UA" sz="1600" dirty="0">
                <a:solidFill>
                  <a:schemeClr val="bg1"/>
                </a:solidFill>
                <a:latin typeface="Times New Roman" panose="02020603050405020304" pitchFamily="18" charset="0"/>
                <a:cs typeface="Times New Roman" panose="02020603050405020304" pitchFamily="18" charset="0"/>
              </a:rPr>
              <a:t>Виробництво  бісквітних тортів  з різними наповнювачами. Виробництво  оздоблень з кремів із застосуванням кондитерських інструментів . Виробництво   різних видів глазурі та елементів оздоблення з неї.</a:t>
            </a:r>
          </a:p>
          <a:p>
            <a:pPr marL="342900" indent="-342900">
              <a:buAutoNum type="arabicPeriod"/>
            </a:pPr>
            <a:r>
              <a:rPr lang="uk-UA" sz="1600" dirty="0">
                <a:solidFill>
                  <a:schemeClr val="bg1"/>
                </a:solidFill>
                <a:latin typeface="Times New Roman" panose="02020603050405020304" pitchFamily="18" charset="0"/>
                <a:cs typeface="Times New Roman" panose="02020603050405020304" pitchFamily="18" charset="0"/>
              </a:rPr>
              <a:t>Виробництво тортів ускладненого приготування та  виробництво національних кондитерських виробів. Процеси оздоблення і способи художнього оздоблення тістечок та рулетів. Виразні засоби композиції під час художнього оздоблення.</a:t>
            </a:r>
          </a:p>
          <a:p>
            <a:pPr marL="342900" indent="-342900">
              <a:buAutoNum type="arabicPeriod"/>
            </a:pPr>
            <a:r>
              <a:rPr lang="uk-UA" sz="1600" dirty="0">
                <a:solidFill>
                  <a:schemeClr val="bg1"/>
                </a:solidFill>
                <a:latin typeface="Times New Roman" panose="02020603050405020304" pitchFamily="18" charset="0"/>
                <a:cs typeface="Times New Roman" panose="02020603050405020304" pitchFamily="18" charset="0"/>
              </a:rPr>
              <a:t>Процеси оздоблення і способи художнього оздоблення тістечок та рулетів. Виразні засоби композиції під час художнього оздоблення.</a:t>
            </a:r>
          </a:p>
          <a:p>
            <a:pPr marL="342900" indent="-342900">
              <a:buAutoNum type="arabicPeriod"/>
            </a:pPr>
            <a:r>
              <a:rPr lang="uk-UA" sz="1600" dirty="0">
                <a:solidFill>
                  <a:schemeClr val="bg1"/>
                </a:solidFill>
                <a:latin typeface="Times New Roman" panose="02020603050405020304" pitchFamily="18" charset="0"/>
                <a:cs typeface="Times New Roman" panose="02020603050405020304" pitchFamily="18" charset="0"/>
              </a:rPr>
              <a:t>Технології виробництва  зефіру.</a:t>
            </a:r>
          </a:p>
          <a:p>
            <a:pPr marL="342900" indent="-342900">
              <a:buAutoNum type="arabicPeriod"/>
            </a:pPr>
            <a:r>
              <a:rPr lang="uk-UA" sz="1600" dirty="0">
                <a:solidFill>
                  <a:schemeClr val="bg1"/>
                </a:solidFill>
                <a:latin typeface="Times New Roman" panose="02020603050405020304" pitchFamily="18" charset="0"/>
                <a:cs typeface="Times New Roman" panose="02020603050405020304" pitchFamily="18" charset="0"/>
              </a:rPr>
              <a:t>Технології виробництва цукерок ручної роботи.</a:t>
            </a:r>
          </a:p>
          <a:p>
            <a:endParaRPr lang="uk-UA" sz="1600" dirty="0">
              <a:solidFill>
                <a:schemeClr val="bg1"/>
              </a:solidFill>
              <a:latin typeface="Times New Roman" panose="02020603050405020304" pitchFamily="18" charset="0"/>
              <a:cs typeface="Times New Roman" panose="02020603050405020304" pitchFamily="18" charset="0"/>
            </a:endParaRPr>
          </a:p>
          <a:p>
            <a:r>
              <a:rPr lang="uk-UA" sz="1600" dirty="0">
                <a:solidFill>
                  <a:schemeClr val="bg1"/>
                </a:solidFill>
                <a:latin typeface="Times New Roman" panose="02020603050405020304" pitchFamily="18" charset="0"/>
                <a:cs typeface="Times New Roman" panose="02020603050405020304" pitchFamily="18" charset="0"/>
              </a:rPr>
              <a:t>Разом 44 години</a:t>
            </a:r>
          </a:p>
        </p:txBody>
      </p:sp>
    </p:spTree>
    <p:extLst>
      <p:ext uri="{BB962C8B-B14F-4D97-AF65-F5344CB8AC3E}">
        <p14:creationId xmlns:p14="http://schemas.microsoft.com/office/powerpoint/2010/main" val="2464912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Прямоугольник 1"/>
          <p:cNvSpPr/>
          <p:nvPr/>
        </p:nvSpPr>
        <p:spPr>
          <a:xfrm>
            <a:off x="2123260" y="95240"/>
            <a:ext cx="4513336"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sz="2000" b="1" u="none" strike="noStrike" dirty="0">
                <a:solidFill>
                  <a:schemeClr val="bg1"/>
                </a:solidFill>
                <a:uFillTx/>
                <a:latin typeface="Times New Roman" panose="02020603050405020304" pitchFamily="18" charset="0"/>
                <a:cs typeface="Times New Roman" panose="02020603050405020304" pitchFamily="18" charset="0"/>
              </a:rPr>
              <a:t>Критерії оцінювання</a:t>
            </a:r>
          </a:p>
        </p:txBody>
      </p:sp>
      <p:sp>
        <p:nvSpPr>
          <p:cNvPr id="3" name="Rectangle 1">
            <a:extLst>
              <a:ext uri="{FF2B5EF4-FFF2-40B4-BE49-F238E27FC236}">
                <a16:creationId xmlns:a16="http://schemas.microsoft.com/office/drawing/2014/main" xmlns="" id="{7B085FA6-CBBA-43B0-AEDB-6E690E49EF8D}"/>
              </a:ext>
            </a:extLst>
          </p:cNvPr>
          <p:cNvSpPr>
            <a:spLocks noChangeArrowheads="1"/>
          </p:cNvSpPr>
          <p:nvPr/>
        </p:nvSpPr>
        <p:spPr bwMode="auto">
          <a:xfrm>
            <a:off x="1024932" y="5269758"/>
            <a:ext cx="859134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buFont typeface="+mj-lt"/>
              <a:buAutoNum type="arabicPeriod" startAt="4"/>
            </a:pPr>
            <a:endParaRPr lang="uk-UA" sz="1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xmlns="" id="{4DEC0279-791A-482D-8660-CBBC890B88FB}"/>
              </a:ext>
            </a:extLst>
          </p:cNvPr>
          <p:cNvSpPr>
            <a:spLocks noChangeArrowheads="1"/>
          </p:cNvSpPr>
          <p:nvPr/>
        </p:nvSpPr>
        <p:spPr bwMode="auto">
          <a:xfrm>
            <a:off x="624386" y="2737063"/>
            <a:ext cx="8680388" cy="1723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uk-UA" sz="1400" dirty="0"/>
          </a:p>
          <a:p>
            <a:pPr marL="0" marR="0" lvl="0" indent="0" algn="l" defTabSz="914400" rtl="0" eaLnBrk="0" fontAlgn="base" latinLnBrk="0" hangingPunct="0">
              <a:lnSpc>
                <a:spcPct val="100000"/>
              </a:lnSpc>
              <a:spcBef>
                <a:spcPct val="0"/>
              </a:spcBef>
              <a:spcAft>
                <a:spcPct val="0"/>
              </a:spcAft>
              <a:buClrTx/>
              <a:buSzTx/>
              <a:tabLst/>
            </a:pPr>
            <a:endParaRPr kumimoji="0" lang="uk-UA" altLang="uk-UA"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a:buFont typeface="+mj-lt"/>
              <a:buAutoNum type="arabicPeriod" startAt="14"/>
            </a:pPr>
            <a:endParaRPr lang="uk-UA" sz="1400" dirty="0">
              <a:latin typeface="Times New Roman" panose="02020603050405020304" pitchFamily="18" charset="0"/>
              <a:cs typeface="Times New Roman" panose="02020603050405020304" pitchFamily="18" charset="0"/>
            </a:endParaRPr>
          </a:p>
          <a:p>
            <a:pPr>
              <a:buFont typeface="+mj-lt"/>
              <a:buAutoNum type="arabicPeriod" startAt="14"/>
            </a:pPr>
            <a:endParaRPr lang="uk-UA" sz="1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xmlns="" id="{F3508E34-3569-4AD0-9028-A23498D9BFD1}"/>
              </a:ext>
            </a:extLst>
          </p:cNvPr>
          <p:cNvSpPr txBox="1"/>
          <p:nvPr/>
        </p:nvSpPr>
        <p:spPr>
          <a:xfrm>
            <a:off x="624386" y="674400"/>
            <a:ext cx="8159261" cy="5509200"/>
          </a:xfrm>
          <a:prstGeom prst="rect">
            <a:avLst/>
          </a:prstGeom>
          <a:noFill/>
        </p:spPr>
        <p:txBody>
          <a:bodyPr wrap="square">
            <a:spAutoFit/>
          </a:bodyPr>
          <a:lstStyle/>
          <a:p>
            <a:r>
              <a:rPr lang="uk-UA" sz="1600" b="1" dirty="0">
                <a:solidFill>
                  <a:schemeClr val="bg1"/>
                </a:solidFill>
                <a:latin typeface="Times New Roman" panose="02020603050405020304" pitchFamily="18" charset="0"/>
                <a:cs typeface="Times New Roman" panose="02020603050405020304" pitchFamily="18" charset="0"/>
              </a:rPr>
              <a:t>Відмінно </a:t>
            </a:r>
            <a:r>
              <a:rPr lang="uk-UA" sz="1600" dirty="0">
                <a:solidFill>
                  <a:schemeClr val="bg1"/>
                </a:solidFill>
                <a:latin typeface="Times New Roman" panose="02020603050405020304" pitchFamily="18" charset="0"/>
                <a:cs typeface="Times New Roman" panose="02020603050405020304" pitchFamily="18" charset="0"/>
              </a:rPr>
              <a:t/>
            </a:r>
            <a:br>
              <a:rPr lang="uk-UA" sz="1600" dirty="0">
                <a:solidFill>
                  <a:schemeClr val="bg1"/>
                </a:solidFill>
                <a:latin typeface="Times New Roman" panose="02020603050405020304" pitchFamily="18" charset="0"/>
                <a:cs typeface="Times New Roman" panose="02020603050405020304" pitchFamily="18" charset="0"/>
              </a:rPr>
            </a:br>
            <a:r>
              <a:rPr lang="uk-UA" sz="1600" dirty="0">
                <a:solidFill>
                  <a:schemeClr val="bg1"/>
                </a:solidFill>
                <a:latin typeface="Times New Roman" panose="02020603050405020304" pitchFamily="18" charset="0"/>
                <a:cs typeface="Times New Roman" panose="02020603050405020304" pitchFamily="18" charset="0"/>
              </a:rPr>
              <a:t>Здобувач освіти демонструє ґрунтовні та повні знання технологій кондитерського виробництва. Виконує лабораторні, практичні та семінарські завдання без помилок, правильно оцінює сировину та готові вироби. Вміло застосовує технологічні прийоми та художнє оформлення, проявляє ініціативу у використанні сучасних методів виробництва та інноваційних підходів. Робота акуратна, дотримані всі правила безпеки та гігієни.</a:t>
            </a:r>
          </a:p>
          <a:p>
            <a:r>
              <a:rPr lang="uk-UA" sz="1600" b="1" dirty="0">
                <a:solidFill>
                  <a:schemeClr val="bg1"/>
                </a:solidFill>
                <a:latin typeface="Times New Roman" panose="02020603050405020304" pitchFamily="18" charset="0"/>
                <a:cs typeface="Times New Roman" panose="02020603050405020304" pitchFamily="18" charset="0"/>
              </a:rPr>
              <a:t>Добре </a:t>
            </a:r>
            <a:r>
              <a:rPr lang="uk-UA" sz="1600" dirty="0">
                <a:solidFill>
                  <a:schemeClr val="bg1"/>
                </a:solidFill>
                <a:latin typeface="Times New Roman" panose="02020603050405020304" pitchFamily="18" charset="0"/>
                <a:cs typeface="Times New Roman" panose="02020603050405020304" pitchFamily="18" charset="0"/>
              </a:rPr>
              <a:t/>
            </a:r>
            <a:br>
              <a:rPr lang="uk-UA" sz="1600" dirty="0">
                <a:solidFill>
                  <a:schemeClr val="bg1"/>
                </a:solidFill>
                <a:latin typeface="Times New Roman" panose="02020603050405020304" pitchFamily="18" charset="0"/>
                <a:cs typeface="Times New Roman" panose="02020603050405020304" pitchFamily="18" charset="0"/>
              </a:rPr>
            </a:br>
            <a:r>
              <a:rPr lang="uk-UA" sz="1600" dirty="0">
                <a:solidFill>
                  <a:schemeClr val="bg1"/>
                </a:solidFill>
                <a:latin typeface="Times New Roman" panose="02020603050405020304" pitchFamily="18" charset="0"/>
                <a:cs typeface="Times New Roman" panose="02020603050405020304" pitchFamily="18" charset="0"/>
              </a:rPr>
              <a:t>Здобувач добре знає основні технології, допускає незначні помилки у виконанні практичних завдань. Використовує технологічні прийоми, але іноді потребує допомоги наставника. Здатний оцінювати якість сировини та готових виробів з невеликими недоліками. Робота виконана акуратно, дотримані правила безпеки та гігієни.</a:t>
            </a:r>
          </a:p>
          <a:p>
            <a:r>
              <a:rPr lang="uk-UA" sz="1600" b="1" dirty="0">
                <a:solidFill>
                  <a:schemeClr val="bg1"/>
                </a:solidFill>
                <a:latin typeface="Times New Roman" panose="02020603050405020304" pitchFamily="18" charset="0"/>
                <a:cs typeface="Times New Roman" panose="02020603050405020304" pitchFamily="18" charset="0"/>
              </a:rPr>
              <a:t>Задовільно </a:t>
            </a:r>
            <a:r>
              <a:rPr lang="uk-UA" sz="1600" dirty="0">
                <a:solidFill>
                  <a:schemeClr val="bg1"/>
                </a:solidFill>
                <a:latin typeface="Times New Roman" panose="02020603050405020304" pitchFamily="18" charset="0"/>
                <a:cs typeface="Times New Roman" panose="02020603050405020304" pitchFamily="18" charset="0"/>
              </a:rPr>
              <a:t/>
            </a:r>
            <a:br>
              <a:rPr lang="uk-UA" sz="1600" dirty="0">
                <a:solidFill>
                  <a:schemeClr val="bg1"/>
                </a:solidFill>
                <a:latin typeface="Times New Roman" panose="02020603050405020304" pitchFamily="18" charset="0"/>
                <a:cs typeface="Times New Roman" panose="02020603050405020304" pitchFamily="18" charset="0"/>
              </a:rPr>
            </a:br>
            <a:r>
              <a:rPr lang="uk-UA" sz="1600" dirty="0">
                <a:solidFill>
                  <a:schemeClr val="bg1"/>
                </a:solidFill>
                <a:latin typeface="Times New Roman" panose="02020603050405020304" pitchFamily="18" charset="0"/>
                <a:cs typeface="Times New Roman" panose="02020603050405020304" pitchFamily="18" charset="0"/>
              </a:rPr>
              <a:t>Здобувач має достатні знання технологій для виконання завдань, але допускає помилки у визначенні властивостей сировини або технології приготування. Практичні та лабораторні роботи виконуються з допомогою наставника. Художнє оформлення та контроль якості виробів здійснено частково або з помилками. Дотримання правил безпеки та гігієни часткове, потрібні додаткові вказівки.</a:t>
            </a:r>
          </a:p>
          <a:p>
            <a:r>
              <a:rPr lang="uk-UA" sz="1600" b="1" dirty="0">
                <a:solidFill>
                  <a:schemeClr val="bg1"/>
                </a:solidFill>
                <a:latin typeface="Times New Roman" panose="02020603050405020304" pitchFamily="18" charset="0"/>
                <a:cs typeface="Times New Roman" panose="02020603050405020304" pitchFamily="18" charset="0"/>
              </a:rPr>
              <a:t>Незадовільно</a:t>
            </a:r>
            <a:r>
              <a:rPr lang="uk-UA" sz="1600" dirty="0">
                <a:solidFill>
                  <a:schemeClr val="bg1"/>
                </a:solidFill>
                <a:latin typeface="Times New Roman" panose="02020603050405020304" pitchFamily="18" charset="0"/>
                <a:cs typeface="Times New Roman" panose="02020603050405020304" pitchFamily="18" charset="0"/>
              </a:rPr>
              <a:t/>
            </a:r>
            <a:br>
              <a:rPr lang="uk-UA" sz="1600" dirty="0">
                <a:solidFill>
                  <a:schemeClr val="bg1"/>
                </a:solidFill>
                <a:latin typeface="Times New Roman" panose="02020603050405020304" pitchFamily="18" charset="0"/>
                <a:cs typeface="Times New Roman" panose="02020603050405020304" pitchFamily="18" charset="0"/>
              </a:rPr>
            </a:br>
            <a:r>
              <a:rPr lang="uk-UA" sz="1600" dirty="0">
                <a:solidFill>
                  <a:schemeClr val="bg1"/>
                </a:solidFill>
                <a:latin typeface="Times New Roman" panose="02020603050405020304" pitchFamily="18" charset="0"/>
                <a:cs typeface="Times New Roman" panose="02020603050405020304" pitchFamily="18" charset="0"/>
              </a:rPr>
              <a:t>Здобувач має недостатні знання технологій кондитерського виробництва, допускає помилки в основних процесах. Практичні та лабораторні роботи не виконані або виконані некоректно. Не вміє оцінювати якість сировини та виробів. Не дотримані правила безпеки та гігієни. Робота потребує повторного виконання та додаткового навчання.</a:t>
            </a:r>
          </a:p>
        </p:txBody>
      </p:sp>
    </p:spTree>
    <p:extLst>
      <p:ext uri="{BB962C8B-B14F-4D97-AF65-F5344CB8AC3E}">
        <p14:creationId xmlns:p14="http://schemas.microsoft.com/office/powerpoint/2010/main" val="2505529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 name="Прямоугольник 2"/>
          <p:cNvSpPr/>
          <p:nvPr/>
        </p:nvSpPr>
        <p:spPr>
          <a:xfrm>
            <a:off x="705678" y="1272208"/>
            <a:ext cx="7941365" cy="523074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marL="342900" indent="-342900" defTabSz="457200">
              <a:lnSpc>
                <a:spcPct val="100000"/>
              </a:lnSpc>
              <a:buFont typeface="+mj-lt"/>
              <a:buAutoNum type="arabicPeriod"/>
            </a:pPr>
            <a:r>
              <a:rPr lang="uk-UA" dirty="0">
                <a:solidFill>
                  <a:srgbClr val="002060"/>
                </a:solidFill>
                <a:latin typeface="Times New Roman"/>
                <a:ea typeface="Times New Roman"/>
              </a:rPr>
              <a:t>	</a:t>
            </a:r>
            <a:r>
              <a:rPr lang="ru-RU" dirty="0">
                <a:solidFill>
                  <a:srgbClr val="002060"/>
                </a:solidFill>
                <a:latin typeface="Times New Roman"/>
                <a:ea typeface="Times New Roman"/>
              </a:rPr>
              <a:t>ТЕХНОЛОГІЇ КОНДИТЕРСЬКИХ ВИРОБІВ (ТОРТИ, ТІСТЕЧКА, ЦУКЕРКИ).НАВЧАЛЬНИЙ ПОСІБНИК. О.Б. </a:t>
            </a:r>
            <a:r>
              <a:rPr lang="ru-RU" dirty="0" err="1">
                <a:solidFill>
                  <a:srgbClr val="002060"/>
                </a:solidFill>
                <a:latin typeface="Times New Roman"/>
                <a:ea typeface="Times New Roman"/>
              </a:rPr>
              <a:t>Максимець</a:t>
            </a:r>
            <a:r>
              <a:rPr lang="ru-RU" dirty="0">
                <a:solidFill>
                  <a:srgbClr val="002060"/>
                </a:solidFill>
                <a:latin typeface="Times New Roman"/>
                <a:ea typeface="Times New Roman"/>
              </a:rPr>
              <a:t>, В.Л. </a:t>
            </a:r>
            <a:r>
              <a:rPr lang="ru-RU" dirty="0" err="1">
                <a:solidFill>
                  <a:srgbClr val="002060"/>
                </a:solidFill>
                <a:latin typeface="Times New Roman"/>
                <a:ea typeface="Times New Roman"/>
              </a:rPr>
              <a:t>Максимець</a:t>
            </a:r>
            <a:r>
              <a:rPr lang="ru-RU" dirty="0">
                <a:solidFill>
                  <a:srgbClr val="002060"/>
                </a:solidFill>
                <a:latin typeface="Times New Roman"/>
                <a:ea typeface="Times New Roman"/>
              </a:rPr>
              <a:t>. 168 с. </a:t>
            </a:r>
            <a:r>
              <a:rPr lang="ru-RU" dirty="0" err="1">
                <a:solidFill>
                  <a:srgbClr val="002060"/>
                </a:solidFill>
                <a:latin typeface="Times New Roman"/>
                <a:ea typeface="Times New Roman"/>
              </a:rPr>
              <a:t>тв</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обкл</a:t>
            </a:r>
            <a:r>
              <a:rPr lang="ru-RU" dirty="0">
                <a:solidFill>
                  <a:srgbClr val="002060"/>
                </a:solidFill>
                <a:latin typeface="Times New Roman"/>
                <a:ea typeface="Times New Roman"/>
              </a:rPr>
              <a:t>. 2023 р.</a:t>
            </a:r>
          </a:p>
          <a:p>
            <a:pPr marL="342900" indent="-342900" defTabSz="457200">
              <a:lnSpc>
                <a:spcPct val="100000"/>
              </a:lnSpc>
              <a:buFont typeface="+mj-lt"/>
              <a:buAutoNum type="arabicPeriod"/>
            </a:pPr>
            <a:r>
              <a:rPr lang="ru-RU" dirty="0">
                <a:solidFill>
                  <a:srgbClr val="002060"/>
                </a:solidFill>
                <a:latin typeface="Times New Roman"/>
                <a:ea typeface="Times New Roman"/>
              </a:rPr>
              <a:t>Гайдук О. В., </a:t>
            </a:r>
            <a:r>
              <a:rPr lang="ru-RU" dirty="0" err="1">
                <a:solidFill>
                  <a:srgbClr val="002060"/>
                </a:solidFill>
                <a:latin typeface="Times New Roman"/>
                <a:ea typeface="Times New Roman"/>
              </a:rPr>
              <a:t>Герлянд</a:t>
            </a:r>
            <a:r>
              <a:rPr lang="ru-RU" dirty="0">
                <a:solidFill>
                  <a:srgbClr val="002060"/>
                </a:solidFill>
                <a:latin typeface="Times New Roman"/>
                <a:ea typeface="Times New Roman"/>
              </a:rPr>
              <a:t> Т. М., </a:t>
            </a:r>
            <a:r>
              <a:rPr lang="ru-RU" dirty="0" err="1">
                <a:solidFill>
                  <a:srgbClr val="002060"/>
                </a:solidFill>
                <a:latin typeface="Times New Roman"/>
                <a:ea typeface="Times New Roman"/>
              </a:rPr>
              <a:t>Дрозіч</a:t>
            </a:r>
            <a:r>
              <a:rPr lang="ru-RU" dirty="0">
                <a:solidFill>
                  <a:srgbClr val="002060"/>
                </a:solidFill>
                <a:latin typeface="Times New Roman"/>
                <a:ea typeface="Times New Roman"/>
              </a:rPr>
              <a:t> І. А., </a:t>
            </a:r>
            <a:r>
              <a:rPr lang="ru-RU" dirty="0" err="1">
                <a:solidFill>
                  <a:srgbClr val="002060"/>
                </a:solidFill>
                <a:latin typeface="Times New Roman"/>
                <a:ea typeface="Times New Roman"/>
              </a:rPr>
              <a:t>Кулалаєва</a:t>
            </a:r>
            <a:r>
              <a:rPr lang="ru-RU" dirty="0">
                <a:solidFill>
                  <a:srgbClr val="002060"/>
                </a:solidFill>
                <a:latin typeface="Times New Roman"/>
                <a:ea typeface="Times New Roman"/>
              </a:rPr>
              <a:t> Н. В., Романова Г. М.«</a:t>
            </a:r>
            <a:r>
              <a:rPr lang="ru-RU" dirty="0" err="1">
                <a:solidFill>
                  <a:srgbClr val="002060"/>
                </a:solidFill>
                <a:latin typeface="Times New Roman"/>
                <a:ea typeface="Times New Roman"/>
              </a:rPr>
              <a:t>Сучасні</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технології</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кондитерського</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виробництва»Київ</a:t>
            </a:r>
            <a:r>
              <a:rPr lang="ru-RU" dirty="0">
                <a:solidFill>
                  <a:srgbClr val="002060"/>
                </a:solidFill>
                <a:latin typeface="Times New Roman"/>
                <a:ea typeface="Times New Roman"/>
              </a:rPr>
              <a:t>: ІПТО НАПН </a:t>
            </a:r>
            <a:r>
              <a:rPr lang="ru-RU" dirty="0" err="1">
                <a:solidFill>
                  <a:srgbClr val="002060"/>
                </a:solidFill>
                <a:latin typeface="Times New Roman"/>
                <a:ea typeface="Times New Roman"/>
              </a:rPr>
              <a:t>України</a:t>
            </a:r>
            <a:r>
              <a:rPr lang="ru-RU" dirty="0">
                <a:solidFill>
                  <a:srgbClr val="002060"/>
                </a:solidFill>
                <a:latin typeface="Times New Roman"/>
                <a:ea typeface="Times New Roman"/>
              </a:rPr>
              <a:t>, 2020. — 440 с.</a:t>
            </a:r>
          </a:p>
          <a:p>
            <a:pPr marL="342900" indent="-342900" defTabSz="457200">
              <a:lnSpc>
                <a:spcPct val="100000"/>
              </a:lnSpc>
              <a:buFont typeface="+mj-lt"/>
              <a:buAutoNum type="arabicPeriod"/>
            </a:pPr>
            <a:r>
              <a:rPr lang="ru-RU" dirty="0" err="1">
                <a:solidFill>
                  <a:srgbClr val="002060"/>
                </a:solidFill>
                <a:latin typeface="Times New Roman"/>
                <a:ea typeface="Times New Roman"/>
              </a:rPr>
              <a:t>Новікова</a:t>
            </a:r>
            <a:r>
              <a:rPr lang="ru-RU" dirty="0">
                <a:solidFill>
                  <a:srgbClr val="002060"/>
                </a:solidFill>
                <a:latin typeface="Times New Roman"/>
                <a:ea typeface="Times New Roman"/>
              </a:rPr>
              <a:t> О. В.«</a:t>
            </a:r>
            <a:r>
              <a:rPr lang="ru-RU" dirty="0" err="1">
                <a:solidFill>
                  <a:srgbClr val="002060"/>
                </a:solidFill>
                <a:latin typeface="Times New Roman"/>
                <a:ea typeface="Times New Roman"/>
              </a:rPr>
              <a:t>Технологія</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виробництва</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хлібобулочних</a:t>
            </a:r>
            <a:r>
              <a:rPr lang="ru-RU" dirty="0">
                <a:solidFill>
                  <a:srgbClr val="002060"/>
                </a:solidFill>
                <a:latin typeface="Times New Roman"/>
                <a:ea typeface="Times New Roman"/>
              </a:rPr>
              <a:t> і </a:t>
            </a:r>
            <a:r>
              <a:rPr lang="ru-RU" dirty="0" err="1">
                <a:solidFill>
                  <a:srgbClr val="002060"/>
                </a:solidFill>
                <a:latin typeface="Times New Roman"/>
                <a:ea typeface="Times New Roman"/>
              </a:rPr>
              <a:t>борошняних</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кондитерських</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виробів»Харків</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Світ</a:t>
            </a:r>
            <a:r>
              <a:rPr lang="ru-RU" dirty="0">
                <a:solidFill>
                  <a:srgbClr val="002060"/>
                </a:solidFill>
                <a:latin typeface="Times New Roman"/>
                <a:ea typeface="Times New Roman"/>
              </a:rPr>
              <a:t> Книг, 2019. — 398 с.</a:t>
            </a:r>
          </a:p>
          <a:p>
            <a:pPr marL="342900" indent="-342900" defTabSz="457200">
              <a:lnSpc>
                <a:spcPct val="100000"/>
              </a:lnSpc>
              <a:buFont typeface="+mj-lt"/>
              <a:buAutoNum type="arabicPeriod"/>
            </a:pPr>
            <a:r>
              <a:rPr lang="ru-RU" dirty="0" err="1">
                <a:solidFill>
                  <a:srgbClr val="002060"/>
                </a:solidFill>
                <a:latin typeface="Times New Roman"/>
                <a:ea typeface="Times New Roman"/>
              </a:rPr>
              <a:t>Кучерук</a:t>
            </a:r>
            <a:r>
              <a:rPr lang="ru-RU" dirty="0">
                <a:solidFill>
                  <a:srgbClr val="002060"/>
                </a:solidFill>
                <a:latin typeface="Times New Roman"/>
                <a:ea typeface="Times New Roman"/>
              </a:rPr>
              <a:t> З. І.«</a:t>
            </a:r>
            <a:r>
              <a:rPr lang="ru-RU" dirty="0" err="1">
                <a:solidFill>
                  <a:srgbClr val="002060"/>
                </a:solidFill>
                <a:latin typeface="Times New Roman"/>
                <a:ea typeface="Times New Roman"/>
              </a:rPr>
              <a:t>Сировина</a:t>
            </a:r>
            <a:r>
              <a:rPr lang="ru-RU" dirty="0">
                <a:solidFill>
                  <a:srgbClr val="002060"/>
                </a:solidFill>
                <a:latin typeface="Times New Roman"/>
                <a:ea typeface="Times New Roman"/>
              </a:rPr>
              <a:t> для </a:t>
            </a:r>
            <a:r>
              <a:rPr lang="ru-RU" dirty="0" err="1">
                <a:solidFill>
                  <a:srgbClr val="002060"/>
                </a:solidFill>
                <a:latin typeface="Times New Roman"/>
                <a:ea typeface="Times New Roman"/>
              </a:rPr>
              <a:t>виробництва</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кондитерських</a:t>
            </a:r>
            <a:r>
              <a:rPr lang="ru-RU" dirty="0">
                <a:solidFill>
                  <a:srgbClr val="002060"/>
                </a:solidFill>
                <a:latin typeface="Times New Roman"/>
                <a:ea typeface="Times New Roman"/>
              </a:rPr>
              <a:t> і </a:t>
            </a:r>
            <a:r>
              <a:rPr lang="ru-RU" dirty="0" err="1">
                <a:solidFill>
                  <a:srgbClr val="002060"/>
                </a:solidFill>
                <a:latin typeface="Times New Roman"/>
                <a:ea typeface="Times New Roman"/>
              </a:rPr>
              <a:t>хлібобулочних</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виробів»Харків</a:t>
            </a:r>
            <a:r>
              <a:rPr lang="ru-RU" dirty="0">
                <a:solidFill>
                  <a:srgbClr val="002060"/>
                </a:solidFill>
                <a:latin typeface="Times New Roman"/>
                <a:ea typeface="Times New Roman"/>
              </a:rPr>
              <a:t>: ДБТУ, 2020.</a:t>
            </a:r>
          </a:p>
          <a:p>
            <a:pPr marL="342900" indent="-342900" defTabSz="457200">
              <a:lnSpc>
                <a:spcPct val="100000"/>
              </a:lnSpc>
              <a:buFont typeface="+mj-lt"/>
              <a:buAutoNum type="arabicPeriod"/>
            </a:pPr>
            <a:r>
              <a:rPr lang="ru-RU" dirty="0">
                <a:solidFill>
                  <a:srgbClr val="002060"/>
                </a:solidFill>
                <a:latin typeface="Times New Roman"/>
                <a:ea typeface="Times New Roman"/>
              </a:rPr>
              <a:t>Павлов </a:t>
            </a:r>
            <a:r>
              <a:rPr lang="ru-RU" dirty="0" err="1">
                <a:solidFill>
                  <a:srgbClr val="002060"/>
                </a:solidFill>
                <a:latin typeface="Times New Roman"/>
                <a:ea typeface="Times New Roman"/>
              </a:rPr>
              <a:t>О.В.Збірник</a:t>
            </a:r>
            <a:r>
              <a:rPr lang="ru-RU" dirty="0">
                <a:solidFill>
                  <a:srgbClr val="002060"/>
                </a:solidFill>
                <a:latin typeface="Times New Roman"/>
                <a:ea typeface="Times New Roman"/>
              </a:rPr>
              <a:t> рецептур </a:t>
            </a:r>
            <a:r>
              <a:rPr lang="ru-RU" dirty="0" err="1">
                <a:solidFill>
                  <a:srgbClr val="002060"/>
                </a:solidFill>
                <a:latin typeface="Times New Roman"/>
                <a:ea typeface="Times New Roman"/>
              </a:rPr>
              <a:t>борошняних</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кондитерських</a:t>
            </a:r>
            <a:r>
              <a:rPr lang="ru-RU" dirty="0">
                <a:solidFill>
                  <a:srgbClr val="002060"/>
                </a:solidFill>
                <a:latin typeface="Times New Roman"/>
                <a:ea typeface="Times New Roman"/>
              </a:rPr>
              <a:t> і </a:t>
            </a:r>
            <a:r>
              <a:rPr lang="ru-RU" dirty="0" err="1">
                <a:solidFill>
                  <a:srgbClr val="002060"/>
                </a:solidFill>
                <a:latin typeface="Times New Roman"/>
                <a:ea typeface="Times New Roman"/>
              </a:rPr>
              <a:t>здобних</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булочних</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виробівКиїв</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ПрофКнига</a:t>
            </a:r>
            <a:r>
              <a:rPr lang="ru-RU" dirty="0">
                <a:solidFill>
                  <a:srgbClr val="002060"/>
                </a:solidFill>
                <a:latin typeface="Times New Roman"/>
                <a:ea typeface="Times New Roman"/>
              </a:rPr>
              <a:t>, 2018. — 336 с.</a:t>
            </a:r>
          </a:p>
          <a:p>
            <a:pPr marL="342900" indent="-342900" defTabSz="457200">
              <a:lnSpc>
                <a:spcPct val="100000"/>
              </a:lnSpc>
              <a:buFont typeface="+mj-lt"/>
              <a:buAutoNum type="arabicPeriod"/>
            </a:pPr>
            <a:r>
              <a:rPr lang="ru-RU" dirty="0" err="1">
                <a:solidFill>
                  <a:srgbClr val="002060"/>
                </a:solidFill>
                <a:latin typeface="Times New Roman"/>
                <a:ea typeface="Times New Roman"/>
              </a:rPr>
              <a:t>Лебединець</a:t>
            </a:r>
            <a:r>
              <a:rPr lang="ru-RU" dirty="0">
                <a:solidFill>
                  <a:srgbClr val="002060"/>
                </a:solidFill>
                <a:latin typeface="Times New Roman"/>
                <a:ea typeface="Times New Roman"/>
              </a:rPr>
              <a:t> В., </a:t>
            </a:r>
            <a:r>
              <a:rPr lang="ru-RU" dirty="0" err="1">
                <a:solidFill>
                  <a:srgbClr val="002060"/>
                </a:solidFill>
                <a:latin typeface="Times New Roman"/>
                <a:ea typeface="Times New Roman"/>
              </a:rPr>
              <a:t>Сирохман</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І.Асортимент</a:t>
            </a:r>
            <a:r>
              <a:rPr lang="ru-RU" dirty="0">
                <a:solidFill>
                  <a:srgbClr val="002060"/>
                </a:solidFill>
                <a:latin typeface="Times New Roman"/>
                <a:ea typeface="Times New Roman"/>
              </a:rPr>
              <a:t> і </a:t>
            </a:r>
            <a:r>
              <a:rPr lang="ru-RU" dirty="0" err="1">
                <a:solidFill>
                  <a:srgbClr val="002060"/>
                </a:solidFill>
                <a:latin typeface="Times New Roman"/>
                <a:ea typeface="Times New Roman"/>
              </a:rPr>
              <a:t>якість</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кондитерських</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виробівКиїв</a:t>
            </a:r>
            <a:r>
              <a:rPr lang="ru-RU" dirty="0">
                <a:solidFill>
                  <a:srgbClr val="002060"/>
                </a:solidFill>
                <a:latin typeface="Times New Roman"/>
                <a:ea typeface="Times New Roman"/>
              </a:rPr>
              <a:t>: Центр </a:t>
            </a:r>
            <a:r>
              <a:rPr lang="ru-RU" dirty="0" err="1">
                <a:solidFill>
                  <a:srgbClr val="002060"/>
                </a:solidFill>
                <a:latin typeface="Times New Roman"/>
                <a:ea typeface="Times New Roman"/>
              </a:rPr>
              <a:t>навчальної</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літератури</a:t>
            </a:r>
            <a:r>
              <a:rPr lang="ru-RU" dirty="0">
                <a:solidFill>
                  <a:srgbClr val="002060"/>
                </a:solidFill>
                <a:latin typeface="Times New Roman"/>
                <a:ea typeface="Times New Roman"/>
              </a:rPr>
              <a:t>, 2019. — 639 с.</a:t>
            </a:r>
          </a:p>
          <a:p>
            <a:pPr marL="342900" indent="-342900" defTabSz="457200">
              <a:lnSpc>
                <a:spcPct val="100000"/>
              </a:lnSpc>
              <a:buFont typeface="+mj-lt"/>
              <a:buAutoNum type="arabicPeriod"/>
            </a:pPr>
            <a:r>
              <a:rPr lang="ru-RU" dirty="0" err="1">
                <a:solidFill>
                  <a:srgbClr val="002060"/>
                </a:solidFill>
                <a:latin typeface="Times New Roman"/>
                <a:ea typeface="Times New Roman"/>
              </a:rPr>
              <a:t>Дорохович</a:t>
            </a:r>
            <a:r>
              <a:rPr lang="ru-RU" dirty="0">
                <a:solidFill>
                  <a:srgbClr val="002060"/>
                </a:solidFill>
                <a:latin typeface="Times New Roman"/>
                <a:ea typeface="Times New Roman"/>
              </a:rPr>
              <a:t> А.М., </a:t>
            </a:r>
            <a:r>
              <a:rPr lang="ru-RU" dirty="0" err="1">
                <a:solidFill>
                  <a:srgbClr val="002060"/>
                </a:solidFill>
                <a:latin typeface="Times New Roman"/>
                <a:ea typeface="Times New Roman"/>
              </a:rPr>
              <a:t>Ковбаса</a:t>
            </a:r>
            <a:r>
              <a:rPr lang="ru-RU" dirty="0">
                <a:solidFill>
                  <a:srgbClr val="002060"/>
                </a:solidFill>
                <a:latin typeface="Times New Roman"/>
                <a:ea typeface="Times New Roman"/>
              </a:rPr>
              <a:t> В.М. (ред.)</a:t>
            </a:r>
            <a:r>
              <a:rPr lang="ru-RU" dirty="0" err="1">
                <a:solidFill>
                  <a:srgbClr val="002060"/>
                </a:solidFill>
                <a:latin typeface="Times New Roman"/>
                <a:ea typeface="Times New Roman"/>
              </a:rPr>
              <a:t>Технологія</a:t>
            </a:r>
            <a:r>
              <a:rPr lang="ru-RU" dirty="0">
                <a:solidFill>
                  <a:srgbClr val="002060"/>
                </a:solidFill>
                <a:latin typeface="Times New Roman"/>
                <a:ea typeface="Times New Roman"/>
              </a:rPr>
              <a:t> та </a:t>
            </a:r>
            <a:r>
              <a:rPr lang="ru-RU" dirty="0" err="1">
                <a:solidFill>
                  <a:srgbClr val="002060"/>
                </a:solidFill>
                <a:latin typeface="Times New Roman"/>
                <a:ea typeface="Times New Roman"/>
              </a:rPr>
              <a:t>лабораторний</a:t>
            </a:r>
            <a:r>
              <a:rPr lang="ru-RU" dirty="0">
                <a:solidFill>
                  <a:srgbClr val="002060"/>
                </a:solidFill>
                <a:latin typeface="Times New Roman"/>
                <a:ea typeface="Times New Roman"/>
              </a:rPr>
              <a:t> практикум </a:t>
            </a:r>
            <a:r>
              <a:rPr lang="ru-RU" dirty="0" err="1">
                <a:solidFill>
                  <a:srgbClr val="002060"/>
                </a:solidFill>
                <a:latin typeface="Times New Roman"/>
                <a:ea typeface="Times New Roman"/>
              </a:rPr>
              <a:t>кондитерських</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виробів</a:t>
            </a:r>
            <a:r>
              <a:rPr lang="ru-RU" dirty="0">
                <a:solidFill>
                  <a:srgbClr val="002060"/>
                </a:solidFill>
                <a:latin typeface="Times New Roman"/>
                <a:ea typeface="Times New Roman"/>
              </a:rPr>
              <a:t> і </a:t>
            </a:r>
            <a:r>
              <a:rPr lang="ru-RU" dirty="0" err="1">
                <a:solidFill>
                  <a:srgbClr val="002060"/>
                </a:solidFill>
                <a:latin typeface="Times New Roman"/>
                <a:ea typeface="Times New Roman"/>
              </a:rPr>
              <a:t>харчових</a:t>
            </a:r>
            <a:r>
              <a:rPr lang="ru-RU" dirty="0">
                <a:solidFill>
                  <a:srgbClr val="002060"/>
                </a:solidFill>
                <a:latin typeface="Times New Roman"/>
                <a:ea typeface="Times New Roman"/>
              </a:rPr>
              <a:t> </a:t>
            </a:r>
            <a:r>
              <a:rPr lang="ru-RU" dirty="0" err="1">
                <a:solidFill>
                  <a:srgbClr val="002060"/>
                </a:solidFill>
                <a:latin typeface="Times New Roman"/>
                <a:ea typeface="Times New Roman"/>
              </a:rPr>
              <a:t>концентратівКиїв</a:t>
            </a:r>
            <a:r>
              <a:rPr lang="ru-RU" dirty="0">
                <a:solidFill>
                  <a:srgbClr val="002060"/>
                </a:solidFill>
                <a:latin typeface="Times New Roman"/>
                <a:ea typeface="Times New Roman"/>
              </a:rPr>
              <a:t>:</a:t>
            </a:r>
          </a:p>
          <a:p>
            <a:pPr marL="342900" indent="-342900" defTabSz="457200">
              <a:lnSpc>
                <a:spcPct val="100000"/>
              </a:lnSpc>
              <a:buFont typeface="+mj-lt"/>
              <a:buAutoNum type="arabicPeriod"/>
            </a:pPr>
            <a:endParaRPr lang="uk-UA" dirty="0">
              <a:solidFill>
                <a:srgbClr val="002060"/>
              </a:solidFill>
              <a:latin typeface="Times New Roman"/>
              <a:ea typeface="Times New Roman"/>
            </a:endParaRPr>
          </a:p>
          <a:p>
            <a:pPr marL="342900" indent="-342900" defTabSz="457200">
              <a:lnSpc>
                <a:spcPct val="100000"/>
              </a:lnSpc>
              <a:spcBef>
                <a:spcPts val="1191"/>
              </a:spcBef>
              <a:spcAft>
                <a:spcPts val="992"/>
              </a:spcAft>
              <a:buFont typeface="+mj-lt"/>
              <a:buAutoNum type="arabicPeriod"/>
            </a:pPr>
            <a:endParaRPr lang="uk-UA" sz="1800" b="0" u="none" strike="noStrike" dirty="0">
              <a:solidFill>
                <a:srgbClr val="000000"/>
              </a:solidFill>
              <a:uFillTx/>
              <a:latin typeface="Arial"/>
            </a:endParaRPr>
          </a:p>
        </p:txBody>
      </p:sp>
      <p:sp>
        <p:nvSpPr>
          <p:cNvPr id="282" name="TextBox 3"/>
          <p:cNvSpPr/>
          <p:nvPr/>
        </p:nvSpPr>
        <p:spPr>
          <a:xfrm>
            <a:off x="1908312" y="556590"/>
            <a:ext cx="4444247" cy="70643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sz="2000" b="0" u="none" strike="noStrike" dirty="0">
                <a:solidFill>
                  <a:schemeClr val="bg1"/>
                </a:solidFill>
                <a:uFillTx/>
                <a:latin typeface="Times New Roman"/>
              </a:rPr>
              <a:t>РЕКОМЕНДОВАНІ ДЖЕРЕЛА ІНФОРМАЦІЇ</a:t>
            </a:r>
            <a:endParaRPr lang="uk-UA" sz="2000" b="0" u="none" strike="noStrike" dirty="0">
              <a:solidFill>
                <a:schemeClr val="bg1"/>
              </a:solidFill>
              <a:uFillTx/>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1" name="Таблица 3"/>
          <p:cNvGraphicFramePr/>
          <p:nvPr>
            <p:extLst>
              <p:ext uri="{D42A27DB-BD31-4B8C-83A1-F6EECF244321}">
                <p14:modId xmlns:p14="http://schemas.microsoft.com/office/powerpoint/2010/main" val="2761376878"/>
              </p:ext>
            </p:extLst>
          </p:nvPr>
        </p:nvGraphicFramePr>
        <p:xfrm>
          <a:off x="844062" y="0"/>
          <a:ext cx="8068394" cy="7223760"/>
        </p:xfrm>
        <a:graphic>
          <a:graphicData uri="http://schemas.openxmlformats.org/drawingml/2006/table">
            <a:tbl>
              <a:tblPr>
                <a:tableStyleId>{2D5ABB26-0587-4C30-8999-92F81FD0307C}</a:tableStyleId>
              </a:tblPr>
              <a:tblGrid>
                <a:gridCol w="2067052">
                  <a:extLst>
                    <a:ext uri="{9D8B030D-6E8A-4147-A177-3AD203B41FA5}">
                      <a16:colId xmlns:a16="http://schemas.microsoft.com/office/drawing/2014/main" xmlns="" val="20000"/>
                    </a:ext>
                  </a:extLst>
                </a:gridCol>
                <a:gridCol w="3428567">
                  <a:extLst>
                    <a:ext uri="{9D8B030D-6E8A-4147-A177-3AD203B41FA5}">
                      <a16:colId xmlns:a16="http://schemas.microsoft.com/office/drawing/2014/main" xmlns="" val="20001"/>
                    </a:ext>
                  </a:extLst>
                </a:gridCol>
                <a:gridCol w="2572775">
                  <a:extLst>
                    <a:ext uri="{9D8B030D-6E8A-4147-A177-3AD203B41FA5}">
                      <a16:colId xmlns:a16="http://schemas.microsoft.com/office/drawing/2014/main" xmlns="" val="20002"/>
                    </a:ext>
                  </a:extLst>
                </a:gridCol>
              </a:tblGrid>
              <a:tr h="547860">
                <a:tc rowSpan="3">
                  <a:txBody>
                    <a:bodyPr/>
                    <a:lstStyle/>
                    <a:p>
                      <a:endParaRPr lang="uk-UA" sz="1800" b="1" u="none" strike="noStrike" dirty="0">
                        <a:solidFill>
                          <a:schemeClr val="bg2">
                            <a:lumMod val="60000"/>
                            <a:lumOff val="40000"/>
                          </a:schemeClr>
                        </a:solidFill>
                        <a:uFillTx/>
                        <a:latin typeface="Trebuchet MS"/>
                      </a:endParaRPr>
                    </a:p>
                  </a:txBody>
                  <a:tcPr/>
                </a:tc>
                <a:tc>
                  <a:txBody>
                    <a:bodyPr/>
                    <a:lstStyle/>
                    <a:p>
                      <a:pPr defTabSz="457200">
                        <a:lnSpc>
                          <a:spcPct val="100000"/>
                        </a:lnSpc>
                      </a:pPr>
                      <a:r>
                        <a:rPr lang="ru-RU" sz="1800" b="1" u="none" strike="noStrike" dirty="0">
                          <a:solidFill>
                            <a:schemeClr val="lt1"/>
                          </a:solidFill>
                          <a:uFillTx/>
                        </a:rPr>
                        <a:t>ГАЛУЗЬ ЗНАНЬ </a:t>
                      </a:r>
                      <a:endParaRPr lang="uk-UA" sz="1800" b="0" u="none" strike="noStrike" dirty="0">
                        <a:solidFill>
                          <a:srgbClr val="FFFFFF"/>
                        </a:solidFill>
                        <a:uFillTx/>
                        <a:latin typeface="Arial"/>
                      </a:endParaRPr>
                    </a:p>
                  </a:txBody>
                  <a:tcPr anchor="ctr"/>
                </a:tc>
                <a:tc>
                  <a:txBody>
                    <a:bodyPr/>
                    <a:lstStyle/>
                    <a:p>
                      <a:pPr defTabSz="914400">
                        <a:lnSpc>
                          <a:spcPct val="100000"/>
                        </a:lnSpc>
                        <a:tabLst>
                          <a:tab pos="0" algn="l"/>
                        </a:tabLst>
                      </a:pPr>
                      <a:r>
                        <a:rPr lang="uk-UA" sz="1800" b="1" u="none" strike="noStrike" dirty="0">
                          <a:solidFill>
                            <a:schemeClr val="lt1"/>
                          </a:solidFill>
                          <a:uFillTx/>
                        </a:rPr>
                        <a:t>18 ВИРОБНИЦТВО ТА ТЕХНОЛОГІЇ</a:t>
                      </a:r>
                      <a:endParaRPr lang="uk-UA" sz="1800" b="0" u="none" strike="noStrike" dirty="0">
                        <a:solidFill>
                          <a:srgbClr val="FFFFFF"/>
                        </a:solidFill>
                        <a:uFillTx/>
                        <a:latin typeface="Arial"/>
                      </a:endParaRPr>
                    </a:p>
                  </a:txBody>
                  <a:tcPr/>
                </a:tc>
                <a:extLst>
                  <a:ext uri="{0D108BD9-81ED-4DB2-BD59-A6C34878D82A}">
                    <a16:rowId xmlns:a16="http://schemas.microsoft.com/office/drawing/2014/main" xmlns="" val="10000"/>
                  </a:ext>
                </a:extLst>
              </a:tr>
              <a:tr h="547860">
                <a:tc vMerge="1">
                  <a:txBody>
                    <a:bodyPr/>
                    <a:lstStyle/>
                    <a:p>
                      <a:endParaRPr lang="uk-UA"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457200">
                        <a:lnSpc>
                          <a:spcPct val="100000"/>
                        </a:lnSpc>
                      </a:pPr>
                      <a:r>
                        <a:rPr lang="uk-UA" sz="1800" b="1" u="none" strike="noStrike" dirty="0">
                          <a:solidFill>
                            <a:schemeClr val="bg1"/>
                          </a:solidFill>
                          <a:uFillTx/>
                        </a:rPr>
                        <a:t>Спеціальність</a:t>
                      </a:r>
                      <a:endParaRPr lang="uk-UA" sz="1800" b="0" u="none" strike="noStrike" dirty="0">
                        <a:solidFill>
                          <a:schemeClr val="bg1"/>
                        </a:solidFill>
                        <a:uFillTx/>
                        <a:latin typeface="Arial"/>
                      </a:endParaRPr>
                    </a:p>
                  </a:txBody>
                  <a:tcPr/>
                </a:tc>
                <a:tc>
                  <a:txBody>
                    <a:bodyPr/>
                    <a:lstStyle/>
                    <a:p>
                      <a:pPr defTabSz="914400">
                        <a:lnSpc>
                          <a:spcPct val="100000"/>
                        </a:lnSpc>
                        <a:tabLst>
                          <a:tab pos="0" algn="l"/>
                        </a:tabLst>
                      </a:pPr>
                      <a:r>
                        <a:rPr lang="uk-UA" sz="1800" b="1" u="none" strike="noStrike" dirty="0">
                          <a:solidFill>
                            <a:schemeClr val="bg1"/>
                          </a:solidFill>
                          <a:uFillTx/>
                        </a:rPr>
                        <a:t>181 ХАРЧОВІ ТЕХНОЛОГІЇ</a:t>
                      </a:r>
                      <a:endParaRPr lang="uk-UA" sz="1800" b="0" u="none" strike="noStrike" dirty="0">
                        <a:solidFill>
                          <a:schemeClr val="bg1"/>
                        </a:solidFill>
                        <a:uFillTx/>
                        <a:latin typeface="Arial"/>
                      </a:endParaRPr>
                    </a:p>
                  </a:txBody>
                  <a:tcPr/>
                </a:tc>
                <a:extLst>
                  <a:ext uri="{0D108BD9-81ED-4DB2-BD59-A6C34878D82A}">
                    <a16:rowId xmlns:a16="http://schemas.microsoft.com/office/drawing/2014/main" xmlns="" val="10001"/>
                  </a:ext>
                </a:extLst>
              </a:tr>
              <a:tr h="1017454">
                <a:tc vMerge="1">
                  <a:txBody>
                    <a:bodyPr/>
                    <a:lstStyle/>
                    <a:p>
                      <a:endParaRPr lang="uk-UA"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457200">
                        <a:lnSpc>
                          <a:spcPct val="100000"/>
                        </a:lnSpc>
                      </a:pPr>
                      <a:r>
                        <a:rPr lang="uk-UA" sz="1800" b="1" u="none" strike="noStrike" dirty="0">
                          <a:solidFill>
                            <a:schemeClr val="bg1"/>
                          </a:solidFill>
                          <a:uFillTx/>
                        </a:rPr>
                        <a:t>Освітньо - професійна програма </a:t>
                      </a:r>
                      <a:endParaRPr lang="uk-UA" sz="1800" b="0" u="none" strike="noStrike" dirty="0">
                        <a:solidFill>
                          <a:schemeClr val="bg1"/>
                        </a:solidFill>
                        <a:uFillTx/>
                        <a:latin typeface="Arial"/>
                      </a:endParaRPr>
                    </a:p>
                  </a:txBody>
                  <a:tcPr/>
                </a:tc>
                <a:tc>
                  <a:txBody>
                    <a:bodyPr/>
                    <a:lstStyle/>
                    <a:p>
                      <a:pPr defTabSz="914400">
                        <a:lnSpc>
                          <a:spcPct val="100000"/>
                        </a:lnSpc>
                        <a:tabLst>
                          <a:tab pos="0" algn="l"/>
                        </a:tabLst>
                      </a:pPr>
                      <a:r>
                        <a:rPr lang="ru-RU" sz="1800" b="1" u="none" strike="noStrike" dirty="0" err="1">
                          <a:solidFill>
                            <a:schemeClr val="bg1"/>
                          </a:solidFill>
                          <a:uFillTx/>
                        </a:rPr>
                        <a:t>Виробництво</a:t>
                      </a:r>
                      <a:r>
                        <a:rPr lang="ru-RU" sz="1800" b="1" u="none" strike="noStrike" dirty="0">
                          <a:solidFill>
                            <a:schemeClr val="bg1"/>
                          </a:solidFill>
                          <a:uFillTx/>
                        </a:rPr>
                        <a:t> </a:t>
                      </a:r>
                      <a:r>
                        <a:rPr lang="ru-RU" sz="1800" b="1" u="none" strike="noStrike" dirty="0" err="1">
                          <a:solidFill>
                            <a:schemeClr val="bg1"/>
                          </a:solidFill>
                          <a:uFillTx/>
                        </a:rPr>
                        <a:t>хліба</a:t>
                      </a:r>
                      <a:r>
                        <a:rPr lang="ru-RU" sz="1800" b="1" u="none" strike="noStrike" dirty="0">
                          <a:solidFill>
                            <a:schemeClr val="bg1"/>
                          </a:solidFill>
                          <a:uFillTx/>
                        </a:rPr>
                        <a:t>, </a:t>
                      </a:r>
                      <a:r>
                        <a:rPr lang="ru-RU" sz="1800" b="1" u="none" strike="noStrike" dirty="0" err="1">
                          <a:solidFill>
                            <a:schemeClr val="bg1"/>
                          </a:solidFill>
                          <a:uFillTx/>
                        </a:rPr>
                        <a:t>кондитерських</a:t>
                      </a:r>
                      <a:r>
                        <a:rPr lang="ru-RU" sz="1800" b="1" u="none" strike="noStrike" dirty="0">
                          <a:solidFill>
                            <a:schemeClr val="bg1"/>
                          </a:solidFill>
                          <a:uFillTx/>
                        </a:rPr>
                        <a:t>, </a:t>
                      </a:r>
                      <a:r>
                        <a:rPr lang="ru-RU" sz="1800" b="1" u="none" strike="noStrike" dirty="0" err="1">
                          <a:solidFill>
                            <a:schemeClr val="bg1"/>
                          </a:solidFill>
                          <a:uFillTx/>
                        </a:rPr>
                        <a:t>макаронних</a:t>
                      </a:r>
                      <a:r>
                        <a:rPr lang="ru-RU" sz="1800" b="1" u="none" strike="noStrike" dirty="0">
                          <a:solidFill>
                            <a:schemeClr val="bg1"/>
                          </a:solidFill>
                          <a:uFillTx/>
                        </a:rPr>
                        <a:t> </a:t>
                      </a:r>
                      <a:r>
                        <a:rPr lang="ru-RU" sz="1800" b="1" u="none" strike="noStrike" dirty="0" err="1">
                          <a:solidFill>
                            <a:schemeClr val="bg1"/>
                          </a:solidFill>
                          <a:uFillTx/>
                        </a:rPr>
                        <a:t>виробів</a:t>
                      </a:r>
                      <a:r>
                        <a:rPr lang="ru-RU" sz="1800" b="1" u="none" strike="noStrike" dirty="0">
                          <a:solidFill>
                            <a:schemeClr val="bg1"/>
                          </a:solidFill>
                          <a:uFillTx/>
                        </a:rPr>
                        <a:t> і </a:t>
                      </a:r>
                      <a:r>
                        <a:rPr lang="ru-RU" sz="1800" b="1" u="none" strike="noStrike" dirty="0" err="1">
                          <a:solidFill>
                            <a:schemeClr val="bg1"/>
                          </a:solidFill>
                          <a:uFillTx/>
                        </a:rPr>
                        <a:t>харчоконцентратів</a:t>
                      </a:r>
                      <a:endParaRPr lang="uk-UA" sz="1800" b="0" u="none" strike="noStrike" dirty="0">
                        <a:solidFill>
                          <a:schemeClr val="bg1"/>
                        </a:solidFill>
                        <a:uFillTx/>
                        <a:latin typeface="Arial"/>
                      </a:endParaRPr>
                    </a:p>
                  </a:txBody>
                  <a:tcPr/>
                </a:tc>
                <a:extLst>
                  <a:ext uri="{0D108BD9-81ED-4DB2-BD59-A6C34878D82A}">
                    <a16:rowId xmlns:a16="http://schemas.microsoft.com/office/drawing/2014/main" xmlns="" val="10002"/>
                  </a:ext>
                </a:extLst>
              </a:tr>
              <a:tr h="547860">
                <a:tc rowSpan="7">
                  <a:txBody>
                    <a:bodyPr/>
                    <a:lstStyle/>
                    <a:p>
                      <a:pPr algn="ctr" defTabSz="457200">
                        <a:lnSpc>
                          <a:spcPct val="100000"/>
                        </a:lnSpc>
                      </a:pPr>
                      <a:endParaRPr lang="uk-UA" sz="1600" b="0" u="none" strike="noStrike" dirty="0">
                        <a:solidFill>
                          <a:srgbClr val="000000"/>
                        </a:solidFill>
                        <a:uFillTx/>
                      </a:endParaRPr>
                    </a:p>
                    <a:p>
                      <a:pPr algn="ctr" defTabSz="457200">
                        <a:lnSpc>
                          <a:spcPct val="100000"/>
                        </a:lnSpc>
                      </a:pPr>
                      <a:endParaRPr lang="uk-UA" sz="1600" b="0" u="none" strike="noStrike" dirty="0">
                        <a:solidFill>
                          <a:srgbClr val="000000"/>
                        </a:solidFill>
                        <a:uFillTx/>
                      </a:endParaRPr>
                    </a:p>
                    <a:p>
                      <a:pPr algn="ctr" defTabSz="457200">
                        <a:lnSpc>
                          <a:spcPct val="100000"/>
                        </a:lnSpc>
                      </a:pPr>
                      <a:endParaRPr lang="uk-UA" sz="1600" b="0" u="none" strike="noStrike" dirty="0">
                        <a:solidFill>
                          <a:srgbClr val="000000"/>
                        </a:solidFill>
                        <a:uFillTx/>
                      </a:endParaRPr>
                    </a:p>
                    <a:p>
                      <a:pPr algn="ctr" defTabSz="457200">
                        <a:lnSpc>
                          <a:spcPct val="100000"/>
                        </a:lnSpc>
                      </a:pPr>
                      <a:endParaRPr lang="uk-UA" sz="1600" b="0" u="none" strike="noStrike" dirty="0">
                        <a:solidFill>
                          <a:srgbClr val="000000"/>
                        </a:solidFill>
                        <a:uFillTx/>
                      </a:endParaRPr>
                    </a:p>
                    <a:p>
                      <a:pPr algn="ctr" defTabSz="457200">
                        <a:lnSpc>
                          <a:spcPct val="100000"/>
                        </a:lnSpc>
                      </a:pPr>
                      <a:endParaRPr lang="uk-UA" sz="1600" b="0" u="none" strike="noStrike" dirty="0">
                        <a:solidFill>
                          <a:schemeClr val="tx1"/>
                        </a:solidFill>
                        <a:uFillTx/>
                      </a:endParaRPr>
                    </a:p>
                    <a:p>
                      <a:pPr algn="ctr" defTabSz="457200">
                        <a:lnSpc>
                          <a:spcPct val="100000"/>
                        </a:lnSpc>
                      </a:pPr>
                      <a:r>
                        <a:rPr lang="uk-UA" sz="1800" b="1" u="none" strike="noStrike" dirty="0">
                          <a:solidFill>
                            <a:schemeClr val="tx1"/>
                          </a:solidFill>
                          <a:uFillTx/>
                        </a:rPr>
                        <a:t>ТЕХНОЛОГІЧНЕ ВІДДІЛЕННЯ</a:t>
                      </a:r>
                      <a:endParaRPr lang="uk-UA" sz="1800" b="0" u="none" strike="noStrike" dirty="0">
                        <a:solidFill>
                          <a:schemeClr val="tx1"/>
                        </a:solidFill>
                        <a:uFillTx/>
                        <a:latin typeface="Arial"/>
                      </a:endParaRPr>
                    </a:p>
                  </a:txBody>
                  <a:tcPr/>
                </a:tc>
                <a:tc>
                  <a:txBody>
                    <a:bodyPr/>
                    <a:lstStyle/>
                    <a:p>
                      <a:pPr defTabSz="457200">
                        <a:lnSpc>
                          <a:spcPct val="100000"/>
                        </a:lnSpc>
                      </a:pPr>
                      <a:r>
                        <a:rPr lang="uk-UA" sz="1800" b="1" u="none" strike="noStrike" dirty="0">
                          <a:solidFill>
                            <a:schemeClr val="bg1"/>
                          </a:solidFill>
                          <a:uFillTx/>
                        </a:rPr>
                        <a:t>Освітньо - професійний ступінь</a:t>
                      </a:r>
                      <a:endParaRPr lang="uk-UA" sz="1800" b="0" u="none" strike="noStrike" dirty="0">
                        <a:solidFill>
                          <a:schemeClr val="bg1"/>
                        </a:solidFill>
                        <a:uFillTx/>
                        <a:latin typeface="Arial"/>
                      </a:endParaRPr>
                    </a:p>
                  </a:txBody>
                  <a:tcPr/>
                </a:tc>
                <a:tc>
                  <a:txBody>
                    <a:bodyPr/>
                    <a:lstStyle/>
                    <a:p>
                      <a:pPr defTabSz="914400">
                        <a:lnSpc>
                          <a:spcPct val="100000"/>
                        </a:lnSpc>
                        <a:tabLst>
                          <a:tab pos="0" algn="l"/>
                        </a:tabLst>
                      </a:pPr>
                      <a:r>
                        <a:rPr lang="uk-UA" sz="1800" b="1" u="none" strike="noStrike" dirty="0">
                          <a:solidFill>
                            <a:schemeClr val="bg1"/>
                          </a:solidFill>
                          <a:uFillTx/>
                        </a:rPr>
                        <a:t>фаховий молодший бакалавр </a:t>
                      </a:r>
                      <a:endParaRPr lang="uk-UA" sz="1800" b="0" u="none" strike="noStrike" dirty="0">
                        <a:solidFill>
                          <a:schemeClr val="bg1"/>
                        </a:solidFill>
                        <a:uFillTx/>
                        <a:latin typeface="Arial"/>
                      </a:endParaRPr>
                    </a:p>
                  </a:txBody>
                  <a:tcPr/>
                </a:tc>
                <a:extLst>
                  <a:ext uri="{0D108BD9-81ED-4DB2-BD59-A6C34878D82A}">
                    <a16:rowId xmlns:a16="http://schemas.microsoft.com/office/drawing/2014/main" xmlns="" val="10003"/>
                  </a:ext>
                </a:extLst>
              </a:tr>
              <a:tr h="275550">
                <a:tc vMerge="1">
                  <a:txBody>
                    <a:bodyPr/>
                    <a:lstStyle/>
                    <a:p>
                      <a:endParaRPr lang="uk-UA"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457200">
                        <a:lnSpc>
                          <a:spcPct val="100000"/>
                        </a:lnSpc>
                      </a:pPr>
                      <a:r>
                        <a:rPr lang="uk-UA" sz="1800" b="1" u="none" strike="noStrike" dirty="0">
                          <a:solidFill>
                            <a:schemeClr val="bg1"/>
                          </a:solidFill>
                          <a:uFillTx/>
                        </a:rPr>
                        <a:t>Статус освітнього компонента</a:t>
                      </a:r>
                      <a:endParaRPr lang="uk-UA" sz="1800" b="0" u="none" strike="noStrike" dirty="0">
                        <a:solidFill>
                          <a:schemeClr val="bg1"/>
                        </a:solidFill>
                        <a:uFillTx/>
                        <a:latin typeface="Arial"/>
                      </a:endParaRPr>
                    </a:p>
                  </a:txBody>
                  <a:tcPr/>
                </a:tc>
                <a:tc>
                  <a:txBody>
                    <a:bodyPr/>
                    <a:lstStyle/>
                    <a:p>
                      <a:pPr defTabSz="914400">
                        <a:lnSpc>
                          <a:spcPct val="100000"/>
                        </a:lnSpc>
                        <a:tabLst>
                          <a:tab pos="0" algn="l"/>
                        </a:tabLst>
                      </a:pPr>
                      <a:r>
                        <a:rPr lang="uk-UA" sz="1800" b="1" u="none" strike="noStrike" dirty="0">
                          <a:solidFill>
                            <a:schemeClr val="bg1"/>
                          </a:solidFill>
                          <a:uFillTx/>
                        </a:rPr>
                        <a:t>обов’язковий </a:t>
                      </a:r>
                      <a:endParaRPr lang="uk-UA" sz="1800" b="0" u="none" strike="noStrike" dirty="0">
                        <a:solidFill>
                          <a:schemeClr val="bg1"/>
                        </a:solidFill>
                        <a:uFillTx/>
                      </a:endParaRPr>
                    </a:p>
                  </a:txBody>
                  <a:tcPr/>
                </a:tc>
                <a:extLst>
                  <a:ext uri="{0D108BD9-81ED-4DB2-BD59-A6C34878D82A}">
                    <a16:rowId xmlns:a16="http://schemas.microsoft.com/office/drawing/2014/main" xmlns="" val="10004"/>
                  </a:ext>
                </a:extLst>
              </a:tr>
              <a:tr h="313063">
                <a:tc vMerge="1">
                  <a:txBody>
                    <a:bodyPr/>
                    <a:lstStyle/>
                    <a:p>
                      <a:endParaRPr lang="uk-UA"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457200">
                        <a:lnSpc>
                          <a:spcPct val="100000"/>
                        </a:lnSpc>
                      </a:pPr>
                      <a:r>
                        <a:rPr lang="uk-UA" sz="1800" b="1" u="none" strike="noStrike" dirty="0">
                          <a:solidFill>
                            <a:schemeClr val="bg1"/>
                          </a:solidFill>
                          <a:uFillTx/>
                        </a:rPr>
                        <a:t>Мова викладання</a:t>
                      </a:r>
                      <a:endParaRPr lang="uk-UA" sz="1800" b="0" u="none" strike="noStrike" dirty="0">
                        <a:solidFill>
                          <a:schemeClr val="bg1"/>
                        </a:solidFill>
                        <a:uFillTx/>
                        <a:latin typeface="Arial"/>
                      </a:endParaRPr>
                    </a:p>
                  </a:txBody>
                  <a:tcPr/>
                </a:tc>
                <a:tc>
                  <a:txBody>
                    <a:bodyPr/>
                    <a:lstStyle/>
                    <a:p>
                      <a:pPr defTabSz="457200">
                        <a:lnSpc>
                          <a:spcPct val="100000"/>
                        </a:lnSpc>
                      </a:pPr>
                      <a:r>
                        <a:rPr lang="uk-UA" sz="1800" b="1" u="none" strike="noStrike" dirty="0">
                          <a:solidFill>
                            <a:schemeClr val="bg1"/>
                          </a:solidFill>
                          <a:uFillTx/>
                        </a:rPr>
                        <a:t>УКРАЇНСЬКА</a:t>
                      </a:r>
                      <a:endParaRPr lang="uk-UA" sz="1800" b="0" u="none" strike="noStrike" dirty="0">
                        <a:solidFill>
                          <a:schemeClr val="bg1"/>
                        </a:solidFill>
                        <a:uFillTx/>
                        <a:latin typeface="Arial"/>
                      </a:endParaRPr>
                    </a:p>
                  </a:txBody>
                  <a:tcPr/>
                </a:tc>
                <a:extLst>
                  <a:ext uri="{0D108BD9-81ED-4DB2-BD59-A6C34878D82A}">
                    <a16:rowId xmlns:a16="http://schemas.microsoft.com/office/drawing/2014/main" xmlns="" val="10005"/>
                  </a:ext>
                </a:extLst>
              </a:tr>
              <a:tr h="348353">
                <a:tc vMerge="1">
                  <a:txBody>
                    <a:bodyPr/>
                    <a:lstStyle/>
                    <a:p>
                      <a:endParaRPr lang="uk-UA"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457200">
                        <a:lnSpc>
                          <a:spcPct val="100000"/>
                        </a:lnSpc>
                      </a:pPr>
                      <a:r>
                        <a:rPr lang="uk-UA" sz="1800" b="1" u="none" strike="noStrike" dirty="0">
                          <a:solidFill>
                            <a:schemeClr val="bg1"/>
                          </a:solidFill>
                          <a:uFillTx/>
                        </a:rPr>
                        <a:t>Кількість кредитів ЄКТС</a:t>
                      </a:r>
                      <a:endParaRPr lang="uk-UA" sz="1800" b="0" u="none" strike="noStrike" dirty="0">
                        <a:solidFill>
                          <a:schemeClr val="bg1"/>
                        </a:solidFill>
                        <a:uFillTx/>
                        <a:latin typeface="Arial"/>
                      </a:endParaRPr>
                    </a:p>
                  </a:txBody>
                  <a:tcPr/>
                </a:tc>
                <a:tc>
                  <a:txBody>
                    <a:bodyPr/>
                    <a:lstStyle/>
                    <a:p>
                      <a:pPr defTabSz="457200">
                        <a:lnSpc>
                          <a:spcPct val="100000"/>
                        </a:lnSpc>
                      </a:pPr>
                      <a:r>
                        <a:rPr lang="uk-UA" sz="1800" b="1" u="none" strike="noStrike" dirty="0">
                          <a:solidFill>
                            <a:schemeClr val="bg1"/>
                          </a:solidFill>
                          <a:uFillTx/>
                        </a:rPr>
                        <a:t> 7</a:t>
                      </a:r>
                      <a:endParaRPr lang="uk-UA" sz="1800" b="0" u="none" strike="noStrike" dirty="0">
                        <a:solidFill>
                          <a:schemeClr val="bg1"/>
                        </a:solidFill>
                        <a:uFillTx/>
                        <a:latin typeface="Arial"/>
                      </a:endParaRPr>
                    </a:p>
                  </a:txBody>
                  <a:tcPr/>
                </a:tc>
                <a:extLst>
                  <a:ext uri="{0D108BD9-81ED-4DB2-BD59-A6C34878D82A}">
                    <a16:rowId xmlns:a16="http://schemas.microsoft.com/office/drawing/2014/main" xmlns="" val="10006"/>
                  </a:ext>
                </a:extLst>
              </a:tr>
              <a:tr h="547860">
                <a:tc vMerge="1">
                  <a:txBody>
                    <a:bodyPr/>
                    <a:lstStyle/>
                    <a:p>
                      <a:endParaRPr lang="uk-UA"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457200">
                        <a:lnSpc>
                          <a:spcPct val="100000"/>
                        </a:lnSpc>
                      </a:pPr>
                      <a:r>
                        <a:rPr lang="ru-RU" sz="1800" b="1" u="none" strike="noStrike" dirty="0" err="1">
                          <a:solidFill>
                            <a:schemeClr val="bg1"/>
                          </a:solidFill>
                          <a:uFillTx/>
                        </a:rPr>
                        <a:t>Розподіл</a:t>
                      </a:r>
                      <a:r>
                        <a:rPr lang="ru-RU" sz="1800" b="1" u="none" strike="noStrike" dirty="0">
                          <a:solidFill>
                            <a:schemeClr val="bg1"/>
                          </a:solidFill>
                          <a:uFillTx/>
                        </a:rPr>
                        <a:t> за видами занять та годинами </a:t>
                      </a:r>
                      <a:r>
                        <a:rPr lang="ru-RU" sz="1800" b="1" u="none" strike="noStrike" dirty="0" err="1">
                          <a:solidFill>
                            <a:schemeClr val="bg1"/>
                          </a:solidFill>
                          <a:uFillTx/>
                        </a:rPr>
                        <a:t>навчання</a:t>
                      </a:r>
                      <a:r>
                        <a:rPr lang="ru-RU" sz="1800" b="1" u="none" strike="noStrike" dirty="0">
                          <a:solidFill>
                            <a:schemeClr val="bg1"/>
                          </a:solidFill>
                          <a:uFillTx/>
                        </a:rPr>
                        <a:t> </a:t>
                      </a:r>
                      <a:endParaRPr lang="uk-UA" sz="1800" b="0" u="none" strike="noStrike" dirty="0">
                        <a:solidFill>
                          <a:schemeClr val="bg1"/>
                        </a:solidFill>
                        <a:uFillTx/>
                        <a:latin typeface="Arial"/>
                      </a:endParaRPr>
                    </a:p>
                  </a:txBody>
                  <a:tcPr/>
                </a:tc>
                <a:tc>
                  <a:txBody>
                    <a:bodyPr/>
                    <a:lstStyle/>
                    <a:p>
                      <a:pPr defTabSz="457200">
                        <a:lnSpc>
                          <a:spcPct val="100000"/>
                        </a:lnSpc>
                      </a:pPr>
                      <a:r>
                        <a:rPr lang="uk-UA" sz="1800" b="1" u="none" strike="noStrike" dirty="0">
                          <a:solidFill>
                            <a:schemeClr val="bg1"/>
                          </a:solidFill>
                          <a:uFillTx/>
                        </a:rPr>
                        <a:t>210</a:t>
                      </a:r>
                      <a:endParaRPr lang="uk-UA" sz="1800" b="0" u="none" strike="noStrike" dirty="0">
                        <a:solidFill>
                          <a:schemeClr val="bg1"/>
                        </a:solidFill>
                        <a:uFillTx/>
                        <a:latin typeface="Arial"/>
                      </a:endParaRPr>
                    </a:p>
                  </a:txBody>
                  <a:tcPr/>
                </a:tc>
                <a:extLst>
                  <a:ext uri="{0D108BD9-81ED-4DB2-BD59-A6C34878D82A}">
                    <a16:rowId xmlns:a16="http://schemas.microsoft.com/office/drawing/2014/main" xmlns="" val="10007"/>
                  </a:ext>
                </a:extLst>
              </a:tr>
              <a:tr h="1252251">
                <a:tc vMerge="1">
                  <a:txBody>
                    <a:bodyPr/>
                    <a:lstStyle/>
                    <a:p>
                      <a:endParaRPr lang="uk-UA"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457200">
                        <a:lnSpc>
                          <a:spcPct val="100000"/>
                        </a:lnSpc>
                      </a:pPr>
                      <a:r>
                        <a:rPr lang="uk-UA" sz="1800" b="1" u="none" strike="noStrike" dirty="0">
                          <a:solidFill>
                            <a:schemeClr val="bg1"/>
                          </a:solidFill>
                          <a:uFillTx/>
                        </a:rPr>
                        <a:t>аудиторні</a:t>
                      </a:r>
                      <a:endParaRPr lang="uk-UA" sz="1800" b="0" u="none" strike="noStrike" dirty="0">
                        <a:solidFill>
                          <a:schemeClr val="bg1"/>
                        </a:solidFill>
                        <a:uFillTx/>
                      </a:endParaRPr>
                    </a:p>
                    <a:p>
                      <a:pPr defTabSz="457200">
                        <a:lnSpc>
                          <a:spcPct val="100000"/>
                        </a:lnSpc>
                      </a:pPr>
                      <a:r>
                        <a:rPr lang="uk-UA" sz="1800" b="1" u="none" strike="noStrike" dirty="0">
                          <a:solidFill>
                            <a:schemeClr val="bg1"/>
                          </a:solidFill>
                          <a:uFillTx/>
                        </a:rPr>
                        <a:t>лекційні</a:t>
                      </a:r>
                      <a:endParaRPr lang="uk-UA" sz="1800" b="0" u="none" strike="noStrike" dirty="0">
                        <a:solidFill>
                          <a:schemeClr val="bg1"/>
                        </a:solidFill>
                        <a:uFillTx/>
                      </a:endParaRPr>
                    </a:p>
                    <a:p>
                      <a:pPr defTabSz="457200">
                        <a:lnSpc>
                          <a:spcPct val="100000"/>
                        </a:lnSpc>
                      </a:pPr>
                      <a:r>
                        <a:rPr lang="uk-UA" sz="1800" b="1" u="none" strike="noStrike" dirty="0">
                          <a:solidFill>
                            <a:schemeClr val="bg1"/>
                          </a:solidFill>
                          <a:uFillTx/>
                        </a:rPr>
                        <a:t>практичні</a:t>
                      </a:r>
                      <a:endParaRPr lang="uk-UA" sz="1800" b="0" u="none" strike="noStrike" dirty="0">
                        <a:solidFill>
                          <a:schemeClr val="bg1"/>
                        </a:solidFill>
                        <a:uFillTx/>
                      </a:endParaRPr>
                    </a:p>
                    <a:p>
                      <a:pPr defTabSz="457200">
                        <a:lnSpc>
                          <a:spcPct val="100000"/>
                        </a:lnSpc>
                      </a:pPr>
                      <a:r>
                        <a:rPr lang="uk-UA" sz="1800" b="1" u="none" strike="noStrike" dirty="0">
                          <a:solidFill>
                            <a:schemeClr val="bg1"/>
                          </a:solidFill>
                          <a:uFillTx/>
                        </a:rPr>
                        <a:t>семінарські</a:t>
                      </a:r>
                      <a:endParaRPr lang="uk-UA" sz="1800" b="0" u="none" strike="noStrike" dirty="0">
                        <a:solidFill>
                          <a:schemeClr val="bg1"/>
                        </a:solidFill>
                        <a:uFillTx/>
                      </a:endParaRPr>
                    </a:p>
                    <a:p>
                      <a:pPr defTabSz="457200">
                        <a:lnSpc>
                          <a:spcPct val="100000"/>
                        </a:lnSpc>
                      </a:pPr>
                      <a:r>
                        <a:rPr lang="uk-UA" sz="1800" b="1" u="none" strike="noStrike" dirty="0">
                          <a:solidFill>
                            <a:schemeClr val="bg1"/>
                          </a:solidFill>
                          <a:uFillTx/>
                        </a:rPr>
                        <a:t>самостійна робота</a:t>
                      </a:r>
                      <a:endParaRPr lang="uk-UA" sz="1800" b="0" u="none" strike="noStrike" dirty="0">
                        <a:solidFill>
                          <a:schemeClr val="bg1"/>
                        </a:solidFill>
                        <a:uFillTx/>
                        <a:latin typeface="Arial"/>
                      </a:endParaRPr>
                    </a:p>
                  </a:txBody>
                  <a:tcPr/>
                </a:tc>
                <a:tc>
                  <a:txBody>
                    <a:bodyPr/>
                    <a:lstStyle/>
                    <a:p>
                      <a:pPr defTabSz="457200">
                        <a:lnSpc>
                          <a:spcPct val="100000"/>
                        </a:lnSpc>
                      </a:pPr>
                      <a:r>
                        <a:rPr lang="uk-UA" sz="1800" b="0" u="none" strike="noStrike" dirty="0">
                          <a:solidFill>
                            <a:schemeClr val="bg1"/>
                          </a:solidFill>
                          <a:uFillTx/>
                        </a:rPr>
                        <a:t>140</a:t>
                      </a:r>
                    </a:p>
                    <a:p>
                      <a:pPr defTabSz="457200">
                        <a:lnSpc>
                          <a:spcPct val="100000"/>
                        </a:lnSpc>
                      </a:pPr>
                      <a:r>
                        <a:rPr lang="uk-UA" sz="1800" b="0" u="none" strike="noStrike" dirty="0">
                          <a:solidFill>
                            <a:schemeClr val="bg1"/>
                          </a:solidFill>
                          <a:uFillTx/>
                        </a:rPr>
                        <a:t>72</a:t>
                      </a:r>
                    </a:p>
                    <a:p>
                      <a:pPr defTabSz="457200">
                        <a:lnSpc>
                          <a:spcPct val="100000"/>
                        </a:lnSpc>
                      </a:pPr>
                      <a:r>
                        <a:rPr lang="uk-UA" sz="1800" b="0" u="none" strike="noStrike" dirty="0">
                          <a:solidFill>
                            <a:schemeClr val="bg1"/>
                          </a:solidFill>
                          <a:uFillTx/>
                        </a:rPr>
                        <a:t>10</a:t>
                      </a:r>
                    </a:p>
                    <a:p>
                      <a:pPr defTabSz="457200">
                        <a:lnSpc>
                          <a:spcPct val="100000"/>
                        </a:lnSpc>
                      </a:pPr>
                      <a:r>
                        <a:rPr lang="uk-UA" sz="1800" b="0" u="none" strike="noStrike" dirty="0">
                          <a:solidFill>
                            <a:schemeClr val="bg1"/>
                          </a:solidFill>
                          <a:uFillTx/>
                        </a:rPr>
                        <a:t>14</a:t>
                      </a:r>
                    </a:p>
                    <a:p>
                      <a:pPr defTabSz="457200">
                        <a:lnSpc>
                          <a:spcPct val="100000"/>
                        </a:lnSpc>
                      </a:pPr>
                      <a:r>
                        <a:rPr lang="uk-UA" sz="1800" b="0" u="none" strike="noStrike" dirty="0">
                          <a:solidFill>
                            <a:schemeClr val="bg1"/>
                          </a:solidFill>
                          <a:uFillTx/>
                          <a:latin typeface="Arial"/>
                        </a:rPr>
                        <a:t>70</a:t>
                      </a:r>
                    </a:p>
                  </a:txBody>
                  <a:tcPr/>
                </a:tc>
                <a:extLst>
                  <a:ext uri="{0D108BD9-81ED-4DB2-BD59-A6C34878D82A}">
                    <a16:rowId xmlns:a16="http://schemas.microsoft.com/office/drawing/2014/main" xmlns="" val="10008"/>
                  </a:ext>
                </a:extLst>
              </a:tr>
              <a:tr h="313063">
                <a:tc vMerge="1">
                  <a:txBody>
                    <a:bodyPr/>
                    <a:lstStyle/>
                    <a:p>
                      <a:endParaRPr lang="uk-UA"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457200">
                        <a:lnSpc>
                          <a:spcPct val="100000"/>
                        </a:lnSpc>
                      </a:pPr>
                      <a:r>
                        <a:rPr lang="uk-UA" sz="1800" b="1" u="none" strike="noStrike" dirty="0">
                          <a:solidFill>
                            <a:schemeClr val="bg1"/>
                          </a:solidFill>
                          <a:uFillTx/>
                        </a:rPr>
                        <a:t>Форма підсумкового контролю </a:t>
                      </a:r>
                      <a:endParaRPr lang="uk-UA" sz="1800" b="0" u="none" strike="noStrike" dirty="0">
                        <a:solidFill>
                          <a:schemeClr val="bg1"/>
                        </a:solidFill>
                        <a:uFillTx/>
                        <a:latin typeface="Arial"/>
                      </a:endParaRPr>
                    </a:p>
                  </a:txBody>
                  <a:tcPr/>
                </a:tc>
                <a:tc>
                  <a:txBody>
                    <a:bodyPr/>
                    <a:lstStyle/>
                    <a:p>
                      <a:pPr defTabSz="457200">
                        <a:lnSpc>
                          <a:spcPct val="100000"/>
                        </a:lnSpc>
                      </a:pPr>
                      <a:r>
                        <a:rPr lang="uk-UA" sz="1800" b="1" u="none" strike="noStrike" dirty="0">
                          <a:solidFill>
                            <a:schemeClr val="bg1"/>
                          </a:solidFill>
                          <a:uFillTx/>
                        </a:rPr>
                        <a:t>екзамен</a:t>
                      </a:r>
                      <a:endParaRPr lang="uk-UA" sz="1800" b="0" u="none" strike="noStrike" dirty="0">
                        <a:solidFill>
                          <a:schemeClr val="bg1"/>
                        </a:solidFill>
                        <a:uFillTx/>
                        <a:latin typeface="Arial"/>
                      </a:endParaRPr>
                    </a:p>
                  </a:txBody>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118383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Прямоугольник 3"/>
          <p:cNvSpPr/>
          <p:nvPr/>
        </p:nvSpPr>
        <p:spPr>
          <a:xfrm>
            <a:off x="665922" y="655982"/>
            <a:ext cx="7891669" cy="2435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just" defTabSz="457200">
              <a:lnSpc>
                <a:spcPct val="100000"/>
              </a:lnSpc>
              <a:spcBef>
                <a:spcPts val="1191"/>
              </a:spcBef>
              <a:spcAft>
                <a:spcPts val="992"/>
              </a:spcAft>
            </a:pPr>
            <a:r>
              <a:rPr lang="uk-UA" sz="1800" b="1" u="none" strike="noStrike" dirty="0">
                <a:solidFill>
                  <a:schemeClr val="bg1"/>
                </a:solidFill>
                <a:uFillTx/>
                <a:latin typeface="Times New Roman"/>
              </a:rPr>
              <a:t>Метою викладання освітнього компонента є: </a:t>
            </a:r>
            <a:r>
              <a:rPr lang="ru-RU" sz="1800" u="none" strike="noStrike" dirty="0" err="1">
                <a:solidFill>
                  <a:schemeClr val="bg1"/>
                </a:solidFill>
                <a:uFillTx/>
                <a:latin typeface="Times New Roman"/>
              </a:rPr>
              <a:t>с</a:t>
            </a:r>
            <a:r>
              <a:rPr lang="ru-RU" dirty="0" err="1">
                <a:solidFill>
                  <a:schemeClr val="bg1"/>
                </a:solidFill>
                <a:latin typeface="Times New Roman"/>
                <a:ea typeface="Times New Roman"/>
              </a:rPr>
              <a:t>формувати</a:t>
            </a:r>
            <a:r>
              <a:rPr lang="ru-RU" dirty="0">
                <a:solidFill>
                  <a:schemeClr val="bg1"/>
                </a:solidFill>
                <a:latin typeface="Times New Roman"/>
                <a:ea typeface="Times New Roman"/>
              </a:rPr>
              <a:t> у </a:t>
            </a:r>
            <a:r>
              <a:rPr lang="ru-RU" dirty="0" err="1">
                <a:solidFill>
                  <a:schemeClr val="bg1"/>
                </a:solidFill>
                <a:latin typeface="Times New Roman"/>
                <a:ea typeface="Times New Roman"/>
              </a:rPr>
              <a:t>здобувачів</a:t>
            </a:r>
            <a:r>
              <a:rPr lang="ru-RU" dirty="0">
                <a:solidFill>
                  <a:schemeClr val="bg1"/>
                </a:solidFill>
                <a:latin typeface="Times New Roman"/>
                <a:ea typeface="Times New Roman"/>
              </a:rPr>
              <a:t> </a:t>
            </a:r>
            <a:r>
              <a:rPr lang="ru-RU" dirty="0" err="1">
                <a:solidFill>
                  <a:schemeClr val="bg1"/>
                </a:solidFill>
                <a:latin typeface="Times New Roman"/>
                <a:ea typeface="Times New Roman"/>
              </a:rPr>
              <a:t>освіти</a:t>
            </a:r>
            <a:r>
              <a:rPr lang="ru-RU" dirty="0">
                <a:solidFill>
                  <a:schemeClr val="bg1"/>
                </a:solidFill>
                <a:latin typeface="Times New Roman"/>
                <a:ea typeface="Times New Roman"/>
              </a:rPr>
              <a:t> систему </a:t>
            </a:r>
            <a:r>
              <a:rPr lang="ru-RU" dirty="0" err="1">
                <a:solidFill>
                  <a:schemeClr val="bg1"/>
                </a:solidFill>
                <a:latin typeface="Times New Roman"/>
                <a:ea typeface="Times New Roman"/>
              </a:rPr>
              <a:t>знань</a:t>
            </a:r>
            <a:r>
              <a:rPr lang="ru-RU" dirty="0">
                <a:solidFill>
                  <a:schemeClr val="bg1"/>
                </a:solidFill>
                <a:latin typeface="Times New Roman"/>
                <a:ea typeface="Times New Roman"/>
              </a:rPr>
              <a:t>, </a:t>
            </a:r>
            <a:r>
              <a:rPr lang="ru-RU" dirty="0" err="1">
                <a:solidFill>
                  <a:schemeClr val="bg1"/>
                </a:solidFill>
                <a:latin typeface="Times New Roman"/>
                <a:ea typeface="Times New Roman"/>
              </a:rPr>
              <a:t>професійних</a:t>
            </a:r>
            <a:r>
              <a:rPr lang="ru-RU" dirty="0">
                <a:solidFill>
                  <a:schemeClr val="bg1"/>
                </a:solidFill>
                <a:latin typeface="Times New Roman"/>
                <a:ea typeface="Times New Roman"/>
              </a:rPr>
              <a:t> </a:t>
            </a:r>
            <a:r>
              <a:rPr lang="ru-RU" dirty="0" err="1">
                <a:solidFill>
                  <a:schemeClr val="bg1"/>
                </a:solidFill>
                <a:latin typeface="Times New Roman"/>
                <a:ea typeface="Times New Roman"/>
              </a:rPr>
              <a:t>умінь</a:t>
            </a:r>
            <a:r>
              <a:rPr lang="ru-RU" dirty="0">
                <a:solidFill>
                  <a:schemeClr val="bg1"/>
                </a:solidFill>
                <a:latin typeface="Times New Roman"/>
                <a:ea typeface="Times New Roman"/>
              </a:rPr>
              <a:t> та </a:t>
            </a:r>
            <a:r>
              <a:rPr lang="ru-RU" dirty="0" err="1">
                <a:solidFill>
                  <a:schemeClr val="bg1"/>
                </a:solidFill>
                <a:latin typeface="Times New Roman"/>
                <a:ea typeface="Times New Roman"/>
              </a:rPr>
              <a:t>навичок</a:t>
            </a:r>
            <a:r>
              <a:rPr lang="ru-RU" dirty="0">
                <a:solidFill>
                  <a:schemeClr val="bg1"/>
                </a:solidFill>
                <a:latin typeface="Times New Roman"/>
                <a:ea typeface="Times New Roman"/>
              </a:rPr>
              <a:t> з </a:t>
            </a:r>
            <a:r>
              <a:rPr lang="ru-RU" dirty="0" err="1">
                <a:solidFill>
                  <a:schemeClr val="bg1"/>
                </a:solidFill>
                <a:latin typeface="Times New Roman"/>
                <a:ea typeface="Times New Roman"/>
              </a:rPr>
              <a:t>організації</a:t>
            </a:r>
            <a:r>
              <a:rPr lang="ru-RU" dirty="0">
                <a:solidFill>
                  <a:schemeClr val="bg1"/>
                </a:solidFill>
                <a:latin typeface="Times New Roman"/>
                <a:ea typeface="Times New Roman"/>
              </a:rPr>
              <a:t> та </a:t>
            </a:r>
            <a:r>
              <a:rPr lang="ru-RU" dirty="0" err="1">
                <a:solidFill>
                  <a:schemeClr val="bg1"/>
                </a:solidFill>
                <a:latin typeface="Times New Roman"/>
                <a:ea typeface="Times New Roman"/>
              </a:rPr>
              <a:t>здійснення</a:t>
            </a:r>
            <a:r>
              <a:rPr lang="ru-RU" dirty="0">
                <a:solidFill>
                  <a:schemeClr val="bg1"/>
                </a:solidFill>
                <a:latin typeface="Times New Roman"/>
                <a:ea typeface="Times New Roman"/>
              </a:rPr>
              <a:t> </a:t>
            </a:r>
            <a:r>
              <a:rPr lang="ru-RU" dirty="0" err="1">
                <a:solidFill>
                  <a:schemeClr val="bg1"/>
                </a:solidFill>
                <a:latin typeface="Times New Roman"/>
                <a:ea typeface="Times New Roman"/>
              </a:rPr>
              <a:t>технологічних</a:t>
            </a:r>
            <a:r>
              <a:rPr lang="ru-RU" dirty="0">
                <a:solidFill>
                  <a:schemeClr val="bg1"/>
                </a:solidFill>
                <a:latin typeface="Times New Roman"/>
                <a:ea typeface="Times New Roman"/>
              </a:rPr>
              <a:t> </a:t>
            </a:r>
            <a:r>
              <a:rPr lang="ru-RU" dirty="0" err="1">
                <a:solidFill>
                  <a:schemeClr val="bg1"/>
                </a:solidFill>
                <a:latin typeface="Times New Roman"/>
                <a:ea typeface="Times New Roman"/>
              </a:rPr>
              <a:t>процесів</a:t>
            </a:r>
            <a:r>
              <a:rPr lang="ru-RU" dirty="0">
                <a:solidFill>
                  <a:schemeClr val="bg1"/>
                </a:solidFill>
                <a:latin typeface="Times New Roman"/>
                <a:ea typeface="Times New Roman"/>
              </a:rPr>
              <a:t> </a:t>
            </a:r>
            <a:r>
              <a:rPr lang="ru-RU" dirty="0" err="1">
                <a:solidFill>
                  <a:schemeClr val="bg1"/>
                </a:solidFill>
                <a:latin typeface="Times New Roman"/>
                <a:ea typeface="Times New Roman"/>
              </a:rPr>
              <a:t>кондитерського</a:t>
            </a:r>
            <a:r>
              <a:rPr lang="ru-RU" dirty="0">
                <a:solidFill>
                  <a:schemeClr val="bg1"/>
                </a:solidFill>
                <a:latin typeface="Times New Roman"/>
                <a:ea typeface="Times New Roman"/>
              </a:rPr>
              <a:t> </a:t>
            </a:r>
            <a:r>
              <a:rPr lang="ru-RU" dirty="0" err="1">
                <a:solidFill>
                  <a:schemeClr val="bg1"/>
                </a:solidFill>
                <a:latin typeface="Times New Roman"/>
                <a:ea typeface="Times New Roman"/>
              </a:rPr>
              <a:t>виробництва</a:t>
            </a:r>
            <a:r>
              <a:rPr lang="ru-RU" dirty="0">
                <a:solidFill>
                  <a:schemeClr val="bg1"/>
                </a:solidFill>
                <a:latin typeface="Times New Roman"/>
                <a:ea typeface="Times New Roman"/>
              </a:rPr>
              <a:t>, </a:t>
            </a:r>
            <a:r>
              <a:rPr lang="ru-RU" dirty="0" err="1">
                <a:solidFill>
                  <a:schemeClr val="bg1"/>
                </a:solidFill>
                <a:latin typeface="Times New Roman"/>
                <a:ea typeface="Times New Roman"/>
              </a:rPr>
              <a:t>забезпечення</a:t>
            </a:r>
            <a:r>
              <a:rPr lang="ru-RU" dirty="0">
                <a:solidFill>
                  <a:schemeClr val="bg1"/>
                </a:solidFill>
                <a:latin typeface="Times New Roman"/>
                <a:ea typeface="Times New Roman"/>
              </a:rPr>
              <a:t> </a:t>
            </a:r>
            <a:r>
              <a:rPr lang="ru-RU" dirty="0" err="1">
                <a:solidFill>
                  <a:schemeClr val="bg1"/>
                </a:solidFill>
                <a:latin typeface="Times New Roman"/>
                <a:ea typeface="Times New Roman"/>
              </a:rPr>
              <a:t>якості</a:t>
            </a:r>
            <a:r>
              <a:rPr lang="ru-RU" dirty="0">
                <a:solidFill>
                  <a:schemeClr val="bg1"/>
                </a:solidFill>
                <a:latin typeface="Times New Roman"/>
                <a:ea typeface="Times New Roman"/>
              </a:rPr>
              <a:t> та </a:t>
            </a:r>
            <a:r>
              <a:rPr lang="ru-RU" dirty="0" err="1">
                <a:solidFill>
                  <a:schemeClr val="bg1"/>
                </a:solidFill>
                <a:latin typeface="Times New Roman"/>
                <a:ea typeface="Times New Roman"/>
              </a:rPr>
              <a:t>безпеки</a:t>
            </a:r>
            <a:r>
              <a:rPr lang="ru-RU" dirty="0">
                <a:solidFill>
                  <a:schemeClr val="bg1"/>
                </a:solidFill>
                <a:latin typeface="Times New Roman"/>
                <a:ea typeface="Times New Roman"/>
              </a:rPr>
              <a:t> </a:t>
            </a:r>
            <a:r>
              <a:rPr lang="ru-RU" dirty="0" err="1">
                <a:solidFill>
                  <a:schemeClr val="bg1"/>
                </a:solidFill>
                <a:latin typeface="Times New Roman"/>
                <a:ea typeface="Times New Roman"/>
              </a:rPr>
              <a:t>продукції</a:t>
            </a:r>
            <a:r>
              <a:rPr lang="ru-RU" dirty="0">
                <a:solidFill>
                  <a:schemeClr val="bg1"/>
                </a:solidFill>
                <a:latin typeface="Times New Roman"/>
                <a:ea typeface="Times New Roman"/>
              </a:rPr>
              <a:t>, </a:t>
            </a:r>
            <a:r>
              <a:rPr lang="ru-RU" dirty="0" err="1">
                <a:solidFill>
                  <a:schemeClr val="bg1"/>
                </a:solidFill>
                <a:latin typeface="Times New Roman"/>
                <a:ea typeface="Times New Roman"/>
              </a:rPr>
              <a:t>впровадження</a:t>
            </a:r>
            <a:r>
              <a:rPr lang="ru-RU" dirty="0">
                <a:solidFill>
                  <a:schemeClr val="bg1"/>
                </a:solidFill>
                <a:latin typeface="Times New Roman"/>
                <a:ea typeface="Times New Roman"/>
              </a:rPr>
              <a:t> </a:t>
            </a:r>
            <a:r>
              <a:rPr lang="ru-RU" dirty="0" err="1">
                <a:solidFill>
                  <a:schemeClr val="bg1"/>
                </a:solidFill>
                <a:latin typeface="Times New Roman"/>
                <a:ea typeface="Times New Roman"/>
              </a:rPr>
              <a:t>сучасних</a:t>
            </a:r>
            <a:r>
              <a:rPr lang="ru-RU" dirty="0">
                <a:solidFill>
                  <a:schemeClr val="bg1"/>
                </a:solidFill>
                <a:latin typeface="Times New Roman"/>
                <a:ea typeface="Times New Roman"/>
              </a:rPr>
              <a:t> </a:t>
            </a:r>
            <a:r>
              <a:rPr lang="ru-RU" dirty="0" err="1">
                <a:solidFill>
                  <a:schemeClr val="bg1"/>
                </a:solidFill>
                <a:latin typeface="Times New Roman"/>
                <a:ea typeface="Times New Roman"/>
              </a:rPr>
              <a:t>технологій</a:t>
            </a:r>
            <a:r>
              <a:rPr lang="ru-RU" dirty="0">
                <a:solidFill>
                  <a:schemeClr val="bg1"/>
                </a:solidFill>
                <a:latin typeface="Times New Roman"/>
                <a:ea typeface="Times New Roman"/>
              </a:rPr>
              <a:t> і рецептур, </a:t>
            </a:r>
            <a:r>
              <a:rPr lang="ru-RU" dirty="0" err="1">
                <a:solidFill>
                  <a:schemeClr val="bg1"/>
                </a:solidFill>
                <a:latin typeface="Times New Roman"/>
                <a:ea typeface="Times New Roman"/>
              </a:rPr>
              <a:t>що</a:t>
            </a:r>
            <a:r>
              <a:rPr lang="ru-RU" dirty="0">
                <a:solidFill>
                  <a:schemeClr val="bg1"/>
                </a:solidFill>
                <a:latin typeface="Times New Roman"/>
                <a:ea typeface="Times New Roman"/>
              </a:rPr>
              <a:t> </a:t>
            </a:r>
            <a:r>
              <a:rPr lang="ru-RU" dirty="0" err="1">
                <a:solidFill>
                  <a:schemeClr val="bg1"/>
                </a:solidFill>
                <a:latin typeface="Times New Roman"/>
                <a:ea typeface="Times New Roman"/>
              </a:rPr>
              <a:t>відповідають</a:t>
            </a:r>
            <a:r>
              <a:rPr lang="ru-RU" dirty="0">
                <a:solidFill>
                  <a:schemeClr val="bg1"/>
                </a:solidFill>
                <a:latin typeface="Times New Roman"/>
                <a:ea typeface="Times New Roman"/>
              </a:rPr>
              <a:t> </a:t>
            </a:r>
            <a:r>
              <a:rPr lang="ru-RU" dirty="0" err="1">
                <a:solidFill>
                  <a:schemeClr val="bg1"/>
                </a:solidFill>
                <a:latin typeface="Times New Roman"/>
                <a:ea typeface="Times New Roman"/>
              </a:rPr>
              <a:t>нормативним</a:t>
            </a:r>
            <a:r>
              <a:rPr lang="ru-RU" dirty="0">
                <a:solidFill>
                  <a:schemeClr val="bg1"/>
                </a:solidFill>
                <a:latin typeface="Times New Roman"/>
                <a:ea typeface="Times New Roman"/>
              </a:rPr>
              <a:t> </a:t>
            </a:r>
            <a:r>
              <a:rPr lang="ru-RU" dirty="0" err="1">
                <a:solidFill>
                  <a:schemeClr val="bg1"/>
                </a:solidFill>
                <a:latin typeface="Times New Roman"/>
                <a:ea typeface="Times New Roman"/>
              </a:rPr>
              <a:t>вимогам</a:t>
            </a:r>
            <a:r>
              <a:rPr lang="ru-RU" dirty="0">
                <a:solidFill>
                  <a:schemeClr val="bg1"/>
                </a:solidFill>
                <a:latin typeface="Times New Roman"/>
                <a:ea typeface="Times New Roman"/>
              </a:rPr>
              <a:t> та </a:t>
            </a:r>
            <a:r>
              <a:rPr lang="ru-RU" dirty="0" err="1">
                <a:solidFill>
                  <a:schemeClr val="bg1"/>
                </a:solidFill>
                <a:latin typeface="Times New Roman"/>
                <a:ea typeface="Times New Roman"/>
              </a:rPr>
              <a:t>тенденціям</a:t>
            </a:r>
            <a:r>
              <a:rPr lang="ru-RU" dirty="0">
                <a:solidFill>
                  <a:schemeClr val="bg1"/>
                </a:solidFill>
                <a:latin typeface="Times New Roman"/>
                <a:ea typeface="Times New Roman"/>
              </a:rPr>
              <a:t> </a:t>
            </a:r>
            <a:r>
              <a:rPr lang="ru-RU" dirty="0" err="1">
                <a:solidFill>
                  <a:schemeClr val="bg1"/>
                </a:solidFill>
                <a:latin typeface="Times New Roman"/>
                <a:ea typeface="Times New Roman"/>
              </a:rPr>
              <a:t>розвитку</a:t>
            </a:r>
            <a:r>
              <a:rPr lang="ru-RU" dirty="0">
                <a:solidFill>
                  <a:schemeClr val="bg1"/>
                </a:solidFill>
                <a:latin typeface="Times New Roman"/>
                <a:ea typeface="Times New Roman"/>
              </a:rPr>
              <a:t> </a:t>
            </a:r>
            <a:r>
              <a:rPr lang="ru-RU" dirty="0" err="1">
                <a:solidFill>
                  <a:schemeClr val="bg1"/>
                </a:solidFill>
                <a:latin typeface="Times New Roman"/>
                <a:ea typeface="Times New Roman"/>
              </a:rPr>
              <a:t>харчової</a:t>
            </a:r>
            <a:r>
              <a:rPr lang="ru-RU" dirty="0">
                <a:solidFill>
                  <a:schemeClr val="bg1"/>
                </a:solidFill>
                <a:latin typeface="Times New Roman"/>
                <a:ea typeface="Times New Roman"/>
              </a:rPr>
              <a:t> </a:t>
            </a:r>
            <a:r>
              <a:rPr lang="ru-RU" dirty="0" err="1">
                <a:solidFill>
                  <a:schemeClr val="bg1"/>
                </a:solidFill>
                <a:latin typeface="Times New Roman"/>
                <a:ea typeface="Times New Roman"/>
              </a:rPr>
              <a:t>промисловості</a:t>
            </a:r>
            <a:r>
              <a:rPr lang="ru-RU" dirty="0">
                <a:solidFill>
                  <a:schemeClr val="bg1"/>
                </a:solidFill>
                <a:latin typeface="Times New Roman"/>
                <a:ea typeface="Times New Roman"/>
              </a:rPr>
              <a:t>.</a:t>
            </a:r>
          </a:p>
          <a:p>
            <a:pPr algn="just" defTabSz="457200">
              <a:lnSpc>
                <a:spcPct val="100000"/>
              </a:lnSpc>
            </a:pPr>
            <a:endParaRPr lang="uk-UA" sz="1800" b="0" u="none" strike="noStrike" dirty="0">
              <a:solidFill>
                <a:srgbClr val="000000"/>
              </a:solidFill>
              <a:uFillTx/>
              <a:latin typeface="Arial"/>
            </a:endParaRPr>
          </a:p>
          <a:p>
            <a:pPr algn="just" defTabSz="457200">
              <a:lnSpc>
                <a:spcPct val="100000"/>
              </a:lnSpc>
            </a:pPr>
            <a:endParaRPr lang="uk-UA" sz="1800" b="0" u="none" strike="noStrike" dirty="0">
              <a:solidFill>
                <a:srgbClr val="000000"/>
              </a:solidFill>
              <a:uFillTx/>
              <a:latin typeface="Arial"/>
            </a:endParaRPr>
          </a:p>
        </p:txBody>
      </p:sp>
      <p:sp>
        <p:nvSpPr>
          <p:cNvPr id="4" name="Rectangle 3">
            <a:extLst>
              <a:ext uri="{FF2B5EF4-FFF2-40B4-BE49-F238E27FC236}">
                <a16:creationId xmlns:a16="http://schemas.microsoft.com/office/drawing/2014/main" xmlns="" id="{E7B5A083-459B-4803-807C-E47E756A9FBA}"/>
              </a:ext>
            </a:extLst>
          </p:cNvPr>
          <p:cNvSpPr>
            <a:spLocks noChangeArrowheads="1"/>
          </p:cNvSpPr>
          <p:nvPr/>
        </p:nvSpPr>
        <p:spPr bwMode="auto">
          <a:xfrm>
            <a:off x="484855" y="2413825"/>
            <a:ext cx="8174289"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uk-UA" altLang="uk-UA" sz="2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Завдання :</a:t>
            </a:r>
          </a:p>
          <a:p>
            <a:pPr marL="0" marR="0" lvl="0" indent="0" algn="l" defTabSz="914400" rtl="0" eaLnBrk="0" fontAlgn="base" latinLnBrk="0" hangingPunct="0">
              <a:lnSpc>
                <a:spcPct val="100000"/>
              </a:lnSpc>
              <a:spcBef>
                <a:spcPct val="0"/>
              </a:spcBef>
              <a:spcAft>
                <a:spcPct val="0"/>
              </a:spcAft>
              <a:buClrTx/>
              <a:buSzTx/>
              <a:tabLst/>
            </a:pPr>
            <a:r>
              <a:rPr lang="uk-UA" altLang="uk-UA" sz="2000" dirty="0">
                <a:solidFill>
                  <a:schemeClr val="bg1"/>
                </a:solidFill>
                <a:latin typeface="Times New Roman" panose="02020603050405020304" pitchFamily="18" charset="0"/>
                <a:cs typeface="Times New Roman" panose="02020603050405020304" pitchFamily="18" charset="0"/>
              </a:rPr>
              <a:t>       Здобувачі освіти повинні: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20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Знати класифікацію кондитерських виробів,</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20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властивості сировини та основні технологічні процеси.</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20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Вміти добирати сировину, виготовляти</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20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та оцінювати якість кондитерських виробів.</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20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Мати навички роботи з обладнанням,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altLang="uk-UA" sz="20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оформлення та подачі виробів, дотримання санітарно-гігієнічних вимог.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Прямоугольник 3"/>
          <p:cNvSpPr/>
          <p:nvPr/>
        </p:nvSpPr>
        <p:spPr>
          <a:xfrm>
            <a:off x="665922" y="655982"/>
            <a:ext cx="7891669" cy="535385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just" defTabSz="457200">
              <a:lnSpc>
                <a:spcPct val="100000"/>
              </a:lnSpc>
            </a:pPr>
            <a:endParaRPr lang="uk-UA" sz="1800" b="0" u="none" strike="noStrike" dirty="0">
              <a:solidFill>
                <a:srgbClr val="000000"/>
              </a:solidFill>
              <a:uFillTx/>
              <a:latin typeface="Arial"/>
            </a:endParaRPr>
          </a:p>
          <a:p>
            <a:pPr lvl="0" algn="just" defTabSz="457200"/>
            <a:r>
              <a:rPr lang="uk-UA" b="1" dirty="0">
                <a:solidFill>
                  <a:schemeClr val="bg1"/>
                </a:solidFill>
                <a:latin typeface="Times New Roman"/>
              </a:rPr>
              <a:t>Програмні результати навчання:</a:t>
            </a:r>
            <a:endParaRPr lang="uk-UA" dirty="0">
              <a:solidFill>
                <a:schemeClr val="bg1"/>
              </a:solidFill>
              <a:latin typeface="Arial"/>
            </a:endParaRPr>
          </a:p>
          <a:p>
            <a:pPr algn="just"/>
            <a:r>
              <a:rPr lang="uk-UA" sz="1800" dirty="0">
                <a:solidFill>
                  <a:schemeClr val="bg1"/>
                </a:solidFill>
                <a:effectLst/>
                <a:latin typeface="Times New Roman" panose="02020603050405020304" pitchFamily="18" charset="0"/>
                <a:ea typeface="Times New Roman" panose="02020603050405020304" pitchFamily="18" charset="0"/>
              </a:rPr>
              <a:t>РН 1. </a:t>
            </a:r>
            <a:r>
              <a:rPr lang="ru-RU" sz="1800" dirty="0" err="1">
                <a:solidFill>
                  <a:schemeClr val="bg1"/>
                </a:solidFill>
                <a:effectLst/>
                <a:latin typeface="Times New Roman" panose="02020603050405020304" pitchFamily="18" charset="0"/>
                <a:ea typeface="Times New Roman" panose="02020603050405020304" pitchFamily="18" charset="0"/>
              </a:rPr>
              <a:t>Забезпечувати</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функціонування</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технологічних</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процесів</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виробництва</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харчової</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продукції</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із</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застосуванням</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сучасного</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технологічного</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устаткування</a:t>
            </a:r>
            <a:r>
              <a:rPr lang="ru-RU" sz="1800" dirty="0">
                <a:solidFill>
                  <a:schemeClr val="bg1"/>
                </a:solidFill>
                <a:effectLst/>
                <a:latin typeface="Times New Roman" panose="02020603050405020304" pitchFamily="18" charset="0"/>
                <a:ea typeface="Times New Roman" panose="02020603050405020304" pitchFamily="18" charset="0"/>
              </a:rPr>
              <a:t> </a:t>
            </a:r>
            <a:endParaRPr lang="uk-UA" sz="1800" dirty="0">
              <a:solidFill>
                <a:schemeClr val="bg1"/>
              </a:solidFill>
              <a:effectLst/>
              <a:latin typeface="Times New Roman" panose="02020603050405020304" pitchFamily="18" charset="0"/>
              <a:ea typeface="Times New Roman" panose="02020603050405020304" pitchFamily="18" charset="0"/>
            </a:endParaRPr>
          </a:p>
          <a:p>
            <a:pPr algn="just"/>
            <a:r>
              <a:rPr lang="uk-UA" sz="1800" dirty="0">
                <a:solidFill>
                  <a:schemeClr val="bg1"/>
                </a:solidFill>
                <a:effectLst/>
                <a:latin typeface="Times New Roman" panose="02020603050405020304" pitchFamily="18" charset="0"/>
                <a:ea typeface="Times New Roman" panose="02020603050405020304" pitchFamily="18" charset="0"/>
              </a:rPr>
              <a:t>РН 4. Контролювати технологічні процеси харчових і суміжних виробництв.</a:t>
            </a:r>
          </a:p>
          <a:p>
            <a:pPr algn="just"/>
            <a:r>
              <a:rPr lang="uk-UA" sz="1800" dirty="0">
                <a:solidFill>
                  <a:schemeClr val="bg1"/>
                </a:solidFill>
                <a:effectLst/>
                <a:latin typeface="Times New Roman" panose="02020603050405020304" pitchFamily="18" charset="0"/>
                <a:ea typeface="Times New Roman" panose="02020603050405020304" pitchFamily="18" charset="0"/>
              </a:rPr>
              <a:t>РН 5. Виявляти причини виникнення виробничих ситуацій і знаходити шляхи їх вирішення. </a:t>
            </a:r>
          </a:p>
          <a:p>
            <a:pPr algn="just"/>
            <a:r>
              <a:rPr lang="uk-UA" sz="1800" dirty="0">
                <a:solidFill>
                  <a:schemeClr val="bg1"/>
                </a:solidFill>
                <a:effectLst/>
                <a:latin typeface="Times New Roman" panose="02020603050405020304" pitchFamily="18" charset="0"/>
                <a:ea typeface="Times New Roman" panose="02020603050405020304" pitchFamily="18" charset="0"/>
              </a:rPr>
              <a:t>РН 6. Виявляти причини виникнення виробничих ситуацій і знаходити шляхи їх вирішення. </a:t>
            </a:r>
          </a:p>
          <a:p>
            <a:pPr algn="just"/>
            <a:r>
              <a:rPr lang="uk-UA" sz="1800" dirty="0">
                <a:solidFill>
                  <a:schemeClr val="bg1"/>
                </a:solidFill>
                <a:effectLst/>
                <a:latin typeface="Times New Roman" panose="02020603050405020304" pitchFamily="18" charset="0"/>
                <a:ea typeface="Times New Roman" panose="02020603050405020304" pitchFamily="18" charset="0"/>
              </a:rPr>
              <a:t>РН 7. Застосовувати вимоги законодавства, нормативно-технічну та технологічну документацію в галузі харчових технологій в професійній діяльності.</a:t>
            </a:r>
          </a:p>
          <a:p>
            <a:pPr algn="just"/>
            <a:r>
              <a:rPr lang="uk-UA" dirty="0">
                <a:solidFill>
                  <a:schemeClr val="bg1"/>
                </a:solidFill>
                <a:latin typeface="Times New Roman" panose="02020603050405020304" pitchFamily="18" charset="0"/>
                <a:ea typeface="Times New Roman" panose="02020603050405020304" pitchFamily="18" charset="0"/>
              </a:rPr>
              <a:t>РН 11.</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Проводити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технологічні</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техніко-економічні</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розрахунки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сировини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матеріальних</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ресурсів</a:t>
            </a:r>
            <a:r>
              <a:rPr lang="ru-RU" dirty="0">
                <a:solidFill>
                  <a:schemeClr val="bg1"/>
                </a:solidFill>
                <a:latin typeface="Times New Roman" panose="02020603050405020304" pitchFamily="18" charset="0"/>
                <a:ea typeface="Times New Roman" panose="02020603050405020304" pitchFamily="18" charset="0"/>
              </a:rPr>
              <a:t> і </a:t>
            </a:r>
            <a:r>
              <a:rPr lang="ru-RU" dirty="0" err="1">
                <a:solidFill>
                  <a:schemeClr val="bg1"/>
                </a:solidFill>
                <a:latin typeface="Times New Roman" panose="02020603050405020304" pitchFamily="18" charset="0"/>
                <a:ea typeface="Times New Roman" panose="02020603050405020304" pitchFamily="18" charset="0"/>
              </a:rPr>
              <a:t>заповнювати</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обліково-звітну</a:t>
            </a:r>
            <a:r>
              <a:rPr lang="ru-RU" dirty="0">
                <a:solidFill>
                  <a:schemeClr val="bg1"/>
                </a:solidFill>
                <a:latin typeface="Times New Roman" panose="02020603050405020304" pitchFamily="18" charset="0"/>
                <a:ea typeface="Times New Roman" panose="02020603050405020304" pitchFamily="18" charset="0"/>
              </a:rPr>
              <a:t> </a:t>
            </a:r>
            <a:r>
              <a:rPr lang="ru-RU" dirty="0" err="1">
                <a:solidFill>
                  <a:schemeClr val="bg1"/>
                </a:solidFill>
                <a:latin typeface="Times New Roman" panose="02020603050405020304" pitchFamily="18" charset="0"/>
                <a:ea typeface="Times New Roman" panose="02020603050405020304" pitchFamily="18" charset="0"/>
              </a:rPr>
              <a:t>документацію</a:t>
            </a:r>
            <a:r>
              <a:rPr lang="ru-RU" dirty="0">
                <a:solidFill>
                  <a:schemeClr val="bg1"/>
                </a:solidFill>
                <a:latin typeface="Times New Roman" panose="02020603050405020304" pitchFamily="18" charset="0"/>
                <a:ea typeface="Times New Roman" panose="02020603050405020304" pitchFamily="18" charset="0"/>
              </a:rPr>
              <a:t>. </a:t>
            </a:r>
            <a:endParaRPr lang="uk-UA" dirty="0">
              <a:solidFill>
                <a:schemeClr val="bg1"/>
              </a:solidFill>
              <a:latin typeface="Times New Roman" panose="02020603050405020304" pitchFamily="18" charset="0"/>
              <a:ea typeface="Times New Roman" panose="02020603050405020304" pitchFamily="18" charset="0"/>
            </a:endParaRPr>
          </a:p>
          <a:p>
            <a:pPr algn="just"/>
            <a:r>
              <a:rPr lang="uk-UA" sz="1800" dirty="0">
                <a:solidFill>
                  <a:schemeClr val="bg1"/>
                </a:solidFill>
                <a:effectLst/>
                <a:latin typeface="Times New Roman" panose="02020603050405020304" pitchFamily="18" charset="0"/>
                <a:ea typeface="Times New Roman" panose="02020603050405020304" pitchFamily="18" charset="0"/>
              </a:rPr>
              <a:t>РН 17.</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Спілкуватися</a:t>
            </a:r>
            <a:r>
              <a:rPr lang="ru-RU" sz="1800" dirty="0">
                <a:solidFill>
                  <a:schemeClr val="bg1"/>
                </a:solidFill>
                <a:effectLst/>
                <a:latin typeface="Times New Roman" panose="02020603050405020304" pitchFamily="18" charset="0"/>
                <a:ea typeface="Times New Roman" panose="02020603050405020304" pitchFamily="18" charset="0"/>
              </a:rPr>
              <a:t> та </a:t>
            </a:r>
            <a:r>
              <a:rPr lang="ru-RU" sz="1800" dirty="0" err="1">
                <a:solidFill>
                  <a:schemeClr val="bg1"/>
                </a:solidFill>
                <a:effectLst/>
                <a:latin typeface="Times New Roman" panose="02020603050405020304" pitchFamily="18" charset="0"/>
                <a:ea typeface="Times New Roman" panose="02020603050405020304" pitchFamily="18" charset="0"/>
              </a:rPr>
              <a:t>укладати</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ділову</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документацію</a:t>
            </a:r>
            <a:r>
              <a:rPr lang="ru-RU" sz="1800" dirty="0">
                <a:solidFill>
                  <a:schemeClr val="bg1"/>
                </a:solidFill>
                <a:effectLst/>
                <a:latin typeface="Times New Roman" panose="02020603050405020304" pitchFamily="18" charset="0"/>
                <a:ea typeface="Times New Roman" panose="02020603050405020304" pitchFamily="18" charset="0"/>
              </a:rPr>
              <a:t> державною та </a:t>
            </a:r>
            <a:r>
              <a:rPr lang="ru-RU" sz="1800" dirty="0" err="1">
                <a:solidFill>
                  <a:schemeClr val="bg1"/>
                </a:solidFill>
                <a:effectLst/>
                <a:latin typeface="Times New Roman" panose="02020603050405020304" pitchFamily="18" charset="0"/>
                <a:ea typeface="Times New Roman" panose="02020603050405020304" pitchFamily="18" charset="0"/>
              </a:rPr>
              <a:t>іноземною</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мовами</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зокрема</a:t>
            </a:r>
            <a:r>
              <a:rPr lang="ru-RU" sz="1800" dirty="0">
                <a:solidFill>
                  <a:schemeClr val="bg1"/>
                </a:solidFill>
                <a:effectLst/>
                <a:latin typeface="Times New Roman" panose="02020603050405020304" pitchFamily="18" charset="0"/>
                <a:ea typeface="Times New Roman" panose="02020603050405020304" pitchFamily="18" charset="0"/>
              </a:rPr>
              <a:t> з </a:t>
            </a:r>
            <a:r>
              <a:rPr lang="ru-RU" sz="1800" dirty="0" err="1">
                <a:solidFill>
                  <a:schemeClr val="bg1"/>
                </a:solidFill>
                <a:effectLst/>
                <a:latin typeface="Times New Roman" panose="02020603050405020304" pitchFamily="18" charset="0"/>
                <a:ea typeface="Times New Roman" panose="02020603050405020304" pitchFamily="18" charset="0"/>
              </a:rPr>
              <a:t>професійних</a:t>
            </a:r>
            <a:r>
              <a:rPr lang="ru-RU" sz="1800" dirty="0">
                <a:solidFill>
                  <a:schemeClr val="bg1"/>
                </a:solidFill>
                <a:effectLst/>
                <a:latin typeface="Times New Roman" panose="02020603050405020304" pitchFamily="18" charset="0"/>
                <a:ea typeface="Times New Roman" panose="02020603050405020304" pitchFamily="18" charset="0"/>
              </a:rPr>
              <a:t> </a:t>
            </a:r>
            <a:r>
              <a:rPr lang="ru-RU" sz="1800" dirty="0" err="1">
                <a:solidFill>
                  <a:schemeClr val="bg1"/>
                </a:solidFill>
                <a:effectLst/>
                <a:latin typeface="Times New Roman" panose="02020603050405020304" pitchFamily="18" charset="0"/>
                <a:ea typeface="Times New Roman" panose="02020603050405020304" pitchFamily="18" charset="0"/>
              </a:rPr>
              <a:t>питань</a:t>
            </a:r>
            <a:r>
              <a:rPr lang="ru-RU" sz="1800" dirty="0">
                <a:solidFill>
                  <a:schemeClr val="bg1"/>
                </a:solidFill>
                <a:effectLst/>
                <a:latin typeface="Times New Roman" panose="02020603050405020304" pitchFamily="18" charset="0"/>
                <a:ea typeface="Times New Roman" panose="02020603050405020304" pitchFamily="18" charset="0"/>
              </a:rPr>
              <a:t>. </a:t>
            </a:r>
            <a:endParaRPr lang="uk-UA" sz="1800" dirty="0">
              <a:solidFill>
                <a:schemeClr val="bg1"/>
              </a:solidFill>
              <a:effectLst/>
              <a:latin typeface="Times New Roman" panose="02020603050405020304" pitchFamily="18" charset="0"/>
              <a:ea typeface="Times New Roman" panose="02020603050405020304" pitchFamily="18" charset="0"/>
            </a:endParaRPr>
          </a:p>
          <a:p>
            <a:pPr algn="just" defTabSz="457200">
              <a:lnSpc>
                <a:spcPct val="100000"/>
              </a:lnSpc>
            </a:pPr>
            <a:endParaRPr lang="uk-UA" dirty="0">
              <a:solidFill>
                <a:schemeClr val="bg1"/>
              </a:solidFill>
              <a:latin typeface="Arial"/>
            </a:endParaRPr>
          </a:p>
          <a:p>
            <a:pPr algn="just" defTabSz="457200">
              <a:lnSpc>
                <a:spcPct val="100000"/>
              </a:lnSpc>
            </a:pPr>
            <a:endParaRPr lang="uk-UA" sz="1800" b="0" u="none" strike="noStrike" dirty="0">
              <a:solidFill>
                <a:srgbClr val="000000"/>
              </a:solidFill>
              <a:uFillTx/>
              <a:latin typeface="Arial"/>
            </a:endParaRPr>
          </a:p>
          <a:p>
            <a:pPr algn="just" defTabSz="457200">
              <a:lnSpc>
                <a:spcPct val="100000"/>
              </a:lnSpc>
            </a:pPr>
            <a:endParaRPr lang="uk-UA" sz="1800" b="0" u="none" strike="noStrike" dirty="0">
              <a:solidFill>
                <a:srgbClr val="000000"/>
              </a:solidFill>
              <a:uFillTx/>
              <a:latin typeface="Arial"/>
            </a:endParaRPr>
          </a:p>
        </p:txBody>
      </p:sp>
    </p:spTree>
    <p:extLst>
      <p:ext uri="{BB962C8B-B14F-4D97-AF65-F5344CB8AC3E}">
        <p14:creationId xmlns:p14="http://schemas.microsoft.com/office/powerpoint/2010/main" val="432098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 name="Прямоугольник 2"/>
          <p:cNvSpPr/>
          <p:nvPr/>
        </p:nvSpPr>
        <p:spPr>
          <a:xfrm>
            <a:off x="100484" y="775252"/>
            <a:ext cx="8721969" cy="556930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b="1" u="none" strike="noStrike" dirty="0">
                <a:solidFill>
                  <a:schemeClr val="bg1"/>
                </a:solidFill>
                <a:uFillTx/>
                <a:latin typeface="Times New Roman" panose="02020603050405020304" pitchFamily="18" charset="0"/>
                <a:cs typeface="Times New Roman" panose="02020603050405020304" pitchFamily="18" charset="0"/>
              </a:rPr>
              <a:t>У результаті навчання здобувач освіти повинен отримати</a:t>
            </a:r>
          </a:p>
          <a:p>
            <a:pPr marL="285840" indent="-285840" algn="ctr" defTabSz="457200">
              <a:lnSpc>
                <a:spcPct val="100000"/>
              </a:lnSpc>
              <a:buClr>
                <a:srgbClr val="3C1C6F"/>
              </a:buClr>
              <a:buFont typeface="Wingdings" charset="2"/>
              <a:buChar char=""/>
            </a:pPr>
            <a:r>
              <a:rPr lang="uk-UA" b="1" u="none" strike="noStrike" dirty="0">
                <a:solidFill>
                  <a:schemeClr val="bg1"/>
                </a:solidFill>
                <a:uFillTx/>
                <a:latin typeface="Times New Roman" panose="02020603050405020304" pitchFamily="18" charset="0"/>
                <a:cs typeface="Times New Roman" panose="02020603050405020304" pitchFamily="18" charset="0"/>
              </a:rPr>
              <a:t>загальні компетентності: </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ЗК 2. Здатність зберігати та примножувати моральні, культурні, наукові цінності і досягнення суспільства на основі розуміння історії та закономірностей розвитку предметної області, її місця у загальній системі знань про природу і суспільство та у розвитку суспільства, техніки і технологій, використовувати різні види та форми рухової активності для активного відпочинку та ведення здорового способу життя. </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 3К 3. Здатність застосовувати знання у практичних ситуаціях. </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ЗК 4. Здатність спілкуватися державною мовою як усно, так і письмово. </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ЗК5. Здатність спілкуватися іноземною мовою. </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ЗК6. Здатність використовувати інформаційні та комунікаційні технології. </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ЗК7. Здатність вчитися і оволодівати сучасними знаннями. </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ЗК8. Здатність оцінювати та забезпечувати якість виконуваних робіт. </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ЗК9. Вміння виявляти, ставити та вирішувати наукові проблеми, генерувати нові ідеї, здатність самостійно продукувати і приймати рішення. </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ЗК10. Здатність володіння навичками міжособистісної взаємодії, вміння працювати в команді, налагоджувати контакт з різними за віком, характером і статусом людьми. </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ЗК11. Здатність виявляти ініціативу, повагу до інших людей, брати на себе відповідальність за певну ділянку роботи, здатність розділити успіхи свого колективу,  мотивувати колектив та рухатися до спільної мети.</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 ЗК12. Здатність працювати в команді. </a:t>
            </a:r>
          </a:p>
          <a:p>
            <a:pPr algn="just" defTabSz="457200">
              <a:lnSpc>
                <a:spcPct val="100000"/>
              </a:lnSpc>
            </a:pPr>
            <a:r>
              <a:rPr lang="uk-UA" sz="1600" b="0" u="none" strike="noStrike" dirty="0">
                <a:solidFill>
                  <a:srgbClr val="000000"/>
                </a:solidFill>
                <a:uFillTx/>
                <a:latin typeface="Times New Roman" panose="02020603050405020304" pitchFamily="18" charset="0"/>
                <a:cs typeface="Times New Roman" panose="02020603050405020304" pitchFamily="18" charset="0"/>
              </a:rPr>
              <a:t>ЗК13.Здатність працювати самостійно та </a:t>
            </a:r>
            <a:r>
              <a:rPr lang="uk-UA" sz="1600" b="0" u="none" strike="noStrike" dirty="0" err="1">
                <a:solidFill>
                  <a:srgbClr val="000000"/>
                </a:solidFill>
                <a:uFillTx/>
                <a:latin typeface="Times New Roman" panose="02020603050405020304" pitchFamily="18" charset="0"/>
                <a:cs typeface="Times New Roman" panose="02020603050405020304" pitchFamily="18" charset="0"/>
              </a:rPr>
              <a:t>автономно</a:t>
            </a:r>
            <a:r>
              <a:rPr lang="uk-UA" sz="1600" b="0" u="none" strike="noStrike" dirty="0">
                <a:solidFill>
                  <a:srgbClr val="000000"/>
                </a:solidFill>
                <a:uFillTx/>
                <a:latin typeface="Times New Roman" panose="02020603050405020304" pitchFamily="18" charset="0"/>
                <a:cs typeface="Times New Roman" panose="02020603050405020304" pitchFamily="18" charset="0"/>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 name="Прямоугольник 2"/>
          <p:cNvSpPr/>
          <p:nvPr/>
        </p:nvSpPr>
        <p:spPr>
          <a:xfrm>
            <a:off x="432079" y="765203"/>
            <a:ext cx="8711921" cy="5538524"/>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sz="1600" b="1" u="none" strike="noStrike" dirty="0">
                <a:solidFill>
                  <a:schemeClr val="bg1"/>
                </a:solidFill>
                <a:uFillTx/>
                <a:latin typeface="Times New Roman" panose="02020603050405020304" pitchFamily="18" charset="0"/>
                <a:cs typeface="Times New Roman" panose="02020603050405020304" pitchFamily="18" charset="0"/>
              </a:rPr>
              <a:t>У результаті навчання здобувач освіти повинен отримати</a:t>
            </a:r>
          </a:p>
          <a:p>
            <a:pPr marL="285840" indent="-285840" algn="ctr" defTabSz="457200">
              <a:lnSpc>
                <a:spcPct val="100000"/>
              </a:lnSpc>
              <a:buClr>
                <a:srgbClr val="3C1C6F"/>
              </a:buClr>
              <a:buFont typeface="Wingdings" charset="2"/>
              <a:buChar char=""/>
            </a:pPr>
            <a:r>
              <a:rPr lang="uk-UA" sz="1600" b="1" dirty="0">
                <a:solidFill>
                  <a:schemeClr val="bg1"/>
                </a:solidFill>
                <a:latin typeface="Times New Roman" panose="02020603050405020304" pitchFamily="18" charset="0"/>
                <a:cs typeface="Times New Roman" panose="02020603050405020304" pitchFamily="18" charset="0"/>
              </a:rPr>
              <a:t>с</a:t>
            </a:r>
            <a:r>
              <a:rPr lang="uk-UA" sz="1600" b="1" u="none" strike="noStrike" dirty="0">
                <a:solidFill>
                  <a:schemeClr val="bg1"/>
                </a:solidFill>
                <a:uFillTx/>
                <a:latin typeface="Times New Roman" panose="02020603050405020304" pitchFamily="18" charset="0"/>
                <a:cs typeface="Times New Roman" panose="02020603050405020304" pitchFamily="18" charset="0"/>
              </a:rPr>
              <a:t>пеціальні  компетентності: </a:t>
            </a:r>
          </a:p>
          <a:p>
            <a:pPr marL="285840" indent="-285840" defTabSz="457200">
              <a:lnSpc>
                <a:spcPct val="100000"/>
              </a:lnSpc>
              <a:buClr>
                <a:srgbClr val="3C1C6F"/>
              </a:buClr>
              <a:buFont typeface="Wingdings" charset="2"/>
              <a:buChar char=""/>
            </a:pPr>
            <a:r>
              <a:rPr lang="uk-UA" sz="1600" b="0" u="none" strike="noStrike" dirty="0">
                <a:solidFill>
                  <a:srgbClr val="000000"/>
                </a:solidFill>
                <a:uFillTx/>
                <a:latin typeface="Arial"/>
              </a:rPr>
              <a:t>СК 1.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 </a:t>
            </a:r>
          </a:p>
          <a:p>
            <a:pPr marL="285840" indent="-285840" defTabSz="457200">
              <a:lnSpc>
                <a:spcPct val="100000"/>
              </a:lnSpc>
              <a:buClr>
                <a:srgbClr val="3C1C6F"/>
              </a:buClr>
              <a:buFont typeface="Wingdings" charset="2"/>
              <a:buChar char=""/>
            </a:pPr>
            <a:r>
              <a:rPr lang="uk-UA" sz="1600" b="0" u="none" strike="noStrike" dirty="0">
                <a:solidFill>
                  <a:srgbClr val="000000"/>
                </a:solidFill>
                <a:uFillTx/>
                <a:latin typeface="Arial"/>
              </a:rPr>
              <a:t>СК 2. Здатність контролювати режими технологічних процесів виробництва харчової продукції.</a:t>
            </a:r>
          </a:p>
          <a:p>
            <a:pPr marL="285840" indent="-285840" defTabSz="457200">
              <a:lnSpc>
                <a:spcPct val="100000"/>
              </a:lnSpc>
              <a:buClr>
                <a:srgbClr val="3C1C6F"/>
              </a:buClr>
              <a:buFont typeface="Wingdings" charset="2"/>
              <a:buChar char=""/>
            </a:pPr>
            <a:r>
              <a:rPr lang="uk-UA" sz="1600" b="0" u="none" strike="noStrike" dirty="0">
                <a:solidFill>
                  <a:srgbClr val="000000"/>
                </a:solidFill>
                <a:uFillTx/>
                <a:latin typeface="Arial"/>
              </a:rPr>
              <a:t> СК 3. Здатність проводити контроль якості і безпечності сировини, напівфабрикатів, харчової продукції та продукції суміжних виробництв. </a:t>
            </a:r>
          </a:p>
          <a:p>
            <a:pPr marL="285840" indent="-285840" defTabSz="457200">
              <a:lnSpc>
                <a:spcPct val="100000"/>
              </a:lnSpc>
              <a:buClr>
                <a:srgbClr val="3C1C6F"/>
              </a:buClr>
              <a:buFont typeface="Wingdings" charset="2"/>
              <a:buChar char=""/>
            </a:pPr>
            <a:r>
              <a:rPr lang="uk-UA" sz="1600" b="0" u="none" strike="noStrike" dirty="0">
                <a:solidFill>
                  <a:srgbClr val="000000"/>
                </a:solidFill>
                <a:uFillTx/>
                <a:latin typeface="Arial"/>
              </a:rPr>
              <a:t>СК 4. Здатність застосовувати практичні уміння і навички під час виробництва якісної і безпечної продукції.</a:t>
            </a:r>
          </a:p>
          <a:p>
            <a:pPr marL="285840" indent="-285840" defTabSz="457200">
              <a:lnSpc>
                <a:spcPct val="100000"/>
              </a:lnSpc>
              <a:buClr>
                <a:srgbClr val="3C1C6F"/>
              </a:buClr>
              <a:buFont typeface="Wingdings" charset="2"/>
              <a:buChar char=""/>
            </a:pPr>
            <a:r>
              <a:rPr lang="uk-UA" sz="1600" b="0" u="none" strike="noStrike" dirty="0">
                <a:solidFill>
                  <a:srgbClr val="000000"/>
                </a:solidFill>
                <a:uFillTx/>
                <a:latin typeface="Arial"/>
              </a:rPr>
              <a:t> СК 5. Здатність знаходити відповідні рішення у розробці нових та удосконаленні існуючих харчових технологій.</a:t>
            </a:r>
          </a:p>
          <a:p>
            <a:pPr marL="285840" indent="-285840" defTabSz="457200">
              <a:lnSpc>
                <a:spcPct val="100000"/>
              </a:lnSpc>
              <a:buClr>
                <a:srgbClr val="3C1C6F"/>
              </a:buClr>
              <a:buFont typeface="Wingdings" charset="2"/>
              <a:buChar char=""/>
            </a:pPr>
            <a:r>
              <a:rPr lang="uk-UA" sz="1600" b="0" u="none" strike="noStrike" dirty="0">
                <a:solidFill>
                  <a:srgbClr val="000000"/>
                </a:solidFill>
                <a:uFillTx/>
                <a:latin typeface="Arial"/>
              </a:rPr>
              <a:t> СК 6. Здатність заповнювати обліково-звітну документацію і проводити технологічні та економічні розрахунки.</a:t>
            </a:r>
          </a:p>
          <a:p>
            <a:pPr marL="285840" indent="-285840" defTabSz="457200">
              <a:lnSpc>
                <a:spcPct val="100000"/>
              </a:lnSpc>
              <a:buClr>
                <a:srgbClr val="3C1C6F"/>
              </a:buClr>
              <a:buFont typeface="Wingdings" charset="2"/>
              <a:buChar char=""/>
            </a:pPr>
            <a:r>
              <a:rPr lang="uk-UA" sz="1600" b="0" u="none" strike="noStrike" dirty="0">
                <a:solidFill>
                  <a:srgbClr val="000000"/>
                </a:solidFill>
                <a:uFillTx/>
                <a:latin typeface="Arial"/>
              </a:rPr>
              <a:t> СК 7. Здатність обирати технологічне обладнання, складати </a:t>
            </a:r>
            <a:r>
              <a:rPr lang="uk-UA" sz="1600" b="0" u="none" strike="noStrike" dirty="0" err="1">
                <a:solidFill>
                  <a:srgbClr val="000000"/>
                </a:solidFill>
                <a:uFillTx/>
                <a:latin typeface="Arial"/>
              </a:rPr>
              <a:t>апаратурно</a:t>
            </a:r>
            <a:r>
              <a:rPr lang="uk-UA" sz="1600" b="0" u="none" strike="noStrike" dirty="0">
                <a:solidFill>
                  <a:srgbClr val="000000"/>
                </a:solidFill>
                <a:uFillTx/>
                <a:latin typeface="Arial"/>
              </a:rPr>
              <a:t>-технологічні схеми виробництва харчової та суміжної продукції.</a:t>
            </a:r>
          </a:p>
          <a:p>
            <a:pPr marL="285840" indent="-285840" defTabSz="457200">
              <a:lnSpc>
                <a:spcPct val="100000"/>
              </a:lnSpc>
              <a:buClr>
                <a:srgbClr val="3C1C6F"/>
              </a:buClr>
              <a:buFont typeface="Wingdings" charset="2"/>
              <a:buChar char=""/>
            </a:pPr>
            <a:r>
              <a:rPr lang="uk-UA" sz="1600" b="0" u="none" strike="noStrike" dirty="0">
                <a:solidFill>
                  <a:srgbClr val="000000"/>
                </a:solidFill>
                <a:uFillTx/>
                <a:latin typeface="Arial"/>
              </a:rPr>
              <a:t> СК 8. Здатність дотримуватися вимог законодавства та використовувати нормативно-технічну документацію в галузі харчових технологій. </a:t>
            </a:r>
          </a:p>
          <a:p>
            <a:pPr marL="285840" indent="-285840" defTabSz="457200">
              <a:lnSpc>
                <a:spcPct val="100000"/>
              </a:lnSpc>
              <a:buClr>
                <a:srgbClr val="3C1C6F"/>
              </a:buClr>
              <a:buFont typeface="Wingdings" charset="2"/>
              <a:buChar char=""/>
            </a:pPr>
            <a:r>
              <a:rPr lang="uk-UA" sz="1600" b="0" u="none" strike="noStrike" dirty="0">
                <a:solidFill>
                  <a:srgbClr val="000000"/>
                </a:solidFill>
                <a:uFillTx/>
                <a:latin typeface="Arial"/>
              </a:rPr>
              <a:t>СК 9. Здатність організовувати безпечну роботу виробничої дільниці (підрозділу) з урахуванням вимог законодавства з охорони праці. </a:t>
            </a:r>
          </a:p>
          <a:p>
            <a:pPr algn="just" defTabSz="457200">
              <a:lnSpc>
                <a:spcPct val="100000"/>
              </a:lnSpc>
            </a:pPr>
            <a:endParaRPr lang="uk-UA" sz="1800" b="0" u="none" strike="noStrike" dirty="0">
              <a:solidFill>
                <a:srgbClr val="000000"/>
              </a:solidFill>
              <a:uFillTx/>
              <a:latin typeface="Arial"/>
            </a:endParaRPr>
          </a:p>
        </p:txBody>
      </p:sp>
    </p:spTree>
    <p:extLst>
      <p:ext uri="{BB962C8B-B14F-4D97-AF65-F5344CB8AC3E}">
        <p14:creationId xmlns:p14="http://schemas.microsoft.com/office/powerpoint/2010/main" val="2468301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Прямоугольник 1"/>
          <p:cNvSpPr/>
          <p:nvPr/>
        </p:nvSpPr>
        <p:spPr>
          <a:xfrm>
            <a:off x="2123260" y="95240"/>
            <a:ext cx="4513336"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sz="2000" b="1" u="none" strike="noStrike" dirty="0">
                <a:solidFill>
                  <a:schemeClr val="bg1"/>
                </a:solidFill>
                <a:uFillTx/>
                <a:latin typeface="Times New Roman" panose="02020603050405020304" pitchFamily="18" charset="0"/>
                <a:cs typeface="Times New Roman" panose="02020603050405020304" pitchFamily="18" charset="0"/>
              </a:rPr>
              <a:t>СТРУКТУРА КУРСУ</a:t>
            </a:r>
          </a:p>
        </p:txBody>
      </p:sp>
      <p:graphicFrame>
        <p:nvGraphicFramePr>
          <p:cNvPr id="2" name="Таблиця 2">
            <a:extLst>
              <a:ext uri="{FF2B5EF4-FFF2-40B4-BE49-F238E27FC236}">
                <a16:creationId xmlns:a16="http://schemas.microsoft.com/office/drawing/2014/main" xmlns="" id="{4D4567A9-A904-45AA-8112-9D88818EEA2E}"/>
              </a:ext>
            </a:extLst>
          </p:cNvPr>
          <p:cNvGraphicFramePr>
            <a:graphicFrameLocks noGrp="1"/>
          </p:cNvGraphicFramePr>
          <p:nvPr>
            <p:extLst>
              <p:ext uri="{D42A27DB-BD31-4B8C-83A1-F6EECF244321}">
                <p14:modId xmlns:p14="http://schemas.microsoft.com/office/powerpoint/2010/main" val="1544012106"/>
              </p:ext>
            </p:extLst>
          </p:nvPr>
        </p:nvGraphicFramePr>
        <p:xfrm>
          <a:off x="783771" y="493895"/>
          <a:ext cx="7737230" cy="6771640"/>
        </p:xfrm>
        <a:graphic>
          <a:graphicData uri="http://schemas.openxmlformats.org/drawingml/2006/table">
            <a:tbl>
              <a:tblPr firstRow="1" bandRow="1">
                <a:tableStyleId>{D7AC3CCA-C797-4891-BE02-D94E43425B78}</a:tableStyleId>
              </a:tblPr>
              <a:tblGrid>
                <a:gridCol w="703611">
                  <a:extLst>
                    <a:ext uri="{9D8B030D-6E8A-4147-A177-3AD203B41FA5}">
                      <a16:colId xmlns:a16="http://schemas.microsoft.com/office/drawing/2014/main" xmlns="" val="2066541389"/>
                    </a:ext>
                  </a:extLst>
                </a:gridCol>
                <a:gridCol w="4400952">
                  <a:extLst>
                    <a:ext uri="{9D8B030D-6E8A-4147-A177-3AD203B41FA5}">
                      <a16:colId xmlns:a16="http://schemas.microsoft.com/office/drawing/2014/main" xmlns="" val="1989709232"/>
                    </a:ext>
                  </a:extLst>
                </a:gridCol>
                <a:gridCol w="2632667">
                  <a:extLst>
                    <a:ext uri="{9D8B030D-6E8A-4147-A177-3AD203B41FA5}">
                      <a16:colId xmlns:a16="http://schemas.microsoft.com/office/drawing/2014/main" xmlns="" val="3976548466"/>
                    </a:ext>
                  </a:extLst>
                </a:gridCol>
              </a:tblGrid>
              <a:tr h="370840">
                <a:tc>
                  <a:txBody>
                    <a:bodyPr/>
                    <a:lstStyle/>
                    <a:p>
                      <a:r>
                        <a:rPr lang="uk-UA" dirty="0"/>
                        <a:t>№</a:t>
                      </a:r>
                      <a:r>
                        <a:rPr lang="uk-UA" dirty="0" err="1"/>
                        <a:t>з.п</a:t>
                      </a:r>
                      <a:r>
                        <a:rPr lang="uk-UA" dirty="0"/>
                        <a:t>.</a:t>
                      </a:r>
                    </a:p>
                  </a:txBody>
                  <a:tcPr/>
                </a:tc>
                <a:tc>
                  <a:txBody>
                    <a:bodyPr/>
                    <a:lstStyle/>
                    <a:p>
                      <a:r>
                        <a:rPr lang="uk-UA" dirty="0"/>
                        <a:t>Розділи</a:t>
                      </a:r>
                    </a:p>
                  </a:txBody>
                  <a:tcPr/>
                </a:tc>
                <a:tc>
                  <a:txBody>
                    <a:bodyPr/>
                    <a:lstStyle/>
                    <a:p>
                      <a:r>
                        <a:rPr lang="uk-UA" dirty="0"/>
                        <a:t>К-сть годин</a:t>
                      </a:r>
                    </a:p>
                  </a:txBody>
                  <a:tcPr/>
                </a:tc>
                <a:extLst>
                  <a:ext uri="{0D108BD9-81ED-4DB2-BD59-A6C34878D82A}">
                    <a16:rowId xmlns:a16="http://schemas.microsoft.com/office/drawing/2014/main" xmlns="" val="1702033798"/>
                  </a:ext>
                </a:extLst>
              </a:tr>
              <a:tr h="370840">
                <a:tc>
                  <a:txBody>
                    <a:bodyPr/>
                    <a:lstStyle/>
                    <a:p>
                      <a:endParaRPr lang="uk-UA" dirty="0"/>
                    </a:p>
                  </a:txBody>
                  <a:tcPr/>
                </a:tc>
                <a:tc>
                  <a:txBody>
                    <a:bodyPr/>
                    <a:lstStyle/>
                    <a:p>
                      <a:r>
                        <a:rPr lang="uk-UA" sz="1800" b="1" kern="1200" dirty="0">
                          <a:solidFill>
                            <a:schemeClr val="dk1"/>
                          </a:solidFill>
                          <a:effectLst/>
                          <a:latin typeface="+mn-lt"/>
                          <a:ea typeface="+mn-ea"/>
                          <a:cs typeface="+mn-cs"/>
                        </a:rPr>
                        <a:t>Розділ </a:t>
                      </a:r>
                      <a:r>
                        <a:rPr lang="en-US" sz="1800" b="1" kern="1200" dirty="0">
                          <a:solidFill>
                            <a:schemeClr val="dk1"/>
                          </a:solidFill>
                          <a:effectLst/>
                          <a:latin typeface="+mn-lt"/>
                          <a:ea typeface="+mn-ea"/>
                          <a:cs typeface="+mn-cs"/>
                        </a:rPr>
                        <a:t>I</a:t>
                      </a:r>
                      <a:r>
                        <a:rPr lang="uk-UA" sz="1800" b="1" kern="1200" dirty="0">
                          <a:solidFill>
                            <a:schemeClr val="dk1"/>
                          </a:solidFill>
                          <a:effectLst/>
                          <a:latin typeface="+mn-lt"/>
                          <a:ea typeface="+mn-ea"/>
                          <a:cs typeface="+mn-cs"/>
                        </a:rPr>
                        <a:t>. Вступ. Вимоги до безпеки професійної діяльності кондитерів, загальні правила безпеки праці , санітарні та гігієнічні  вимоги. </a:t>
                      </a:r>
                      <a:endParaRPr lang="uk-UA" dirty="0"/>
                    </a:p>
                  </a:txBody>
                  <a:tcPr/>
                </a:tc>
                <a:tc>
                  <a:txBody>
                    <a:bodyPr/>
                    <a:lstStyle/>
                    <a:p>
                      <a:r>
                        <a:rPr lang="uk-UA" dirty="0"/>
                        <a:t>16</a:t>
                      </a:r>
                    </a:p>
                  </a:txBody>
                  <a:tcPr/>
                </a:tc>
                <a:extLst>
                  <a:ext uri="{0D108BD9-81ED-4DB2-BD59-A6C34878D82A}">
                    <a16:rowId xmlns:a16="http://schemas.microsoft.com/office/drawing/2014/main" xmlns="" val="3890753307"/>
                  </a:ext>
                </a:extLst>
              </a:tr>
              <a:tr h="370840">
                <a:tc>
                  <a:txBody>
                    <a:bodyPr/>
                    <a:lstStyle/>
                    <a:p>
                      <a:endParaRPr lang="uk-UA"/>
                    </a:p>
                  </a:txBody>
                  <a:tcPr/>
                </a:tc>
                <a:tc>
                  <a:txBody>
                    <a:bodyPr/>
                    <a:lstStyle/>
                    <a:p>
                      <a:r>
                        <a:rPr lang="uk-UA" sz="1800" b="1" kern="1200" dirty="0">
                          <a:solidFill>
                            <a:schemeClr val="dk1"/>
                          </a:solidFill>
                          <a:effectLst/>
                          <a:latin typeface="+mn-lt"/>
                          <a:ea typeface="+mn-ea"/>
                          <a:cs typeface="+mn-cs"/>
                        </a:rPr>
                        <a:t>Розділ </a:t>
                      </a:r>
                      <a:r>
                        <a:rPr lang="en-US" sz="1800" b="1" kern="1200" dirty="0">
                          <a:solidFill>
                            <a:schemeClr val="dk1"/>
                          </a:solidFill>
                          <a:effectLst/>
                          <a:latin typeface="+mn-lt"/>
                          <a:ea typeface="+mn-ea"/>
                          <a:cs typeface="+mn-cs"/>
                        </a:rPr>
                        <a:t>II</a:t>
                      </a:r>
                      <a:r>
                        <a:rPr lang="uk-UA" sz="1800" b="1" kern="1200" dirty="0">
                          <a:solidFill>
                            <a:schemeClr val="dk1"/>
                          </a:solidFill>
                          <a:effectLst/>
                          <a:latin typeface="+mn-lt"/>
                          <a:ea typeface="+mn-ea"/>
                          <a:cs typeface="+mn-cs"/>
                        </a:rPr>
                        <a:t>. Загальна характеристика сировини для кондитерських  виробі та основні принципи виробництва напівфабрикатів.</a:t>
                      </a:r>
                      <a:endParaRPr lang="uk-UA" dirty="0"/>
                    </a:p>
                  </a:txBody>
                  <a:tcPr/>
                </a:tc>
                <a:tc>
                  <a:txBody>
                    <a:bodyPr/>
                    <a:lstStyle/>
                    <a:p>
                      <a:r>
                        <a:rPr lang="uk-UA" dirty="0"/>
                        <a:t>44</a:t>
                      </a:r>
                    </a:p>
                  </a:txBody>
                  <a:tcPr/>
                </a:tc>
                <a:extLst>
                  <a:ext uri="{0D108BD9-81ED-4DB2-BD59-A6C34878D82A}">
                    <a16:rowId xmlns:a16="http://schemas.microsoft.com/office/drawing/2014/main" xmlns="" val="3961195185"/>
                  </a:ext>
                </a:extLst>
              </a:tr>
              <a:tr h="370840">
                <a:tc>
                  <a:txBody>
                    <a:bodyPr/>
                    <a:lstStyle/>
                    <a:p>
                      <a:endParaRPr lang="uk-UA"/>
                    </a:p>
                  </a:txBody>
                  <a:tcPr/>
                </a:tc>
                <a:tc>
                  <a:txBody>
                    <a:bodyPr/>
                    <a:lstStyle/>
                    <a:p>
                      <a:r>
                        <a:rPr lang="uk-UA" sz="1800" b="1" kern="1200" dirty="0">
                          <a:solidFill>
                            <a:schemeClr val="dk1"/>
                          </a:solidFill>
                          <a:effectLst/>
                          <a:latin typeface="+mn-lt"/>
                          <a:ea typeface="+mn-ea"/>
                          <a:cs typeface="+mn-cs"/>
                        </a:rPr>
                        <a:t>Розділ.</a:t>
                      </a:r>
                      <a:r>
                        <a:rPr lang="en-US" sz="1800" b="1" kern="1200" dirty="0">
                          <a:solidFill>
                            <a:schemeClr val="dk1"/>
                          </a:solidFill>
                          <a:effectLst/>
                          <a:latin typeface="+mn-lt"/>
                          <a:ea typeface="+mn-ea"/>
                          <a:cs typeface="+mn-cs"/>
                        </a:rPr>
                        <a:t>III</a:t>
                      </a:r>
                      <a:r>
                        <a:rPr lang="uk-UA" sz="1800" b="1" kern="1200" dirty="0">
                          <a:solidFill>
                            <a:schemeClr val="dk1"/>
                          </a:solidFill>
                          <a:effectLst/>
                          <a:latin typeface="+mn-lt"/>
                          <a:ea typeface="+mn-ea"/>
                          <a:cs typeface="+mn-cs"/>
                        </a:rPr>
                        <a:t>.Технології виробництва  кремів та оздоблювальних елементів.</a:t>
                      </a:r>
                      <a:endParaRPr lang="uk-UA" dirty="0"/>
                    </a:p>
                  </a:txBody>
                  <a:tcPr/>
                </a:tc>
                <a:tc>
                  <a:txBody>
                    <a:bodyPr/>
                    <a:lstStyle/>
                    <a:p>
                      <a:r>
                        <a:rPr lang="uk-UA" dirty="0"/>
                        <a:t>28</a:t>
                      </a:r>
                    </a:p>
                  </a:txBody>
                  <a:tcPr/>
                </a:tc>
                <a:extLst>
                  <a:ext uri="{0D108BD9-81ED-4DB2-BD59-A6C34878D82A}">
                    <a16:rowId xmlns:a16="http://schemas.microsoft.com/office/drawing/2014/main" xmlns="" val="869723869"/>
                  </a:ext>
                </a:extLst>
              </a:tr>
              <a:tr h="370840">
                <a:tc>
                  <a:txBody>
                    <a:bodyPr/>
                    <a:lstStyle/>
                    <a:p>
                      <a:endParaRPr lang="uk-UA"/>
                    </a:p>
                  </a:txBody>
                  <a:tcPr/>
                </a:tc>
                <a:tc>
                  <a:txBody>
                    <a:bodyPr/>
                    <a:lstStyle/>
                    <a:p>
                      <a:r>
                        <a:rPr lang="uk-UA" sz="1800" b="1" kern="1200" dirty="0">
                          <a:solidFill>
                            <a:schemeClr val="dk1"/>
                          </a:solidFill>
                          <a:effectLst/>
                          <a:latin typeface="+mn-lt"/>
                          <a:ea typeface="+mn-ea"/>
                          <a:cs typeface="+mn-cs"/>
                        </a:rPr>
                        <a:t>Розділ </a:t>
                      </a:r>
                      <a:r>
                        <a:rPr lang="en-US" sz="1800" b="1" kern="1200" dirty="0">
                          <a:solidFill>
                            <a:schemeClr val="dk1"/>
                          </a:solidFill>
                          <a:effectLst/>
                          <a:latin typeface="+mn-lt"/>
                          <a:ea typeface="+mn-ea"/>
                          <a:cs typeface="+mn-cs"/>
                        </a:rPr>
                        <a:t>IV</a:t>
                      </a:r>
                      <a:r>
                        <a:rPr lang="uk-UA" sz="1800" b="1" kern="1200" dirty="0">
                          <a:solidFill>
                            <a:schemeClr val="dk1"/>
                          </a:solidFill>
                          <a:effectLst/>
                          <a:latin typeface="+mn-lt"/>
                          <a:ea typeface="+mn-ea"/>
                          <a:cs typeface="+mn-cs"/>
                        </a:rPr>
                        <a:t>. Технології виробництва печива, тортів. Асортимент , особливості їх оздоблення.</a:t>
                      </a:r>
                      <a:endParaRPr lang="uk-UA" dirty="0"/>
                    </a:p>
                  </a:txBody>
                  <a:tcPr/>
                </a:tc>
                <a:tc>
                  <a:txBody>
                    <a:bodyPr/>
                    <a:lstStyle/>
                    <a:p>
                      <a:r>
                        <a:rPr lang="uk-UA" dirty="0"/>
                        <a:t>54</a:t>
                      </a:r>
                    </a:p>
                  </a:txBody>
                  <a:tcPr/>
                </a:tc>
                <a:extLst>
                  <a:ext uri="{0D108BD9-81ED-4DB2-BD59-A6C34878D82A}">
                    <a16:rowId xmlns:a16="http://schemas.microsoft.com/office/drawing/2014/main" xmlns="" val="3451104403"/>
                  </a:ext>
                </a:extLst>
              </a:tr>
              <a:tr h="370840">
                <a:tc>
                  <a:txBody>
                    <a:bodyPr/>
                    <a:lstStyle/>
                    <a:p>
                      <a:endParaRPr lang="uk-UA"/>
                    </a:p>
                  </a:txBody>
                  <a:tcPr/>
                </a:tc>
                <a:tc>
                  <a:txBody>
                    <a:bodyPr/>
                    <a:lstStyle/>
                    <a:p>
                      <a:r>
                        <a:rPr lang="uk-UA" sz="1800" b="1" kern="1200" dirty="0">
                          <a:solidFill>
                            <a:schemeClr val="dk1"/>
                          </a:solidFill>
                          <a:effectLst/>
                          <a:latin typeface="+mn-lt"/>
                          <a:ea typeface="+mn-ea"/>
                          <a:cs typeface="+mn-cs"/>
                        </a:rPr>
                        <a:t>Розділ</a:t>
                      </a:r>
                      <a:r>
                        <a:rPr lang="en-US" sz="1800" b="1" kern="1200" dirty="0">
                          <a:solidFill>
                            <a:schemeClr val="dk1"/>
                          </a:solidFill>
                          <a:effectLst/>
                          <a:latin typeface="+mn-lt"/>
                          <a:ea typeface="+mn-ea"/>
                          <a:cs typeface="+mn-cs"/>
                        </a:rPr>
                        <a:t>V</a:t>
                      </a:r>
                      <a:r>
                        <a:rPr lang="uk-UA" sz="1800" b="1" kern="1200" dirty="0">
                          <a:solidFill>
                            <a:schemeClr val="dk1"/>
                          </a:solidFill>
                          <a:effectLst/>
                          <a:latin typeface="+mn-lt"/>
                          <a:ea typeface="+mn-ea"/>
                          <a:cs typeface="+mn-cs"/>
                        </a:rPr>
                        <a:t>.Технології виробництва тістечок, рулетів .</a:t>
                      </a:r>
                      <a:endParaRPr lang="uk-UA" dirty="0"/>
                    </a:p>
                  </a:txBody>
                  <a:tcPr/>
                </a:tc>
                <a:tc>
                  <a:txBody>
                    <a:bodyPr/>
                    <a:lstStyle/>
                    <a:p>
                      <a:r>
                        <a:rPr lang="uk-UA" dirty="0"/>
                        <a:t>26</a:t>
                      </a:r>
                    </a:p>
                  </a:txBody>
                  <a:tcPr/>
                </a:tc>
                <a:extLst>
                  <a:ext uri="{0D108BD9-81ED-4DB2-BD59-A6C34878D82A}">
                    <a16:rowId xmlns:a16="http://schemas.microsoft.com/office/drawing/2014/main" xmlns="" val="3363619549"/>
                  </a:ext>
                </a:extLst>
              </a:tr>
              <a:tr h="370840">
                <a:tc>
                  <a:txBody>
                    <a:bodyPr/>
                    <a:lstStyle/>
                    <a:p>
                      <a:endParaRPr lang="uk-UA"/>
                    </a:p>
                  </a:txBody>
                  <a:tcPr/>
                </a:tc>
                <a:tc>
                  <a:txBody>
                    <a:bodyPr/>
                    <a:lstStyle/>
                    <a:p>
                      <a:r>
                        <a:rPr lang="uk-UA" sz="1800" b="1" kern="1200" dirty="0">
                          <a:solidFill>
                            <a:schemeClr val="dk1"/>
                          </a:solidFill>
                          <a:effectLst/>
                          <a:latin typeface="+mn-lt"/>
                          <a:ea typeface="+mn-ea"/>
                          <a:cs typeface="+mn-cs"/>
                        </a:rPr>
                        <a:t>Розділ</a:t>
                      </a:r>
                      <a:r>
                        <a:rPr lang="en-US" sz="1800" b="1" kern="1200" dirty="0">
                          <a:solidFill>
                            <a:schemeClr val="dk1"/>
                          </a:solidFill>
                          <a:effectLst/>
                          <a:latin typeface="+mn-lt"/>
                          <a:ea typeface="+mn-ea"/>
                          <a:cs typeface="+mn-cs"/>
                        </a:rPr>
                        <a:t>VI</a:t>
                      </a:r>
                      <a:r>
                        <a:rPr lang="uk-UA" sz="1800" b="1" kern="1200" dirty="0">
                          <a:solidFill>
                            <a:schemeClr val="dk1"/>
                          </a:solidFill>
                          <a:effectLst/>
                          <a:latin typeface="+mn-lt"/>
                          <a:ea typeface="+mn-ea"/>
                          <a:cs typeface="+mn-cs"/>
                        </a:rPr>
                        <a:t>. Технологія виробництва мармелади,  пастили .зефіру, та  цукерок  ручної роботи.</a:t>
                      </a:r>
                      <a:endParaRPr lang="uk-UA" dirty="0"/>
                    </a:p>
                  </a:txBody>
                  <a:tcPr/>
                </a:tc>
                <a:tc>
                  <a:txBody>
                    <a:bodyPr/>
                    <a:lstStyle/>
                    <a:p>
                      <a:r>
                        <a:rPr lang="uk-UA" dirty="0"/>
                        <a:t>42</a:t>
                      </a:r>
                    </a:p>
                  </a:txBody>
                  <a:tcPr/>
                </a:tc>
                <a:extLst>
                  <a:ext uri="{0D108BD9-81ED-4DB2-BD59-A6C34878D82A}">
                    <a16:rowId xmlns:a16="http://schemas.microsoft.com/office/drawing/2014/main" xmlns="" val="2955896791"/>
                  </a:ext>
                </a:extLst>
              </a:tr>
              <a:tr h="370840">
                <a:tc>
                  <a:txBody>
                    <a:bodyPr/>
                    <a:lstStyle/>
                    <a:p>
                      <a:endParaRPr lang="uk-UA"/>
                    </a:p>
                  </a:txBody>
                  <a:tcPr/>
                </a:tc>
                <a:tc>
                  <a:txBody>
                    <a:bodyPr/>
                    <a:lstStyle/>
                    <a:p>
                      <a:r>
                        <a:rPr lang="uk-UA" dirty="0"/>
                        <a:t>Разом</a:t>
                      </a:r>
                    </a:p>
                  </a:txBody>
                  <a:tcPr/>
                </a:tc>
                <a:tc>
                  <a:txBody>
                    <a:bodyPr/>
                    <a:lstStyle/>
                    <a:p>
                      <a:r>
                        <a:rPr lang="uk-UA" dirty="0"/>
                        <a:t>210</a:t>
                      </a:r>
                    </a:p>
                  </a:txBody>
                  <a:tcPr/>
                </a:tc>
                <a:extLst>
                  <a:ext uri="{0D108BD9-81ED-4DB2-BD59-A6C34878D82A}">
                    <a16:rowId xmlns:a16="http://schemas.microsoft.com/office/drawing/2014/main" xmlns="" val="116568146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Прямоугольник 1"/>
          <p:cNvSpPr/>
          <p:nvPr/>
        </p:nvSpPr>
        <p:spPr>
          <a:xfrm>
            <a:off x="2123260" y="95240"/>
            <a:ext cx="4513336"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sz="2000" b="1" u="none" strike="noStrike" dirty="0">
                <a:solidFill>
                  <a:schemeClr val="bg1"/>
                </a:solidFill>
                <a:uFillTx/>
                <a:latin typeface="Times New Roman" panose="02020603050405020304" pitchFamily="18" charset="0"/>
                <a:cs typeface="Times New Roman" panose="02020603050405020304" pitchFamily="18" charset="0"/>
              </a:rPr>
              <a:t>Лекції</a:t>
            </a:r>
          </a:p>
        </p:txBody>
      </p:sp>
      <p:graphicFrame>
        <p:nvGraphicFramePr>
          <p:cNvPr id="2" name="Таблиця 2">
            <a:extLst>
              <a:ext uri="{FF2B5EF4-FFF2-40B4-BE49-F238E27FC236}">
                <a16:creationId xmlns:a16="http://schemas.microsoft.com/office/drawing/2014/main" xmlns="" id="{4D4567A9-A904-45AA-8112-9D88818EEA2E}"/>
              </a:ext>
            </a:extLst>
          </p:cNvPr>
          <p:cNvGraphicFramePr>
            <a:graphicFrameLocks noGrp="1"/>
          </p:cNvGraphicFramePr>
          <p:nvPr/>
        </p:nvGraphicFramePr>
        <p:xfrm>
          <a:off x="622999" y="493895"/>
          <a:ext cx="7898002" cy="6502400"/>
        </p:xfrm>
        <a:graphic>
          <a:graphicData uri="http://schemas.openxmlformats.org/drawingml/2006/table">
            <a:tbl>
              <a:tblPr firstRow="1" bandRow="1">
                <a:tableStyleId>{D7AC3CCA-C797-4891-BE02-D94E43425B78}</a:tableStyleId>
              </a:tblPr>
              <a:tblGrid>
                <a:gridCol w="864383">
                  <a:extLst>
                    <a:ext uri="{9D8B030D-6E8A-4147-A177-3AD203B41FA5}">
                      <a16:colId xmlns:a16="http://schemas.microsoft.com/office/drawing/2014/main" xmlns="" val="2066541389"/>
                    </a:ext>
                  </a:extLst>
                </a:gridCol>
                <a:gridCol w="4400952">
                  <a:extLst>
                    <a:ext uri="{9D8B030D-6E8A-4147-A177-3AD203B41FA5}">
                      <a16:colId xmlns:a16="http://schemas.microsoft.com/office/drawing/2014/main" xmlns="" val="1989709232"/>
                    </a:ext>
                  </a:extLst>
                </a:gridCol>
                <a:gridCol w="2632667">
                  <a:extLst>
                    <a:ext uri="{9D8B030D-6E8A-4147-A177-3AD203B41FA5}">
                      <a16:colId xmlns:a16="http://schemas.microsoft.com/office/drawing/2014/main" xmlns="" val="3976548466"/>
                    </a:ext>
                  </a:extLst>
                </a:gridCol>
              </a:tblGrid>
              <a:tr h="370840">
                <a:tc>
                  <a:txBody>
                    <a:bodyPr/>
                    <a:lstStyle/>
                    <a:p>
                      <a:r>
                        <a:rPr lang="uk-UA" dirty="0"/>
                        <a:t>№</a:t>
                      </a:r>
                      <a:r>
                        <a:rPr lang="uk-UA" dirty="0" err="1"/>
                        <a:t>з.п</a:t>
                      </a:r>
                      <a:r>
                        <a:rPr lang="uk-UA" dirty="0"/>
                        <a:t>.</a:t>
                      </a:r>
                    </a:p>
                  </a:txBody>
                  <a:tcPr/>
                </a:tc>
                <a:tc>
                  <a:txBody>
                    <a:bodyPr/>
                    <a:lstStyle/>
                    <a:p>
                      <a:r>
                        <a:rPr lang="uk-UA" dirty="0"/>
                        <a:t>Розділи</a:t>
                      </a:r>
                    </a:p>
                  </a:txBody>
                  <a:tcPr/>
                </a:tc>
                <a:tc>
                  <a:txBody>
                    <a:bodyPr/>
                    <a:lstStyle/>
                    <a:p>
                      <a:r>
                        <a:rPr lang="uk-UA" dirty="0"/>
                        <a:t>К-сть годин</a:t>
                      </a:r>
                    </a:p>
                  </a:txBody>
                  <a:tcPr/>
                </a:tc>
                <a:extLst>
                  <a:ext uri="{0D108BD9-81ED-4DB2-BD59-A6C34878D82A}">
                    <a16:rowId xmlns:a16="http://schemas.microsoft.com/office/drawing/2014/main" xmlns="" val="1702033798"/>
                  </a:ext>
                </a:extLst>
              </a:tr>
              <a:tr h="370840">
                <a:tc>
                  <a:txBody>
                    <a:bodyPr/>
                    <a:lstStyle/>
                    <a:p>
                      <a:endParaRPr lang="uk-UA" dirty="0"/>
                    </a:p>
                  </a:txBody>
                  <a:tcPr/>
                </a:tc>
                <a:tc>
                  <a:txBody>
                    <a:bodyPr/>
                    <a:lstStyle/>
                    <a:p>
                      <a:r>
                        <a:rPr lang="uk-UA" sz="1800" b="1" kern="1200" dirty="0">
                          <a:solidFill>
                            <a:schemeClr val="dk1"/>
                          </a:solidFill>
                          <a:effectLst/>
                          <a:latin typeface="+mn-lt"/>
                          <a:ea typeface="+mn-ea"/>
                          <a:cs typeface="+mn-cs"/>
                        </a:rPr>
                        <a:t>Розділ </a:t>
                      </a:r>
                      <a:r>
                        <a:rPr lang="en-US" sz="1800" b="1" kern="1200" dirty="0">
                          <a:solidFill>
                            <a:schemeClr val="dk1"/>
                          </a:solidFill>
                          <a:effectLst/>
                          <a:latin typeface="+mn-lt"/>
                          <a:ea typeface="+mn-ea"/>
                          <a:cs typeface="+mn-cs"/>
                        </a:rPr>
                        <a:t>I</a:t>
                      </a:r>
                      <a:r>
                        <a:rPr lang="uk-UA" sz="1800" b="1" kern="1200" dirty="0">
                          <a:solidFill>
                            <a:schemeClr val="dk1"/>
                          </a:solidFill>
                          <a:effectLst/>
                          <a:latin typeface="+mn-lt"/>
                          <a:ea typeface="+mn-ea"/>
                          <a:cs typeface="+mn-cs"/>
                        </a:rPr>
                        <a:t>. Вступ. Вимоги до безпеки професійної діяльності кондитерів, загальні правила безпеки праці , санітарні та гігієнічні  вимоги. </a:t>
                      </a:r>
                      <a:endParaRPr lang="uk-UA" dirty="0"/>
                    </a:p>
                  </a:txBody>
                  <a:tcPr/>
                </a:tc>
                <a:tc>
                  <a:txBody>
                    <a:bodyPr/>
                    <a:lstStyle/>
                    <a:p>
                      <a:r>
                        <a:rPr lang="uk-UA" dirty="0"/>
                        <a:t>16</a:t>
                      </a:r>
                    </a:p>
                  </a:txBody>
                  <a:tcPr/>
                </a:tc>
                <a:extLst>
                  <a:ext uri="{0D108BD9-81ED-4DB2-BD59-A6C34878D82A}">
                    <a16:rowId xmlns:a16="http://schemas.microsoft.com/office/drawing/2014/main" xmlns="" val="3890753307"/>
                  </a:ext>
                </a:extLst>
              </a:tr>
              <a:tr h="370840">
                <a:tc>
                  <a:txBody>
                    <a:bodyPr/>
                    <a:lstStyle/>
                    <a:p>
                      <a:endParaRPr lang="uk-UA"/>
                    </a:p>
                  </a:txBody>
                  <a:tcPr/>
                </a:tc>
                <a:tc>
                  <a:txBody>
                    <a:bodyPr/>
                    <a:lstStyle/>
                    <a:p>
                      <a:r>
                        <a:rPr lang="uk-UA" sz="1800" b="1" kern="1200" dirty="0">
                          <a:solidFill>
                            <a:schemeClr val="dk1"/>
                          </a:solidFill>
                          <a:effectLst/>
                          <a:latin typeface="+mn-lt"/>
                          <a:ea typeface="+mn-ea"/>
                          <a:cs typeface="+mn-cs"/>
                        </a:rPr>
                        <a:t>Розділ </a:t>
                      </a:r>
                      <a:r>
                        <a:rPr lang="en-US" sz="1800" b="1" kern="1200" dirty="0">
                          <a:solidFill>
                            <a:schemeClr val="dk1"/>
                          </a:solidFill>
                          <a:effectLst/>
                          <a:latin typeface="+mn-lt"/>
                          <a:ea typeface="+mn-ea"/>
                          <a:cs typeface="+mn-cs"/>
                        </a:rPr>
                        <a:t>II</a:t>
                      </a:r>
                      <a:r>
                        <a:rPr lang="uk-UA" sz="1800" b="1" kern="1200" dirty="0">
                          <a:solidFill>
                            <a:schemeClr val="dk1"/>
                          </a:solidFill>
                          <a:effectLst/>
                          <a:latin typeface="+mn-lt"/>
                          <a:ea typeface="+mn-ea"/>
                          <a:cs typeface="+mn-cs"/>
                        </a:rPr>
                        <a:t>. Загальна характеристика сировини для кондитерських  виробі та основні принципи виробництва напівфабрикатів.</a:t>
                      </a:r>
                      <a:endParaRPr lang="uk-UA" dirty="0"/>
                    </a:p>
                  </a:txBody>
                  <a:tcPr/>
                </a:tc>
                <a:tc>
                  <a:txBody>
                    <a:bodyPr/>
                    <a:lstStyle/>
                    <a:p>
                      <a:r>
                        <a:rPr lang="uk-UA" dirty="0"/>
                        <a:t>44</a:t>
                      </a:r>
                    </a:p>
                  </a:txBody>
                  <a:tcPr/>
                </a:tc>
                <a:extLst>
                  <a:ext uri="{0D108BD9-81ED-4DB2-BD59-A6C34878D82A}">
                    <a16:rowId xmlns:a16="http://schemas.microsoft.com/office/drawing/2014/main" xmlns="" val="3961195185"/>
                  </a:ext>
                </a:extLst>
              </a:tr>
              <a:tr h="370840">
                <a:tc>
                  <a:txBody>
                    <a:bodyPr/>
                    <a:lstStyle/>
                    <a:p>
                      <a:endParaRPr lang="uk-UA"/>
                    </a:p>
                  </a:txBody>
                  <a:tcPr/>
                </a:tc>
                <a:tc>
                  <a:txBody>
                    <a:bodyPr/>
                    <a:lstStyle/>
                    <a:p>
                      <a:r>
                        <a:rPr lang="uk-UA" sz="1800" b="1" kern="1200" dirty="0">
                          <a:solidFill>
                            <a:schemeClr val="dk1"/>
                          </a:solidFill>
                          <a:effectLst/>
                          <a:latin typeface="+mn-lt"/>
                          <a:ea typeface="+mn-ea"/>
                          <a:cs typeface="+mn-cs"/>
                        </a:rPr>
                        <a:t>Розділ.</a:t>
                      </a:r>
                      <a:r>
                        <a:rPr lang="en-US" sz="1800" b="1" kern="1200" dirty="0">
                          <a:solidFill>
                            <a:schemeClr val="dk1"/>
                          </a:solidFill>
                          <a:effectLst/>
                          <a:latin typeface="+mn-lt"/>
                          <a:ea typeface="+mn-ea"/>
                          <a:cs typeface="+mn-cs"/>
                        </a:rPr>
                        <a:t>III</a:t>
                      </a:r>
                      <a:r>
                        <a:rPr lang="uk-UA" sz="1800" b="1" kern="1200" dirty="0">
                          <a:solidFill>
                            <a:schemeClr val="dk1"/>
                          </a:solidFill>
                          <a:effectLst/>
                          <a:latin typeface="+mn-lt"/>
                          <a:ea typeface="+mn-ea"/>
                          <a:cs typeface="+mn-cs"/>
                        </a:rPr>
                        <a:t>.Технології виробництва  кремів та оздоблювальних елементів.</a:t>
                      </a:r>
                      <a:endParaRPr lang="uk-UA" dirty="0"/>
                    </a:p>
                  </a:txBody>
                  <a:tcPr/>
                </a:tc>
                <a:tc>
                  <a:txBody>
                    <a:bodyPr/>
                    <a:lstStyle/>
                    <a:p>
                      <a:r>
                        <a:rPr lang="uk-UA" dirty="0"/>
                        <a:t>28</a:t>
                      </a:r>
                    </a:p>
                  </a:txBody>
                  <a:tcPr/>
                </a:tc>
                <a:extLst>
                  <a:ext uri="{0D108BD9-81ED-4DB2-BD59-A6C34878D82A}">
                    <a16:rowId xmlns:a16="http://schemas.microsoft.com/office/drawing/2014/main" xmlns="" val="869723869"/>
                  </a:ext>
                </a:extLst>
              </a:tr>
              <a:tr h="370840">
                <a:tc>
                  <a:txBody>
                    <a:bodyPr/>
                    <a:lstStyle/>
                    <a:p>
                      <a:endParaRPr lang="uk-UA"/>
                    </a:p>
                  </a:txBody>
                  <a:tcPr/>
                </a:tc>
                <a:tc>
                  <a:txBody>
                    <a:bodyPr/>
                    <a:lstStyle/>
                    <a:p>
                      <a:r>
                        <a:rPr lang="uk-UA" sz="1800" b="1" kern="1200" dirty="0">
                          <a:solidFill>
                            <a:schemeClr val="dk1"/>
                          </a:solidFill>
                          <a:effectLst/>
                          <a:latin typeface="+mn-lt"/>
                          <a:ea typeface="+mn-ea"/>
                          <a:cs typeface="+mn-cs"/>
                        </a:rPr>
                        <a:t>Розділ </a:t>
                      </a:r>
                      <a:r>
                        <a:rPr lang="en-US" sz="1800" b="1" kern="1200" dirty="0">
                          <a:solidFill>
                            <a:schemeClr val="dk1"/>
                          </a:solidFill>
                          <a:effectLst/>
                          <a:latin typeface="+mn-lt"/>
                          <a:ea typeface="+mn-ea"/>
                          <a:cs typeface="+mn-cs"/>
                        </a:rPr>
                        <a:t>IV</a:t>
                      </a:r>
                      <a:r>
                        <a:rPr lang="uk-UA" sz="1800" b="1" kern="1200" dirty="0">
                          <a:solidFill>
                            <a:schemeClr val="dk1"/>
                          </a:solidFill>
                          <a:effectLst/>
                          <a:latin typeface="+mn-lt"/>
                          <a:ea typeface="+mn-ea"/>
                          <a:cs typeface="+mn-cs"/>
                        </a:rPr>
                        <a:t>. Технології виробництва печива, тортів. Асортимент , особливості їх оздоблення.</a:t>
                      </a:r>
                      <a:endParaRPr lang="uk-UA" dirty="0"/>
                    </a:p>
                  </a:txBody>
                  <a:tcPr/>
                </a:tc>
                <a:tc>
                  <a:txBody>
                    <a:bodyPr/>
                    <a:lstStyle/>
                    <a:p>
                      <a:r>
                        <a:rPr lang="uk-UA" dirty="0"/>
                        <a:t>54</a:t>
                      </a:r>
                    </a:p>
                  </a:txBody>
                  <a:tcPr/>
                </a:tc>
                <a:extLst>
                  <a:ext uri="{0D108BD9-81ED-4DB2-BD59-A6C34878D82A}">
                    <a16:rowId xmlns:a16="http://schemas.microsoft.com/office/drawing/2014/main" xmlns="" val="3451104403"/>
                  </a:ext>
                </a:extLst>
              </a:tr>
              <a:tr h="370840">
                <a:tc>
                  <a:txBody>
                    <a:bodyPr/>
                    <a:lstStyle/>
                    <a:p>
                      <a:endParaRPr lang="uk-UA"/>
                    </a:p>
                  </a:txBody>
                  <a:tcPr/>
                </a:tc>
                <a:tc>
                  <a:txBody>
                    <a:bodyPr/>
                    <a:lstStyle/>
                    <a:p>
                      <a:r>
                        <a:rPr lang="uk-UA" sz="1800" b="1" kern="1200" dirty="0">
                          <a:solidFill>
                            <a:schemeClr val="dk1"/>
                          </a:solidFill>
                          <a:effectLst/>
                          <a:latin typeface="+mn-lt"/>
                          <a:ea typeface="+mn-ea"/>
                          <a:cs typeface="+mn-cs"/>
                        </a:rPr>
                        <a:t>Розділ</a:t>
                      </a:r>
                      <a:r>
                        <a:rPr lang="en-US" sz="1800" b="1" kern="1200" dirty="0">
                          <a:solidFill>
                            <a:schemeClr val="dk1"/>
                          </a:solidFill>
                          <a:effectLst/>
                          <a:latin typeface="+mn-lt"/>
                          <a:ea typeface="+mn-ea"/>
                          <a:cs typeface="+mn-cs"/>
                        </a:rPr>
                        <a:t>V</a:t>
                      </a:r>
                      <a:r>
                        <a:rPr lang="uk-UA" sz="1800" b="1" kern="1200" dirty="0">
                          <a:solidFill>
                            <a:schemeClr val="dk1"/>
                          </a:solidFill>
                          <a:effectLst/>
                          <a:latin typeface="+mn-lt"/>
                          <a:ea typeface="+mn-ea"/>
                          <a:cs typeface="+mn-cs"/>
                        </a:rPr>
                        <a:t>.Технології виробництва тістечок, рулетів .</a:t>
                      </a:r>
                      <a:endParaRPr lang="uk-UA" dirty="0"/>
                    </a:p>
                  </a:txBody>
                  <a:tcPr/>
                </a:tc>
                <a:tc>
                  <a:txBody>
                    <a:bodyPr/>
                    <a:lstStyle/>
                    <a:p>
                      <a:r>
                        <a:rPr lang="uk-UA" dirty="0"/>
                        <a:t>26</a:t>
                      </a:r>
                    </a:p>
                  </a:txBody>
                  <a:tcPr/>
                </a:tc>
                <a:extLst>
                  <a:ext uri="{0D108BD9-81ED-4DB2-BD59-A6C34878D82A}">
                    <a16:rowId xmlns:a16="http://schemas.microsoft.com/office/drawing/2014/main" xmlns="" val="3363619549"/>
                  </a:ext>
                </a:extLst>
              </a:tr>
              <a:tr h="370840">
                <a:tc>
                  <a:txBody>
                    <a:bodyPr/>
                    <a:lstStyle/>
                    <a:p>
                      <a:endParaRPr lang="uk-UA"/>
                    </a:p>
                  </a:txBody>
                  <a:tcPr/>
                </a:tc>
                <a:tc>
                  <a:txBody>
                    <a:bodyPr/>
                    <a:lstStyle/>
                    <a:p>
                      <a:r>
                        <a:rPr lang="uk-UA" sz="1800" b="1" kern="1200" dirty="0">
                          <a:solidFill>
                            <a:schemeClr val="dk1"/>
                          </a:solidFill>
                          <a:effectLst/>
                          <a:latin typeface="+mn-lt"/>
                          <a:ea typeface="+mn-ea"/>
                          <a:cs typeface="+mn-cs"/>
                        </a:rPr>
                        <a:t>Розділ</a:t>
                      </a:r>
                      <a:r>
                        <a:rPr lang="en-US" sz="1800" b="1" kern="1200" dirty="0">
                          <a:solidFill>
                            <a:schemeClr val="dk1"/>
                          </a:solidFill>
                          <a:effectLst/>
                          <a:latin typeface="+mn-lt"/>
                          <a:ea typeface="+mn-ea"/>
                          <a:cs typeface="+mn-cs"/>
                        </a:rPr>
                        <a:t>VI</a:t>
                      </a:r>
                      <a:r>
                        <a:rPr lang="uk-UA" sz="1800" b="1" kern="1200" dirty="0">
                          <a:solidFill>
                            <a:schemeClr val="dk1"/>
                          </a:solidFill>
                          <a:effectLst/>
                          <a:latin typeface="+mn-lt"/>
                          <a:ea typeface="+mn-ea"/>
                          <a:cs typeface="+mn-cs"/>
                        </a:rPr>
                        <a:t>. Технологія виробництва мармелади,  пастили .зефіру, та  цукерок  ручної роботи.</a:t>
                      </a:r>
                      <a:endParaRPr lang="uk-UA" dirty="0"/>
                    </a:p>
                  </a:txBody>
                  <a:tcPr/>
                </a:tc>
                <a:tc>
                  <a:txBody>
                    <a:bodyPr/>
                    <a:lstStyle/>
                    <a:p>
                      <a:r>
                        <a:rPr lang="uk-UA" dirty="0"/>
                        <a:t>42</a:t>
                      </a:r>
                    </a:p>
                  </a:txBody>
                  <a:tcPr/>
                </a:tc>
                <a:extLst>
                  <a:ext uri="{0D108BD9-81ED-4DB2-BD59-A6C34878D82A}">
                    <a16:rowId xmlns:a16="http://schemas.microsoft.com/office/drawing/2014/main" xmlns="" val="2955896791"/>
                  </a:ext>
                </a:extLst>
              </a:tr>
              <a:tr h="370840">
                <a:tc>
                  <a:txBody>
                    <a:bodyPr/>
                    <a:lstStyle/>
                    <a:p>
                      <a:endParaRPr lang="uk-UA"/>
                    </a:p>
                  </a:txBody>
                  <a:tcPr/>
                </a:tc>
                <a:tc>
                  <a:txBody>
                    <a:bodyPr/>
                    <a:lstStyle/>
                    <a:p>
                      <a:r>
                        <a:rPr lang="uk-UA" dirty="0"/>
                        <a:t>Разом</a:t>
                      </a:r>
                    </a:p>
                  </a:txBody>
                  <a:tcPr/>
                </a:tc>
                <a:tc>
                  <a:txBody>
                    <a:bodyPr/>
                    <a:lstStyle/>
                    <a:p>
                      <a:r>
                        <a:rPr lang="uk-UA" dirty="0"/>
                        <a:t>210</a:t>
                      </a:r>
                    </a:p>
                  </a:txBody>
                  <a:tcPr/>
                </a:tc>
                <a:extLst>
                  <a:ext uri="{0D108BD9-81ED-4DB2-BD59-A6C34878D82A}">
                    <a16:rowId xmlns:a16="http://schemas.microsoft.com/office/drawing/2014/main" xmlns="" val="1165681464"/>
                  </a:ext>
                </a:extLst>
              </a:tr>
            </a:tbl>
          </a:graphicData>
        </a:graphic>
      </p:graphicFrame>
    </p:spTree>
    <p:extLst>
      <p:ext uri="{BB962C8B-B14F-4D97-AF65-F5344CB8AC3E}">
        <p14:creationId xmlns:p14="http://schemas.microsoft.com/office/powerpoint/2010/main" val="215764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Прямоугольник 1"/>
          <p:cNvSpPr/>
          <p:nvPr/>
        </p:nvSpPr>
        <p:spPr>
          <a:xfrm>
            <a:off x="2123260" y="95240"/>
            <a:ext cx="4513336"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lnSpc>
                <a:spcPct val="100000"/>
              </a:lnSpc>
            </a:pPr>
            <a:r>
              <a:rPr lang="uk-UA" sz="2000" b="1" u="none" strike="noStrike" dirty="0">
                <a:solidFill>
                  <a:schemeClr val="bg1"/>
                </a:solidFill>
                <a:uFillTx/>
                <a:latin typeface="Times New Roman" panose="02020603050405020304" pitchFamily="18" charset="0"/>
                <a:cs typeface="Times New Roman" panose="02020603050405020304" pitchFamily="18" charset="0"/>
              </a:rPr>
              <a:t> Теми лекцій</a:t>
            </a:r>
          </a:p>
        </p:txBody>
      </p:sp>
      <p:sp>
        <p:nvSpPr>
          <p:cNvPr id="3" name="Rectangle 1">
            <a:extLst>
              <a:ext uri="{FF2B5EF4-FFF2-40B4-BE49-F238E27FC236}">
                <a16:creationId xmlns:a16="http://schemas.microsoft.com/office/drawing/2014/main" xmlns="" id="{7B085FA6-CBBA-43B0-AEDB-6E690E49EF8D}"/>
              </a:ext>
            </a:extLst>
          </p:cNvPr>
          <p:cNvSpPr>
            <a:spLocks noChangeArrowheads="1"/>
          </p:cNvSpPr>
          <p:nvPr/>
        </p:nvSpPr>
        <p:spPr bwMode="auto">
          <a:xfrm>
            <a:off x="552659" y="1032503"/>
            <a:ext cx="8591341" cy="4678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1.</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Кондитерське мистецтво в історичному просторі України.  Кондитерські вироби як вид кулінарного мистецтва, класифікація, асортимент.</a:t>
            </a:r>
          </a:p>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2.</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Безпека професійної діяльності кондитерів. Вимоги охорони праці, санітарні та гігієнічні правила.</a:t>
            </a:r>
          </a:p>
          <a:p>
            <a:pPr marL="0" marR="0" lvl="0" indent="0" algn="l" defTabSz="914400" rtl="0" eaLnBrk="0" fontAlgn="base" latinLnBrk="0" hangingPunct="0">
              <a:lnSpc>
                <a:spcPct val="100000"/>
              </a:lnSpc>
              <a:spcBef>
                <a:spcPct val="0"/>
              </a:spcBef>
              <a:spcAft>
                <a:spcPct val="0"/>
              </a:spcAft>
              <a:buClrTx/>
              <a:buSzTx/>
              <a:tabLst/>
            </a:pPr>
            <a:r>
              <a:rPr lang="uk-UA" altLang="uk-UA" sz="1400" dirty="0">
                <a:solidFill>
                  <a:schemeClr val="bg1"/>
                </a:solidFill>
                <a:latin typeface="Times New Roman" panose="02020603050405020304" pitchFamily="18" charset="0"/>
                <a:cs typeface="Times New Roman" panose="02020603050405020304" pitchFamily="18" charset="0"/>
              </a:rPr>
              <a:t>3.</a:t>
            </a:r>
            <a:r>
              <a:rPr kumimoji="0" lang="uk-UA" altLang="uk-UA" sz="140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Технічне оснащення кондитерського цеху. Устаткування, інвентар, інструменти, посуд.</a:t>
            </a:r>
          </a:p>
          <a:p>
            <a:pPr>
              <a:buFont typeface="+mj-lt"/>
              <a:buAutoNum type="arabicPeriod" startAt="4"/>
            </a:pPr>
            <a:r>
              <a:rPr lang="uk-UA" sz="1400" dirty="0">
                <a:solidFill>
                  <a:schemeClr val="bg1"/>
                </a:solidFill>
                <a:latin typeface="Times New Roman" panose="02020603050405020304" pitchFamily="18" charset="0"/>
                <a:cs typeface="Times New Roman" panose="02020603050405020304" pitchFamily="18" charset="0"/>
              </a:rPr>
              <a:t> Борошно та крохмальні продукти. Властивості, роль у </a:t>
            </a:r>
            <a:r>
              <a:rPr lang="uk-UA" sz="1400" dirty="0" err="1">
                <a:solidFill>
                  <a:schemeClr val="bg1"/>
                </a:solidFill>
                <a:latin typeface="Times New Roman" panose="02020603050405020304" pitchFamily="18" charset="0"/>
                <a:cs typeface="Times New Roman" panose="02020603050405020304" pitchFamily="18" charset="0"/>
              </a:rPr>
              <a:t>технології.Цукор</a:t>
            </a:r>
            <a:r>
              <a:rPr lang="uk-UA" sz="1400" dirty="0">
                <a:solidFill>
                  <a:schemeClr val="bg1"/>
                </a:solidFill>
                <a:latin typeface="Times New Roman" panose="02020603050405020304" pitchFamily="18" charset="0"/>
                <a:cs typeface="Times New Roman" panose="02020603050405020304" pitchFamily="18" charset="0"/>
              </a:rPr>
              <a:t>, мед, </a:t>
            </a:r>
            <a:r>
              <a:rPr lang="uk-UA" sz="1400" dirty="0" err="1">
                <a:solidFill>
                  <a:schemeClr val="bg1"/>
                </a:solidFill>
                <a:latin typeface="Times New Roman" panose="02020603050405020304" pitchFamily="18" charset="0"/>
                <a:cs typeface="Times New Roman" panose="02020603050405020304" pitchFamily="18" charset="0"/>
              </a:rPr>
              <a:t>цукрозамінники</a:t>
            </a:r>
            <a:r>
              <a:rPr lang="uk-UA" sz="1400" dirty="0">
                <a:solidFill>
                  <a:schemeClr val="bg1"/>
                </a:solidFill>
                <a:latin typeface="Times New Roman" panose="02020603050405020304" pitchFamily="18" charset="0"/>
                <a:cs typeface="Times New Roman" panose="02020603050405020304" pitchFamily="18" charset="0"/>
              </a:rPr>
              <a:t>. Види, властивості, застосування.</a:t>
            </a:r>
          </a:p>
          <a:p>
            <a:pPr>
              <a:buFont typeface="+mj-lt"/>
              <a:buAutoNum type="arabicPeriod" startAt="4"/>
            </a:pPr>
            <a:r>
              <a:rPr lang="uk-UA" sz="1400" dirty="0">
                <a:solidFill>
                  <a:schemeClr val="bg1"/>
                </a:solidFill>
                <a:latin typeface="Times New Roman" panose="02020603050405020304" pitchFamily="18" charset="0"/>
                <a:cs typeface="Times New Roman" panose="02020603050405020304" pitchFamily="18" charset="0"/>
              </a:rPr>
              <a:t>Жири та </a:t>
            </a:r>
            <a:r>
              <a:rPr lang="uk-UA" sz="1400" dirty="0" err="1">
                <a:solidFill>
                  <a:schemeClr val="bg1"/>
                </a:solidFill>
                <a:latin typeface="Times New Roman" panose="02020603050405020304" pitchFamily="18" charset="0"/>
                <a:cs typeface="Times New Roman" panose="02020603050405020304" pitchFamily="18" charset="0"/>
              </a:rPr>
              <a:t>жировмісні</a:t>
            </a:r>
            <a:r>
              <a:rPr lang="uk-UA" sz="1400" dirty="0">
                <a:solidFill>
                  <a:schemeClr val="bg1"/>
                </a:solidFill>
                <a:latin typeface="Times New Roman" panose="02020603050405020304" pitchFamily="18" charset="0"/>
                <a:cs typeface="Times New Roman" panose="02020603050405020304" pitchFamily="18" charset="0"/>
              </a:rPr>
              <a:t> продукти. Масла, </a:t>
            </a:r>
            <a:r>
              <a:rPr lang="uk-UA" sz="1400" dirty="0" err="1">
                <a:solidFill>
                  <a:schemeClr val="bg1"/>
                </a:solidFill>
                <a:latin typeface="Times New Roman" panose="02020603050405020304" pitchFamily="18" charset="0"/>
                <a:cs typeface="Times New Roman" panose="02020603050405020304" pitchFamily="18" charset="0"/>
              </a:rPr>
              <a:t>маргарини</a:t>
            </a:r>
            <a:r>
              <a:rPr lang="uk-UA" sz="1400" dirty="0">
                <a:solidFill>
                  <a:schemeClr val="bg1"/>
                </a:solidFill>
                <a:latin typeface="Times New Roman" panose="02020603050405020304" pitchFamily="18" charset="0"/>
                <a:cs typeface="Times New Roman" panose="02020603050405020304" pitchFamily="18" charset="0"/>
              </a:rPr>
              <a:t>, </a:t>
            </a:r>
            <a:r>
              <a:rPr lang="uk-UA" sz="1400" dirty="0" err="1">
                <a:solidFill>
                  <a:schemeClr val="bg1"/>
                </a:solidFill>
                <a:latin typeface="Times New Roman" panose="02020603050405020304" pitchFamily="18" charset="0"/>
                <a:cs typeface="Times New Roman" panose="02020603050405020304" pitchFamily="18" charset="0"/>
              </a:rPr>
              <a:t>замінники.Молочна</a:t>
            </a:r>
            <a:r>
              <a:rPr lang="uk-UA" sz="1400" dirty="0">
                <a:solidFill>
                  <a:schemeClr val="bg1"/>
                </a:solidFill>
                <a:latin typeface="Times New Roman" panose="02020603050405020304" pitchFamily="18" charset="0"/>
                <a:cs typeface="Times New Roman" panose="02020603050405020304" pitchFamily="18" charset="0"/>
              </a:rPr>
              <a:t> сировина та яйця. Значення і </a:t>
            </a:r>
            <a:r>
              <a:rPr lang="uk-UA" sz="1400" dirty="0" err="1">
                <a:solidFill>
                  <a:schemeClr val="bg1"/>
                </a:solidFill>
                <a:latin typeface="Times New Roman" panose="02020603050405020304" pitchFamily="18" charset="0"/>
                <a:cs typeface="Times New Roman" panose="02020603050405020304" pitchFamily="18" charset="0"/>
              </a:rPr>
              <a:t>використання.Фруктово</a:t>
            </a:r>
            <a:r>
              <a:rPr lang="uk-UA" sz="1400" dirty="0">
                <a:solidFill>
                  <a:schemeClr val="bg1"/>
                </a:solidFill>
                <a:latin typeface="Times New Roman" panose="02020603050405020304" pitchFamily="18" charset="0"/>
                <a:cs typeface="Times New Roman" panose="02020603050405020304" pitchFamily="18" charset="0"/>
              </a:rPr>
              <a:t>-ягідна та овочева сировина. Насіння та </a:t>
            </a:r>
            <a:r>
              <a:rPr lang="uk-UA" sz="1400" dirty="0" err="1">
                <a:solidFill>
                  <a:schemeClr val="bg1"/>
                </a:solidFill>
                <a:latin typeface="Times New Roman" panose="02020603050405020304" pitchFamily="18" charset="0"/>
                <a:cs typeface="Times New Roman" panose="02020603050405020304" pitchFamily="18" charset="0"/>
              </a:rPr>
              <a:t>горіхи.Смако</a:t>
            </a:r>
            <a:r>
              <a:rPr lang="uk-UA" sz="1400" dirty="0">
                <a:solidFill>
                  <a:schemeClr val="bg1"/>
                </a:solidFill>
                <a:latin typeface="Times New Roman" panose="02020603050405020304" pitchFamily="18" charset="0"/>
                <a:cs typeface="Times New Roman" panose="02020603050405020304" pitchFamily="18" charset="0"/>
              </a:rPr>
              <a:t>-ароматична сировина. Какао, кава, ваніль та </a:t>
            </a:r>
            <a:r>
              <a:rPr lang="uk-UA" sz="1400" dirty="0" err="1">
                <a:solidFill>
                  <a:schemeClr val="bg1"/>
                </a:solidFill>
                <a:latin typeface="Times New Roman" panose="02020603050405020304" pitchFamily="18" charset="0"/>
                <a:cs typeface="Times New Roman" panose="02020603050405020304" pitchFamily="18" charset="0"/>
              </a:rPr>
              <a:t>інші.Желюючі</a:t>
            </a:r>
            <a:r>
              <a:rPr lang="uk-UA" sz="1400" dirty="0">
                <a:solidFill>
                  <a:schemeClr val="bg1"/>
                </a:solidFill>
                <a:latin typeface="Times New Roman" panose="02020603050405020304" pitchFamily="18" charset="0"/>
                <a:cs typeface="Times New Roman" panose="02020603050405020304" pitchFamily="18" charset="0"/>
              </a:rPr>
              <a:t> речовини. Агар, желатин, пектин.</a:t>
            </a:r>
          </a:p>
          <a:p>
            <a:pPr>
              <a:buFont typeface="+mj-lt"/>
              <a:buAutoNum type="arabicPeriod" startAt="4"/>
            </a:pPr>
            <a:r>
              <a:rPr lang="uk-UA" sz="1400" dirty="0">
                <a:solidFill>
                  <a:schemeClr val="bg1"/>
                </a:solidFill>
                <a:latin typeface="Times New Roman" panose="02020603050405020304" pitchFamily="18" charset="0"/>
                <a:cs typeface="Times New Roman" panose="02020603050405020304" pitchFamily="18" charset="0"/>
              </a:rPr>
              <a:t>Дріжджі, сіль та вода. Харчові добавки та </a:t>
            </a:r>
            <a:r>
              <a:rPr lang="uk-UA" sz="1400" dirty="0" err="1">
                <a:solidFill>
                  <a:schemeClr val="bg1"/>
                </a:solidFill>
                <a:latin typeface="Times New Roman" panose="02020603050405020304" pitchFamily="18" charset="0"/>
                <a:cs typeface="Times New Roman" panose="02020603050405020304" pitchFamily="18" charset="0"/>
              </a:rPr>
              <a:t>поліпшувачі.Харчові</a:t>
            </a:r>
            <a:r>
              <a:rPr lang="uk-UA" sz="1400" dirty="0">
                <a:solidFill>
                  <a:schemeClr val="bg1"/>
                </a:solidFill>
                <a:latin typeface="Times New Roman" panose="02020603050405020304" pitchFamily="18" charset="0"/>
                <a:cs typeface="Times New Roman" panose="02020603050405020304" pitchFamily="18" charset="0"/>
              </a:rPr>
              <a:t> барвники. Натуральні та синтетичні.</a:t>
            </a:r>
          </a:p>
          <a:p>
            <a:pPr>
              <a:buFont typeface="+mj-lt"/>
              <a:buAutoNum type="arabicPeriod" startAt="4"/>
            </a:pPr>
            <a:r>
              <a:rPr lang="uk-UA" sz="1400" dirty="0">
                <a:solidFill>
                  <a:schemeClr val="bg1"/>
                </a:solidFill>
                <a:latin typeface="Times New Roman" panose="02020603050405020304" pitchFamily="18" charset="0"/>
                <a:cs typeface="Times New Roman" panose="02020603050405020304" pitchFamily="18" charset="0"/>
              </a:rPr>
              <a:t>Бісквітні напівфабрикати. Технологія </a:t>
            </a:r>
            <a:r>
              <a:rPr lang="uk-UA" sz="1400" dirty="0" err="1">
                <a:solidFill>
                  <a:schemeClr val="bg1"/>
                </a:solidFill>
                <a:latin typeface="Times New Roman" panose="02020603050405020304" pitchFamily="18" charset="0"/>
                <a:cs typeface="Times New Roman" panose="02020603050405020304" pitchFamily="18" charset="0"/>
              </a:rPr>
              <a:t>виробництва.Заварні</a:t>
            </a:r>
            <a:r>
              <a:rPr lang="uk-UA" sz="1400" dirty="0">
                <a:solidFill>
                  <a:schemeClr val="bg1"/>
                </a:solidFill>
                <a:latin typeface="Times New Roman" panose="02020603050405020304" pitchFamily="18" charset="0"/>
                <a:cs typeface="Times New Roman" panose="02020603050405020304" pitchFamily="18" charset="0"/>
              </a:rPr>
              <a:t> та білково-</a:t>
            </a:r>
            <a:r>
              <a:rPr lang="uk-UA" sz="1400" dirty="0" err="1">
                <a:solidFill>
                  <a:schemeClr val="bg1"/>
                </a:solidFill>
                <a:latin typeface="Times New Roman" panose="02020603050405020304" pitchFamily="18" charset="0"/>
                <a:cs typeface="Times New Roman" panose="02020603050405020304" pitchFamily="18" charset="0"/>
              </a:rPr>
              <a:t>збивні</a:t>
            </a:r>
            <a:r>
              <a:rPr lang="uk-UA" sz="1400" dirty="0">
                <a:solidFill>
                  <a:schemeClr val="bg1"/>
                </a:solidFill>
                <a:latin typeface="Times New Roman" panose="02020603050405020304" pitchFamily="18" charset="0"/>
                <a:cs typeface="Times New Roman" panose="02020603050405020304" pitchFamily="18" charset="0"/>
              </a:rPr>
              <a:t> напівфабрикати. Білково-горіхові напівфабрикати.</a:t>
            </a:r>
          </a:p>
          <a:p>
            <a:pPr>
              <a:buFont typeface="+mj-lt"/>
              <a:buAutoNum type="arabicPeriod" startAt="4"/>
            </a:pPr>
            <a:r>
              <a:rPr lang="uk-UA" sz="1400" dirty="0">
                <a:solidFill>
                  <a:schemeClr val="bg1"/>
                </a:solidFill>
                <a:latin typeface="Times New Roman" panose="02020603050405020304" pitchFamily="18" charset="0"/>
                <a:cs typeface="Times New Roman" panose="02020603050405020304" pitchFamily="18" charset="0"/>
              </a:rPr>
              <a:t>Листкове тісто: технологія виробництва.</a:t>
            </a:r>
          </a:p>
          <a:p>
            <a:pPr>
              <a:buFont typeface="+mj-lt"/>
              <a:buAutoNum type="arabicPeriod" startAt="4"/>
            </a:pPr>
            <a:r>
              <a:rPr lang="uk-UA" sz="1400" dirty="0">
                <a:solidFill>
                  <a:schemeClr val="bg1"/>
                </a:solidFill>
                <a:latin typeface="Times New Roman" panose="02020603050405020304" pitchFamily="18" charset="0"/>
                <a:cs typeface="Times New Roman" panose="02020603050405020304" pitchFamily="18" charset="0"/>
              </a:rPr>
              <a:t>Пісочне тісто. </a:t>
            </a:r>
          </a:p>
          <a:p>
            <a:pPr>
              <a:buFont typeface="+mj-lt"/>
              <a:buAutoNum type="arabicPeriod" startAt="4"/>
            </a:pPr>
            <a:r>
              <a:rPr lang="uk-UA" sz="1400" dirty="0">
                <a:solidFill>
                  <a:schemeClr val="bg1"/>
                </a:solidFill>
                <a:latin typeface="Times New Roman" panose="02020603050405020304" pitchFamily="18" charset="0"/>
                <a:cs typeface="Times New Roman" panose="02020603050405020304" pitchFamily="18" charset="0"/>
              </a:rPr>
              <a:t>Сучасні тенденції у виготовленні напівфабрикатів</a:t>
            </a:r>
          </a:p>
          <a:p>
            <a:r>
              <a:rPr lang="uk-UA" sz="1400" dirty="0">
                <a:solidFill>
                  <a:schemeClr val="bg1"/>
                </a:solidFill>
                <a:latin typeface="Times New Roman" panose="02020603050405020304" pitchFamily="18" charset="0"/>
                <a:cs typeface="Times New Roman" panose="02020603050405020304" pitchFamily="18" charset="0"/>
              </a:rPr>
              <a:t>11.Масляні креми та креми на основі сиропів.</a:t>
            </a:r>
          </a:p>
          <a:p>
            <a:r>
              <a:rPr lang="uk-UA" sz="1400" dirty="0">
                <a:solidFill>
                  <a:schemeClr val="bg1"/>
                </a:solidFill>
                <a:latin typeface="Times New Roman" panose="02020603050405020304" pitchFamily="18" charset="0"/>
                <a:cs typeface="Times New Roman" panose="02020603050405020304" pitchFamily="18" charset="0"/>
              </a:rPr>
              <a:t>12 Заварний і білковий креми. Види, </a:t>
            </a:r>
            <a:r>
              <a:rPr lang="uk-UA" sz="1400" dirty="0" err="1">
                <a:solidFill>
                  <a:schemeClr val="bg1"/>
                </a:solidFill>
                <a:latin typeface="Times New Roman" panose="02020603050405020304" pitchFamily="18" charset="0"/>
                <a:cs typeface="Times New Roman" panose="02020603050405020304" pitchFamily="18" charset="0"/>
              </a:rPr>
              <a:t>застосування.Вершкові</a:t>
            </a:r>
            <a:r>
              <a:rPr lang="uk-UA" sz="1400" dirty="0">
                <a:solidFill>
                  <a:schemeClr val="bg1"/>
                </a:solidFill>
                <a:latin typeface="Times New Roman" panose="02020603050405020304" pitchFamily="18" charset="0"/>
                <a:cs typeface="Times New Roman" panose="02020603050405020304" pitchFamily="18" charset="0"/>
              </a:rPr>
              <a:t> та сметанні креми.</a:t>
            </a:r>
          </a:p>
          <a:p>
            <a:r>
              <a:rPr lang="uk-UA" sz="1400" dirty="0">
                <a:solidFill>
                  <a:schemeClr val="bg1"/>
                </a:solidFill>
                <a:latin typeface="Times New Roman" panose="02020603050405020304" pitchFamily="18" charset="0"/>
                <a:cs typeface="Times New Roman" panose="02020603050405020304" pitchFamily="18" charset="0"/>
              </a:rPr>
              <a:t>13Сиропи, помадки, шоколадні маси.</a:t>
            </a:r>
          </a:p>
          <a:p>
            <a:r>
              <a:rPr lang="uk-UA" sz="1400" dirty="0">
                <a:solidFill>
                  <a:schemeClr val="bg1"/>
                </a:solidFill>
                <a:latin typeface="Times New Roman" panose="02020603050405020304" pitchFamily="18" charset="0"/>
                <a:cs typeface="Times New Roman" panose="02020603050405020304" pitchFamily="18" charset="0"/>
              </a:rPr>
              <a:t>14.Карамель та оздоблювальні вироби з </a:t>
            </a:r>
            <a:r>
              <a:rPr lang="uk-UA" sz="1400" dirty="0" err="1">
                <a:solidFill>
                  <a:schemeClr val="bg1"/>
                </a:solidFill>
                <a:latin typeface="Times New Roman" panose="02020603050405020304" pitchFamily="18" charset="0"/>
                <a:cs typeface="Times New Roman" panose="02020603050405020304" pitchFamily="18" charset="0"/>
              </a:rPr>
              <a:t>неї.Грильяж</a:t>
            </a:r>
            <a:r>
              <a:rPr lang="uk-UA" sz="1400" dirty="0">
                <a:solidFill>
                  <a:schemeClr val="bg1"/>
                </a:solidFill>
                <a:latin typeface="Times New Roman" panose="02020603050405020304" pitchFamily="18" charset="0"/>
                <a:cs typeface="Times New Roman" panose="02020603050405020304" pitchFamily="18" charset="0"/>
              </a:rPr>
              <a:t>, марципан, цукрові мастики та елементи оздоблення.</a:t>
            </a:r>
          </a:p>
          <a:p>
            <a:pPr>
              <a:buFont typeface="+mj-lt"/>
              <a:buAutoNum type="arabicPeriod" startAt="4"/>
            </a:pPr>
            <a:endParaRPr lang="uk-UA" sz="14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09021860"/>
      </p:ext>
    </p:extLst>
  </p:cSld>
  <p:clrMapOvr>
    <a:masterClrMapping/>
  </p:clrMapOvr>
</p:sld>
</file>

<file path=ppt/theme/_rels/theme13.xml.rels><?xml version="1.0" encoding="UTF-8" standalone="yes"?>
<Relationships xmlns="http://schemas.openxmlformats.org/package/2006/relationships"><Relationship Id="rId1" Type="http://schemas.openxmlformats.org/officeDocument/2006/relationships/image" Target="../media/image1.jpeg"/></Relationships>
</file>

<file path=ppt/theme/_rels/theme1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10.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11.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12.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13.xml><?xml version="1.0" encoding="utf-8"?>
<a:theme xmlns:a="http://schemas.openxmlformats.org/drawingml/2006/main" name="Схема">
  <a:themeElements>
    <a:clrScheme name="Схема">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Схема">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хема">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xmlns="" name="Circuit" id="{0AC2F7E7-15F5-431C-B2A2-456FE929F56C}" vid="{0911B802-464C-4241-8DD9-B60FF88E379F}"/>
    </a:ext>
  </a:extLst>
</a:theme>
</file>

<file path=ppt/theme/theme14.xml><?xml version="1.0" encoding="utf-8"?>
<a:theme xmlns:a="http://schemas.openxmlformats.org/drawingml/2006/main" name="1_Схема">
  <a:themeElements>
    <a:clrScheme name="Схема">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Схема">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хема">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xmlns="" name="Circuit" id="{0AC2F7E7-15F5-431C-B2A2-456FE929F56C}" vid="{0911B802-464C-4241-8DD9-B60FF88E379F}"/>
    </a:ext>
  </a:extLst>
</a:theme>
</file>

<file path=ppt/theme/theme15.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3.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4.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5.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6.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7.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8.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9.xml><?xml version="1.0" encoding="utf-8"?>
<a:theme xmlns:a="http://schemas.openxmlformats.org/drawingml/2006/main" name="Грань">
  <a:themeElements>
    <a:clrScheme name="Другая 6">
      <a:dk1>
        <a:srgbClr val="000080"/>
      </a:dk1>
      <a:lt1>
        <a:srgbClr val="FFFFFF"/>
      </a:lt1>
      <a:dk2>
        <a:srgbClr val="000099"/>
      </a:dk2>
      <a:lt2>
        <a:srgbClr val="FFFFFF"/>
      </a:lt2>
      <a:accent1>
        <a:srgbClr val="000080"/>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Грань">
      <a:majorFont>
        <a:latin typeface="Trebuchet MS"/>
        <a:ea typeface=""/>
        <a:cs typeface=""/>
      </a:majorFont>
      <a:minorFont>
        <a:latin typeface="Trebuchet MS"/>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1164</TotalTime>
  <Words>1671</Words>
  <Application>Microsoft Office PowerPoint</Application>
  <PresentationFormat>Екран (4:3)</PresentationFormat>
  <Paragraphs>249</Paragraphs>
  <Slides>16</Slides>
  <Notes>0</Notes>
  <HiddenSlides>0</HiddenSlides>
  <MMClips>0</MMClips>
  <ScaleCrop>false</ScaleCrop>
  <HeadingPairs>
    <vt:vector size="4" baseType="variant">
      <vt:variant>
        <vt:lpstr>Тема</vt:lpstr>
      </vt:variant>
      <vt:variant>
        <vt:i4>14</vt:i4>
      </vt:variant>
      <vt:variant>
        <vt:lpstr>Заголовки слайдів</vt:lpstr>
      </vt:variant>
      <vt:variant>
        <vt:i4>16</vt:i4>
      </vt:variant>
    </vt:vector>
  </HeadingPairs>
  <TitlesOfParts>
    <vt:vector size="30" baseType="lpstr">
      <vt:lpstr>Грань</vt:lpstr>
      <vt:lpstr>Грань</vt:lpstr>
      <vt:lpstr>Грань</vt:lpstr>
      <vt:lpstr>Грань</vt:lpstr>
      <vt:lpstr>Грань</vt:lpstr>
      <vt:lpstr>Грань</vt:lpstr>
      <vt:lpstr>Грань</vt:lpstr>
      <vt:lpstr>Грань</vt:lpstr>
      <vt:lpstr>Грань</vt:lpstr>
      <vt:lpstr>Грань</vt:lpstr>
      <vt:lpstr>Грань</vt:lpstr>
      <vt:lpstr>Грань</vt:lpstr>
      <vt:lpstr>Схема</vt:lpstr>
      <vt:lpstr>1_Схема</vt:lpstr>
      <vt:lpstr>Технології кондитерського виробництва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ФІНАНСИ ПІДПРИЄМСТВ</dc:title>
  <dc:creator>Пользователь</dc:creator>
  <cp:lastModifiedBy>admin</cp:lastModifiedBy>
  <cp:revision>96</cp:revision>
  <cp:lastPrinted>2025-06-11T12:28:56Z</cp:lastPrinted>
  <dcterms:created xsi:type="dcterms:W3CDTF">2024-02-06T17:10:51Z</dcterms:created>
  <dcterms:modified xsi:type="dcterms:W3CDTF">2025-08-25T08:03:18Z</dcterms:modified>
  <dc:language>uk-UA</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Екран (4:3)</vt:lpwstr>
  </property>
  <property fmtid="{D5CDD505-2E9C-101B-9397-08002B2CF9AE}" pid="3" name="Slides">
    <vt:i4>14</vt:i4>
  </property>
</Properties>
</file>