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3, 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3,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3, 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272213"/>
            <a:ext cx="3661314" cy="1260629"/>
          </a:xfrm>
        </p:spPr>
        <p:txBody>
          <a:bodyPr/>
          <a:lstStyle/>
          <a:p>
            <a:pPr algn="ctr"/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вивчення навчальної 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дисципліни відводиться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годин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кредити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ECTS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76672"/>
            <a:ext cx="4021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</a:p>
          <a:p>
            <a:pPr algn="ctr"/>
            <a:r>
              <a:rPr lang="uk-UA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дієтичного </a:t>
            </a:r>
            <a:r>
              <a:rPr lang="uk-UA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57665" y="2458343"/>
            <a:ext cx="39837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Вибірковий освітній компонент для здобувачів освіти </a:t>
            </a:r>
            <a:endParaRPr lang="uk-UA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спеціальності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181 Харчові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технології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uk-UA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ОПП Виробни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цтво харчової продукції </a:t>
            </a:r>
            <a:endParaRPr lang="uk-U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136" y="0"/>
            <a:ext cx="3473976" cy="2770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-1037" t="15412" r="-1"/>
          <a:stretch/>
        </p:blipFill>
        <p:spPr>
          <a:xfrm>
            <a:off x="4932039" y="2788591"/>
            <a:ext cx="3096345" cy="28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405960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Вимоги до знань та вмінь: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30344"/>
            <a:ext cx="5256700" cy="4248472"/>
          </a:xfrm>
        </p:spPr>
        <p:txBody>
          <a:bodyPr>
            <a:normAutofit fontScale="92500" lnSpcReduction="10000"/>
          </a:bodyPr>
          <a:lstStyle/>
          <a:p>
            <a:pPr marL="0" indent="36195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зміни основних поживних речовин, які відбуваються в процесі кулінарної обробки і вплив їх на засвоєння, якість готових страв і кулінарних виробів;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36195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методи раціонального використання сировини і впровадження безвідходної, ресурсозберігаючої технології;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терміни зберігання і реалізації напівфабрикатів і готових виробів;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36195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виробництво і використання охолоджених, швидкозаморожених напівфабрикатів і готових виробів;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60" y="1772816"/>
            <a:ext cx="2808195" cy="38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848872" cy="5760640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 засвоєння дисципліни у здобувачів фахової 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передвищої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освіти будуть сформовані наступні компетенції: </a:t>
            </a:r>
            <a:endParaRPr lang="uk-UA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 компетентності: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 і розуміння предметної області та професійної діяльності;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вчитися і оволодівати сучасними знаннями;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Навички використання інформаційних та комунікаційних технологій;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до пошуку та аналізу інформації з різних джерел;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оцінювати та забезпечувати якість виконуваних робіт;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Уміння розв’язувати поставлені задачі та приймати відповідні обґрунтовані рішення;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Спеціальні </a:t>
            </a:r>
            <a:r>
              <a:rPr lang="uk-UA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компретентності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впроваджувати у виробництво технології харчових продуктів на основі розуміння сутності перетворень основних компонентів продовольчої сировини впродовж технологічного процесу.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забезпечувати якість і безпеку продукції на основі відповідних стандартів та у межах систем управління безпечністю харчових продуктів під час їх виробництва і реалізації.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розробляти нові та удосконалювати існуючі харчові технології з врахуванням принципів раціонального харчування,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ресурсозаощадження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інтенсифікації технологічних процесів. Здатність визначати та аналізувати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нутрієнтний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 продовольчої сировини та враховувати його при розробленні нових та удосконаленні існуючих технологій харчових продуктів.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0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560840" cy="5544616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uk-UA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теми вивчення курсу</a:t>
            </a:r>
            <a:r>
              <a:rPr lang="uk-UA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принципи збалансованого харчування. Основи дієтичного харчування.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Кількісний та якісний склад їжі. Продуктова піраміда. Харчова цінність харчових продуктів: білки, жири, вуглеводи.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Лікувальне харчування при різних захворюваннях. Характеристика дієт № 1,2,5,7,8,9,10, 11,15.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-дієти і розвантажувальні дні. Роздільне харчування.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Технологія приготування і  відпуску дієтичних страв з овочів, круп, макаронних виробів, перших страв.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 денного меню згідно таблиці калорійності страв.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Асортимент, особливості приготування та відпуску дієтичних страв з м’яса, риби, птиці, кролика, соусів.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Технологія приготування виробів з тіста для дієтичного харчування.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дієтичних кисломолочних продуктів.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Солодкі страви для дієтичного харчування.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приготування та відпуск  страв для хворих з цукровим діабетом.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Маскуючі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страви.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Страви з гематогену, страви з дріжджів.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Сучасний погляд на дієти, причини ожиріння.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Wingdings" panose="05000000000000000000" pitchFamily="2" charset="2"/>
              <a:buChar char=""/>
            </a:pP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Геродієтичне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дитяче дієтичне харчування.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18930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133</TotalTime>
  <Words>401</Words>
  <Application>Microsoft Office PowerPoint</Application>
  <PresentationFormat>Экран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Bahnschrift</vt:lpstr>
      <vt:lpstr>Bahnschrift Light</vt:lpstr>
      <vt:lpstr>Calibri</vt:lpstr>
      <vt:lpstr>Century Gothic</vt:lpstr>
      <vt:lpstr>Times New Roman</vt:lpstr>
      <vt:lpstr>Wingdings</vt:lpstr>
      <vt:lpstr>Wingdings 2</vt:lpstr>
      <vt:lpstr>Остин</vt:lpstr>
      <vt:lpstr>Презентация PowerPoint</vt:lpstr>
      <vt:lpstr>Вимоги до знань та вмінь: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Users</dc:creator>
  <cp:lastModifiedBy>oleh pyrih</cp:lastModifiedBy>
  <cp:revision>11</cp:revision>
  <dcterms:created xsi:type="dcterms:W3CDTF">2022-01-27T16:19:01Z</dcterms:created>
  <dcterms:modified xsi:type="dcterms:W3CDTF">2023-04-03T18:37:50Z</dcterms:modified>
</cp:coreProperties>
</file>