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3"/>
    <p:sldId id="282" r:id="rId4"/>
    <p:sldId id="259" r:id="rId5"/>
    <p:sldId id="257" r:id="rId6"/>
    <p:sldId id="26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94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</a:fld>
            <a:endParaRPr lang="ru-RU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</a:fld>
            <a:endParaRPr lang="ru-RU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 panose="05020102010507070707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 panose="05020102010507070707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 panose="05020102010507070707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 panose="05020102010507070707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 panose="05020102010507070707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605" y="5588635"/>
            <a:ext cx="8305800" cy="1107440"/>
          </a:xfrm>
        </p:spPr>
        <p:txBody>
          <a:bodyPr>
            <a:normAutofit fontScale="90000"/>
          </a:bodyPr>
          <a:lstStyle/>
          <a:p>
            <a:pPr algn="ctr"/>
            <a:r>
              <a:rPr lang="uk-UA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  <a:t>Спеціальність 075 Маркетинг</a:t>
            </a:r>
            <a:br>
              <a:rPr lang="uk-UA" altLang="uk-UA" sz="311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</a:br>
            <a:r>
              <a:rPr lang="uk-UA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  <a:t>Освітньо-професійна програма “Маркетинг”</a:t>
            </a:r>
            <a:br>
              <a:rPr lang="uk-UA" altLang="uk-UA" sz="311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</a:br>
            <a:r>
              <a:rPr lang="uk-UA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  <a:t>І</a:t>
            </a:r>
            <a:r>
              <a:rPr lang="en-US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  <a:t>V</a:t>
            </a:r>
            <a:r>
              <a:rPr lang="uk-UA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  <a:t> семестр</a:t>
            </a:r>
            <a:br>
              <a:rPr lang="uk-UA" altLang="uk-UA" sz="3110" kern="0" dirty="0">
                <a:effectLst>
                  <a:outerShdw blurRad="38100" dist="38100" dir="2700000">
                    <a:srgbClr val="000000"/>
                  </a:outerShdw>
                </a:effectLst>
                <a:sym typeface="+mn-ea"/>
              </a:rPr>
            </a:br>
            <a:r>
              <a:rPr lang="uk-UA" altLang="en-US" sz="2665"/>
              <a:t>викладач: </a:t>
            </a:r>
            <a:r>
              <a:rPr lang="uk-UA" sz="2665" dirty="0" smtClean="0">
                <a:sym typeface="+mn-ea"/>
              </a:rPr>
              <a:t>Березівська Надія Стефанівна, </a:t>
            </a:r>
            <a:br>
              <a:rPr lang="uk-UA" sz="2665" dirty="0" smtClean="0"/>
            </a:br>
            <a:r>
              <a:rPr lang="uk-UA" sz="2665" dirty="0">
                <a:sym typeface="+mn-ea"/>
              </a:rPr>
              <a:t>в</a:t>
            </a:r>
            <a:r>
              <a:rPr lang="uk-UA" sz="2665" dirty="0" smtClean="0">
                <a:sym typeface="+mn-ea"/>
              </a:rPr>
              <a:t>икладач-методист, спеціаліст вищої кваліфікаційної категорії</a:t>
            </a:r>
            <a:endParaRPr lang="uk-UA" altLang="en-US" sz="2665"/>
          </a:p>
        </p:txBody>
      </p:sp>
      <p:sp>
        <p:nvSpPr>
          <p:cNvPr id="2" name="Rectangles 1"/>
          <p:cNvSpPr/>
          <p:nvPr/>
        </p:nvSpPr>
        <p:spPr>
          <a:xfrm>
            <a:off x="1547495" y="908685"/>
            <a:ext cx="641159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uk-UA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СТАТИСТИКА</a:t>
            </a:r>
            <a:endParaRPr lang="uk-UA" altLang="en-US" sz="72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55240" y="2107565"/>
            <a:ext cx="4229100" cy="24034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2445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altLang="ru-RU" dirty="0"/>
              <a:t>Мета вивчення освітнього компонета</a:t>
            </a:r>
            <a:endParaRPr lang="uk-UA" alt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315" y="2267585"/>
            <a:ext cx="8773795" cy="40595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US" sz="2800" dirty="0" smtClean="0"/>
              <a:t>Мета вивчення навчальної дисципліни: </a:t>
            </a:r>
            <a:endParaRPr lang="en-US" altLang="en-US" sz="2800" dirty="0" smtClean="0"/>
          </a:p>
          <a:p>
            <a:pPr marL="0" indent="0">
              <a:buNone/>
            </a:pPr>
            <a:r>
              <a:rPr lang="en-US" altLang="en-US" sz="2800" dirty="0" smtClean="0"/>
              <a:t>формування фундаментальних знань </a:t>
            </a:r>
            <a:r>
              <a:rPr lang="uk-UA" altLang="en-US" sz="2800" dirty="0" smtClean="0"/>
              <a:t> </a:t>
            </a:r>
            <a:r>
              <a:rPr lang="en-US" altLang="en-US" sz="2800" dirty="0" smtClean="0"/>
              <a:t>статистичних методів та прийомів, вмінь </a:t>
            </a:r>
            <a:endParaRPr lang="en-US" altLang="en-US" sz="2800" dirty="0" smtClean="0"/>
          </a:p>
          <a:p>
            <a:pPr marL="0" indent="0">
              <a:buNone/>
            </a:pPr>
            <a:r>
              <a:rPr lang="en-US" altLang="en-US" sz="2800" dirty="0" smtClean="0"/>
              <a:t>їх використання для дослідження фінансово-</a:t>
            </a:r>
            <a:r>
              <a:rPr lang="uk-UA" altLang="en-US" sz="2800" dirty="0" smtClean="0"/>
              <a:t>е</a:t>
            </a:r>
            <a:r>
              <a:rPr lang="en-US" altLang="en-US" sz="2800" dirty="0" smtClean="0"/>
              <a:t>кономічних, соціальних та інших суспільних явищ і процесів.</a:t>
            </a:r>
            <a:endParaRPr lang="en-US" altLang="en-US" sz="2800" dirty="0" smtClean="0"/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3575" y="4653280"/>
            <a:ext cx="3347720" cy="2132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1620" y="908685"/>
            <a:ext cx="8219440" cy="690245"/>
          </a:xfrm>
        </p:spPr>
        <p:txBody>
          <a:bodyPr>
            <a:noAutofit/>
          </a:bodyPr>
          <a:lstStyle/>
          <a:p>
            <a:pPr algn="ctr"/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altLang="ru-RU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завдання освітнього компонента</a:t>
            </a:r>
            <a:endParaRPr lang="uk-UA" altLang="ru-RU" sz="3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4970" y="1557020"/>
            <a:ext cx="8229600" cy="33991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970" y="4956175"/>
            <a:ext cx="8229600" cy="15379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836712"/>
            <a:ext cx="8579296" cy="86636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Теми, які будуть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 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вивчатися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772816"/>
            <a:ext cx="7452816" cy="435334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1. Предмет і методологічна база статистики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2. Статистичне спостереження. 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3. Зведення та групування статистичних даних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4. Ряди розподілу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5. Абсолютні та відносні величини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6. Середні величини 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7. Варіація ознак та статистичні способи їх вирішення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8. Ряди динаміки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9. Індекси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10. Статистика продукції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11. Статистика чисельності та продуктивності персоналу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uk-UA" sz="1800" dirty="0">
                <a:solidFill>
                  <a:schemeClr val="accent1">
                    <a:lumMod val="75000"/>
                  </a:schemeClr>
                </a:solidFill>
              </a:rPr>
              <a:t>Тема 12. Статистика ефективності виробництва</a:t>
            </a:r>
            <a:endParaRPr lang="ru-RU" sz="1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/>
          </a:p>
          <a:p>
            <a:pPr marL="0" indent="0">
              <a:buNone/>
            </a:pPr>
            <a:endParaRPr lang="ru-RU" sz="1800" dirty="0" smtClean="0"/>
          </a:p>
          <a:p>
            <a:endParaRPr lang="ru-RU" sz="1800" dirty="0" smtClean="0"/>
          </a:p>
          <a:p>
            <a:pPr marL="0" indent="0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721" y="4869284"/>
            <a:ext cx="7689176" cy="10409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000" b="1" dirty="0" smtClean="0">
                <a:solidFill>
                  <a:schemeClr val="accent1">
                    <a:lumMod val="75000"/>
                  </a:schemeClr>
                </a:solidFill>
              </a:rPr>
              <a:t>До зустрічі на заняттях !</a:t>
            </a: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1979295" y="1340485"/>
            <a:ext cx="5238750" cy="31762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973</Words>
  <Application>WPS Presentation</Application>
  <PresentationFormat>Экран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>Wingdings 2</vt:lpstr>
      <vt:lpstr>Times New Roman</vt:lpstr>
      <vt:lpstr>Constantia</vt:lpstr>
      <vt:lpstr>Calibri</vt:lpstr>
      <vt:lpstr>Microsoft YaHei</vt:lpstr>
      <vt:lpstr>Arial Unicode MS</vt:lpstr>
      <vt:lpstr>Поток</vt:lpstr>
      <vt:lpstr>Спеціальність 075 Маркетинг Освітньо-професійна програма “Маркетинг” ІІІ семестр викладач: Березівська Надія Стефанівна,  викладач-методист, спеціаліст вищої кваліфікаційної категорії</vt:lpstr>
      <vt:lpstr>Мета вивчення освітнього компонета</vt:lpstr>
      <vt:lpstr> 	Основні завдання освітнього компонента</vt:lpstr>
      <vt:lpstr>Теми, які будуть вивчатися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Основні цілі та завдання «Психології»:</dc:title>
  <dc:creator>Serhii Banyra</dc:creator>
  <cp:lastModifiedBy>Чеченюк Ірина</cp:lastModifiedBy>
  <cp:revision>21</cp:revision>
  <dcterms:created xsi:type="dcterms:W3CDTF">2022-01-26T08:34:00Z</dcterms:created>
  <dcterms:modified xsi:type="dcterms:W3CDTF">2025-01-21T10:12:10Z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21E98058679A42AE86F80F48F0FB9676_12</vt:lpwstr>
  </property>
  <property fmtid="{D5CDD505-2E9C-101B-9397-08002B2CF9AE}" pid="3" name="KSOProductBuildVer">
    <vt:lpwstr>1033-12.2.0.19805</vt:lpwstr>
  </property>
</Properties>
</file>