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110" autoAdjust="0"/>
  </p:normalViewPr>
  <p:slideViewPr>
    <p:cSldViewPr>
      <p:cViewPr>
        <p:scale>
          <a:sx n="80" d="100"/>
          <a:sy n="80" d="100"/>
        </p:scale>
        <p:origin x="-108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САНІТАРІЯ І ГІГІЄНА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повної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10.Орлова Н.Я. Фізіологія та біохімія харчування. Київ: Державне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економічне управління. 2011.</a:t>
            </a:r>
          </a:p>
          <a:p>
            <a:pPr lvl="0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305326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 знань, необхідних для практичної діяльності у закладах харчування, опанування теоретичних основ організації роботи закладів харчового виробництва згідно вимогам державного санітарного законодавства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комплексу теоретичних знань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практичних навиків мікробіологічного дослідження якості харчових товарів, сировини та матеріалів, гігієнічних нормативів у закладах харчового виробництва, а також вирішальне значення для виробництва харчової продукції високої якості, її повноцінності та нешкідливості для споживачів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Виявляти причини виникнення виробничих ситуацій і знаходити шляхи їх вирішення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8.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Обирати сучасне технологічне устаткування для технічного оснащення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або реконструйованих виробничих дільниць (підрозділів).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12.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роботу окремих виробничих дільниць (підрозділів)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 підприємств і координувати їх діяльність.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безпечні умови праці під час виробничої діяльності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332656"/>
            <a:ext cx="6552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46049"/>
              </p:ext>
            </p:extLst>
          </p:nvPr>
        </p:nvGraphicFramePr>
        <p:xfrm>
          <a:off x="251520" y="1556792"/>
          <a:ext cx="7056784" cy="404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Основи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гігієни і санітарії.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Забезпечення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якості харчових продуктів, готових страв у закладах харчування та вимоги до технологічного процесу.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Санітарно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гігієнічні основи профілактики харчових захворювань.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874257"/>
              </p:ext>
            </p:extLst>
          </p:nvPr>
        </p:nvGraphicFramePr>
        <p:xfrm>
          <a:off x="611560" y="593150"/>
          <a:ext cx="6336704" cy="675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Завдання і зміст курсу.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вимоги до факторів зовнішнього середовища, благоустрою підприємства ресторанного господарства</a:t>
                      </a:r>
                    </a:p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середовище та його значення для життєдіяльності людини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забудови, утримання приміщень. Санітарні вимоги до обладнання, інвентарю, посуду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приймання і зберігання харчових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виробництва виробів з кремом. Харчові добавки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підприємств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Санітарно-харчове законодавство і організація санітарно – харчового нагляду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 мікробного походження, 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інфекції,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92727"/>
              </p:ext>
            </p:extLst>
          </p:nvPr>
        </p:nvGraphicFramePr>
        <p:xfrm>
          <a:off x="323528" y="543412"/>
          <a:ext cx="6840760" cy="601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04656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55397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27594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Приготування дезінфікуючих засобів різної концентрації.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55397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Визначення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загальної кількості мікроорганізмів на поверхні промислового обладнання.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727705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 і реалізації готових кулінарних виробів.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55397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Встановлення колі – титру у змивах досліджувального об’єкту.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79139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мікробіологічний контроль у закладах методом змивів. Відбір проб повітря на бактеріологічне обстеження.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41583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6930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10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732388">
                <a:tc gridSpan="2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763688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385008"/>
              </p:ext>
            </p:extLst>
          </p:nvPr>
        </p:nvGraphicFramePr>
        <p:xfrm>
          <a:off x="755576" y="-99392"/>
          <a:ext cx="7056784" cy="661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7153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461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 середовище та його значення для життя людини. Гігієна води та повітря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утримання приміщень, транспортування , приймання і зберігання харчових товарів.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1005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756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Гігієна праці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10789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10 год.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70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065667"/>
              </p:ext>
            </p:extLst>
          </p:nvPr>
        </p:nvGraphicFramePr>
        <p:xfrm>
          <a:off x="395536" y="-99392"/>
          <a:ext cx="7560840" cy="6896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960200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1040442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76985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4816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3459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  вимоги   до   факторів   зовнішнього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середовища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2873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Гігієна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1210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вентиляції, опалення,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освітлення.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480884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благоустрою підприємств ресторанного господарства.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518595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забудови і утримання  приміщень підприємств  ресторанного господарства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55630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матеріалів</a:t>
                      </a:r>
                    </a:p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якого виготовляють кухонний посуд, інвентар, обладнання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 приймання   та зберігання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641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зберігання сировини та готової продукції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877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ctr"/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кулінарної обробки харчових продуктів.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kern="1200" baseline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добавок.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13810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 захворювання мікробного  походження,    та  заходи  щодо   їх  профілактики</a:t>
                      </a:r>
                      <a:endParaRPr lang="uk-UA" sz="14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   та  загальні  принципи їх  профілактики</a:t>
                      </a:r>
                      <a:endParaRPr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54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043212" y="187466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417</TotalTime>
  <Words>1079</Words>
  <Application>Microsoft Office PowerPoint</Application>
  <PresentationFormat>Екран (4:3)</PresentationFormat>
  <Paragraphs>208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САНІТАРІЯ І ГІГІЄНА (на основі повної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45</cp:revision>
  <cp:lastPrinted>2025-06-11T12:28:56Z</cp:lastPrinted>
  <dcterms:created xsi:type="dcterms:W3CDTF">2024-02-06T17:10:51Z</dcterms:created>
  <dcterms:modified xsi:type="dcterms:W3CDTF">2025-08-25T08:21:57Z</dcterms:modified>
</cp:coreProperties>
</file>