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66" r:id="rId6"/>
    <p:sldId id="267" r:id="rId7"/>
    <p:sldId id="259" r:id="rId8"/>
  </p:sldIdLst>
  <p:sldSz cx="12192000" cy="6858000"/>
  <p:notesSz cx="7559675" cy="106918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38" name="PlaceHolder 2"/>
          <p:cNvSpPr>
            <a:spLocks noGrp="1"/>
          </p:cNvSpPr>
          <p:nvPr>
            <p:ph type="body"/>
          </p:nvPr>
        </p:nvSpPr>
        <p:spPr>
          <a:xfrm>
            <a:off x="684360" y="685800"/>
            <a:ext cx="853416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39" name="PlaceHolder 3"/>
          <p:cNvSpPr>
            <a:spLocks noGrp="1"/>
          </p:cNvSpPr>
          <p:nvPr>
            <p:ph type="body"/>
          </p:nvPr>
        </p:nvSpPr>
        <p:spPr>
          <a:xfrm>
            <a:off x="684360" y="2574000"/>
            <a:ext cx="853416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41" name="PlaceHolder 2"/>
          <p:cNvSpPr>
            <a:spLocks noGrp="1"/>
          </p:cNvSpPr>
          <p:nvPr>
            <p:ph type="body"/>
          </p:nvPr>
        </p:nvSpPr>
        <p:spPr>
          <a:xfrm>
            <a:off x="68436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42" name="PlaceHolder 3"/>
          <p:cNvSpPr>
            <a:spLocks noGrp="1"/>
          </p:cNvSpPr>
          <p:nvPr>
            <p:ph type="body"/>
          </p:nvPr>
        </p:nvSpPr>
        <p:spPr>
          <a:xfrm>
            <a:off x="505728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43" name="PlaceHolder 4"/>
          <p:cNvSpPr>
            <a:spLocks noGrp="1"/>
          </p:cNvSpPr>
          <p:nvPr>
            <p:ph type="body"/>
          </p:nvPr>
        </p:nvSpPr>
        <p:spPr>
          <a:xfrm>
            <a:off x="68436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44" name="PlaceHolder 5"/>
          <p:cNvSpPr>
            <a:spLocks noGrp="1"/>
          </p:cNvSpPr>
          <p:nvPr>
            <p:ph type="body"/>
          </p:nvPr>
        </p:nvSpPr>
        <p:spPr>
          <a:xfrm>
            <a:off x="505728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46" name="PlaceHolder 2"/>
          <p:cNvSpPr>
            <a:spLocks noGrp="1"/>
          </p:cNvSpPr>
          <p:nvPr>
            <p:ph type="body"/>
          </p:nvPr>
        </p:nvSpPr>
        <p:spPr>
          <a:xfrm>
            <a:off x="684360" y="6858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47" name="PlaceHolder 3"/>
          <p:cNvSpPr>
            <a:spLocks noGrp="1"/>
          </p:cNvSpPr>
          <p:nvPr>
            <p:ph type="body"/>
          </p:nvPr>
        </p:nvSpPr>
        <p:spPr>
          <a:xfrm>
            <a:off x="3570120" y="6858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48" name="PlaceHolder 4"/>
          <p:cNvSpPr>
            <a:spLocks noGrp="1"/>
          </p:cNvSpPr>
          <p:nvPr>
            <p:ph type="body"/>
          </p:nvPr>
        </p:nvSpPr>
        <p:spPr>
          <a:xfrm>
            <a:off x="6455520" y="6858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49" name="PlaceHolder 5"/>
          <p:cNvSpPr>
            <a:spLocks noGrp="1"/>
          </p:cNvSpPr>
          <p:nvPr>
            <p:ph type="body"/>
          </p:nvPr>
        </p:nvSpPr>
        <p:spPr>
          <a:xfrm>
            <a:off x="684360" y="25740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50" name="PlaceHolder 6"/>
          <p:cNvSpPr>
            <a:spLocks noGrp="1"/>
          </p:cNvSpPr>
          <p:nvPr>
            <p:ph type="body"/>
          </p:nvPr>
        </p:nvSpPr>
        <p:spPr>
          <a:xfrm>
            <a:off x="3570120" y="25740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51" name="PlaceHolder 7"/>
          <p:cNvSpPr>
            <a:spLocks noGrp="1"/>
          </p:cNvSpPr>
          <p:nvPr>
            <p:ph type="body"/>
          </p:nvPr>
        </p:nvSpPr>
        <p:spPr>
          <a:xfrm>
            <a:off x="6455520" y="25740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3"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64" name="PlaceHolder 2"/>
          <p:cNvSpPr>
            <a:spLocks noGrp="1"/>
          </p:cNvSpPr>
          <p:nvPr>
            <p:ph type="subTitle"/>
          </p:nvPr>
        </p:nvSpPr>
        <p:spPr>
          <a:xfrm>
            <a:off x="684360" y="685800"/>
            <a:ext cx="8534160" cy="3614760"/>
          </a:xfrm>
          <a:prstGeom prst="rect">
            <a:avLst/>
          </a:prstGeom>
        </p:spPr>
        <p:txBody>
          <a:bodyPr lIns="0" tIns="0" rIns="0" bIns="0" anchor="ctr">
            <a:noAutofit/>
          </a:bodyPr>
          <a:lstStyle/>
          <a:p>
            <a:pPr algn="ctr"/>
            <a:endParaRPr lang="uk-UA"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66" name="PlaceHolder 2"/>
          <p:cNvSpPr>
            <a:spLocks noGrp="1"/>
          </p:cNvSpPr>
          <p:nvPr>
            <p:ph type="body"/>
          </p:nvPr>
        </p:nvSpPr>
        <p:spPr>
          <a:xfrm>
            <a:off x="684360" y="685800"/>
            <a:ext cx="853416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68" name="PlaceHolder 2"/>
          <p:cNvSpPr>
            <a:spLocks noGrp="1"/>
          </p:cNvSpPr>
          <p:nvPr>
            <p:ph type="body"/>
          </p:nvPr>
        </p:nvSpPr>
        <p:spPr>
          <a:xfrm>
            <a:off x="68436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69" name="PlaceHolder 3"/>
          <p:cNvSpPr>
            <a:spLocks noGrp="1"/>
          </p:cNvSpPr>
          <p:nvPr>
            <p:ph type="body"/>
          </p:nvPr>
        </p:nvSpPr>
        <p:spPr>
          <a:xfrm>
            <a:off x="505728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0"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1" name="PlaceHolder 1"/>
          <p:cNvSpPr>
            <a:spLocks noGrp="1"/>
          </p:cNvSpPr>
          <p:nvPr>
            <p:ph type="subTitle"/>
          </p:nvPr>
        </p:nvSpPr>
        <p:spPr>
          <a:xfrm>
            <a:off x="684360" y="4487400"/>
            <a:ext cx="8534160" cy="6985080"/>
          </a:xfrm>
          <a:prstGeom prst="rect">
            <a:avLst/>
          </a:prstGeom>
        </p:spPr>
        <p:txBody>
          <a:bodyPr lIns="0" tIns="0" rIns="0" bIns="0" anchor="ctr">
            <a:noAutofit/>
          </a:bodyPr>
          <a:lstStyle/>
          <a:p>
            <a:pPr algn="ctr"/>
            <a:endParaRPr lang="uk-UA"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73" name="PlaceHolder 2"/>
          <p:cNvSpPr>
            <a:spLocks noGrp="1"/>
          </p:cNvSpPr>
          <p:nvPr>
            <p:ph type="body"/>
          </p:nvPr>
        </p:nvSpPr>
        <p:spPr>
          <a:xfrm>
            <a:off x="68436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74" name="PlaceHolder 3"/>
          <p:cNvSpPr>
            <a:spLocks noGrp="1"/>
          </p:cNvSpPr>
          <p:nvPr>
            <p:ph type="body"/>
          </p:nvPr>
        </p:nvSpPr>
        <p:spPr>
          <a:xfrm>
            <a:off x="505728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75" name="PlaceHolder 4"/>
          <p:cNvSpPr>
            <a:spLocks noGrp="1"/>
          </p:cNvSpPr>
          <p:nvPr>
            <p:ph type="body"/>
          </p:nvPr>
        </p:nvSpPr>
        <p:spPr>
          <a:xfrm>
            <a:off x="68436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17" name="PlaceHolder 2"/>
          <p:cNvSpPr>
            <a:spLocks noGrp="1"/>
          </p:cNvSpPr>
          <p:nvPr>
            <p:ph type="subTitle"/>
          </p:nvPr>
        </p:nvSpPr>
        <p:spPr>
          <a:xfrm>
            <a:off x="684360" y="685800"/>
            <a:ext cx="8534160" cy="3614760"/>
          </a:xfrm>
          <a:prstGeom prst="rect">
            <a:avLst/>
          </a:prstGeom>
        </p:spPr>
        <p:txBody>
          <a:bodyPr lIns="0" tIns="0" rIns="0" bIns="0" anchor="ctr">
            <a:noAutofit/>
          </a:bodyPr>
          <a:lstStyle/>
          <a:p>
            <a:pPr algn="ctr"/>
            <a:endParaRPr lang="uk-UA"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77" name="PlaceHolder 2"/>
          <p:cNvSpPr>
            <a:spLocks noGrp="1"/>
          </p:cNvSpPr>
          <p:nvPr>
            <p:ph type="body"/>
          </p:nvPr>
        </p:nvSpPr>
        <p:spPr>
          <a:xfrm>
            <a:off x="68436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78" name="PlaceHolder 3"/>
          <p:cNvSpPr>
            <a:spLocks noGrp="1"/>
          </p:cNvSpPr>
          <p:nvPr>
            <p:ph type="body"/>
          </p:nvPr>
        </p:nvSpPr>
        <p:spPr>
          <a:xfrm>
            <a:off x="505728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79" name="PlaceHolder 4"/>
          <p:cNvSpPr>
            <a:spLocks noGrp="1"/>
          </p:cNvSpPr>
          <p:nvPr>
            <p:ph type="body"/>
          </p:nvPr>
        </p:nvSpPr>
        <p:spPr>
          <a:xfrm>
            <a:off x="505728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81" name="PlaceHolder 2"/>
          <p:cNvSpPr>
            <a:spLocks noGrp="1"/>
          </p:cNvSpPr>
          <p:nvPr>
            <p:ph type="body"/>
          </p:nvPr>
        </p:nvSpPr>
        <p:spPr>
          <a:xfrm>
            <a:off x="68436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82" name="PlaceHolder 3"/>
          <p:cNvSpPr>
            <a:spLocks noGrp="1"/>
          </p:cNvSpPr>
          <p:nvPr>
            <p:ph type="body"/>
          </p:nvPr>
        </p:nvSpPr>
        <p:spPr>
          <a:xfrm>
            <a:off x="505728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83" name="PlaceHolder 4"/>
          <p:cNvSpPr>
            <a:spLocks noGrp="1"/>
          </p:cNvSpPr>
          <p:nvPr>
            <p:ph type="body"/>
          </p:nvPr>
        </p:nvSpPr>
        <p:spPr>
          <a:xfrm>
            <a:off x="684360" y="2574000"/>
            <a:ext cx="853416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85" name="PlaceHolder 2"/>
          <p:cNvSpPr>
            <a:spLocks noGrp="1"/>
          </p:cNvSpPr>
          <p:nvPr>
            <p:ph type="body"/>
          </p:nvPr>
        </p:nvSpPr>
        <p:spPr>
          <a:xfrm>
            <a:off x="684360" y="685800"/>
            <a:ext cx="853416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86" name="PlaceHolder 3"/>
          <p:cNvSpPr>
            <a:spLocks noGrp="1"/>
          </p:cNvSpPr>
          <p:nvPr>
            <p:ph type="body"/>
          </p:nvPr>
        </p:nvSpPr>
        <p:spPr>
          <a:xfrm>
            <a:off x="684360" y="2574000"/>
            <a:ext cx="853416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88" name="PlaceHolder 2"/>
          <p:cNvSpPr>
            <a:spLocks noGrp="1"/>
          </p:cNvSpPr>
          <p:nvPr>
            <p:ph type="body"/>
          </p:nvPr>
        </p:nvSpPr>
        <p:spPr>
          <a:xfrm>
            <a:off x="68436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89" name="PlaceHolder 3"/>
          <p:cNvSpPr>
            <a:spLocks noGrp="1"/>
          </p:cNvSpPr>
          <p:nvPr>
            <p:ph type="body"/>
          </p:nvPr>
        </p:nvSpPr>
        <p:spPr>
          <a:xfrm>
            <a:off x="505728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0" name="PlaceHolder 4"/>
          <p:cNvSpPr>
            <a:spLocks noGrp="1"/>
          </p:cNvSpPr>
          <p:nvPr>
            <p:ph type="body"/>
          </p:nvPr>
        </p:nvSpPr>
        <p:spPr>
          <a:xfrm>
            <a:off x="68436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1" name="PlaceHolder 5"/>
          <p:cNvSpPr>
            <a:spLocks noGrp="1"/>
          </p:cNvSpPr>
          <p:nvPr>
            <p:ph type="body"/>
          </p:nvPr>
        </p:nvSpPr>
        <p:spPr>
          <a:xfrm>
            <a:off x="505728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93" name="PlaceHolder 2"/>
          <p:cNvSpPr>
            <a:spLocks noGrp="1"/>
          </p:cNvSpPr>
          <p:nvPr>
            <p:ph type="body"/>
          </p:nvPr>
        </p:nvSpPr>
        <p:spPr>
          <a:xfrm>
            <a:off x="684360" y="6858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4" name="PlaceHolder 3"/>
          <p:cNvSpPr>
            <a:spLocks noGrp="1"/>
          </p:cNvSpPr>
          <p:nvPr>
            <p:ph type="body"/>
          </p:nvPr>
        </p:nvSpPr>
        <p:spPr>
          <a:xfrm>
            <a:off x="3570120" y="6858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5" name="PlaceHolder 4"/>
          <p:cNvSpPr>
            <a:spLocks noGrp="1"/>
          </p:cNvSpPr>
          <p:nvPr>
            <p:ph type="body"/>
          </p:nvPr>
        </p:nvSpPr>
        <p:spPr>
          <a:xfrm>
            <a:off x="6455520" y="6858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6" name="PlaceHolder 5"/>
          <p:cNvSpPr>
            <a:spLocks noGrp="1"/>
          </p:cNvSpPr>
          <p:nvPr>
            <p:ph type="body"/>
          </p:nvPr>
        </p:nvSpPr>
        <p:spPr>
          <a:xfrm>
            <a:off x="684360" y="25740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7" name="PlaceHolder 6"/>
          <p:cNvSpPr>
            <a:spLocks noGrp="1"/>
          </p:cNvSpPr>
          <p:nvPr>
            <p:ph type="body"/>
          </p:nvPr>
        </p:nvSpPr>
        <p:spPr>
          <a:xfrm>
            <a:off x="3570120" y="25740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98" name="PlaceHolder 7"/>
          <p:cNvSpPr>
            <a:spLocks noGrp="1"/>
          </p:cNvSpPr>
          <p:nvPr>
            <p:ph type="body"/>
          </p:nvPr>
        </p:nvSpPr>
        <p:spPr>
          <a:xfrm>
            <a:off x="6455520" y="2574000"/>
            <a:ext cx="27478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19" name="PlaceHolder 2"/>
          <p:cNvSpPr>
            <a:spLocks noGrp="1"/>
          </p:cNvSpPr>
          <p:nvPr>
            <p:ph type="body"/>
          </p:nvPr>
        </p:nvSpPr>
        <p:spPr>
          <a:xfrm>
            <a:off x="684360" y="685800"/>
            <a:ext cx="853416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21" name="PlaceHolder 2"/>
          <p:cNvSpPr>
            <a:spLocks noGrp="1"/>
          </p:cNvSpPr>
          <p:nvPr>
            <p:ph type="body"/>
          </p:nvPr>
        </p:nvSpPr>
        <p:spPr>
          <a:xfrm>
            <a:off x="68436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22" name="PlaceHolder 3"/>
          <p:cNvSpPr>
            <a:spLocks noGrp="1"/>
          </p:cNvSpPr>
          <p:nvPr>
            <p:ph type="body"/>
          </p:nvPr>
        </p:nvSpPr>
        <p:spPr>
          <a:xfrm>
            <a:off x="505728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684360" y="4487400"/>
            <a:ext cx="8534160" cy="6985080"/>
          </a:xfrm>
          <a:prstGeom prst="rect">
            <a:avLst/>
          </a:prstGeom>
        </p:spPr>
        <p:txBody>
          <a:bodyPr lIns="0" tIns="0" rIns="0" bIns="0" anchor="ctr">
            <a:noAutofit/>
          </a:bodyPr>
          <a:lstStyle/>
          <a:p>
            <a:pPr algn="ctr"/>
            <a:endParaRPr lang="uk-UA"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26" name="PlaceHolder 2"/>
          <p:cNvSpPr>
            <a:spLocks noGrp="1"/>
          </p:cNvSpPr>
          <p:nvPr>
            <p:ph type="body"/>
          </p:nvPr>
        </p:nvSpPr>
        <p:spPr>
          <a:xfrm>
            <a:off x="68436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27" name="PlaceHolder 3"/>
          <p:cNvSpPr>
            <a:spLocks noGrp="1"/>
          </p:cNvSpPr>
          <p:nvPr>
            <p:ph type="body"/>
          </p:nvPr>
        </p:nvSpPr>
        <p:spPr>
          <a:xfrm>
            <a:off x="505728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28" name="PlaceHolder 4"/>
          <p:cNvSpPr>
            <a:spLocks noGrp="1"/>
          </p:cNvSpPr>
          <p:nvPr>
            <p:ph type="body"/>
          </p:nvPr>
        </p:nvSpPr>
        <p:spPr>
          <a:xfrm>
            <a:off x="68436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30" name="PlaceHolder 2"/>
          <p:cNvSpPr>
            <a:spLocks noGrp="1"/>
          </p:cNvSpPr>
          <p:nvPr>
            <p:ph type="body"/>
          </p:nvPr>
        </p:nvSpPr>
        <p:spPr>
          <a:xfrm>
            <a:off x="684360" y="685800"/>
            <a:ext cx="4164480" cy="361476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31" name="PlaceHolder 3"/>
          <p:cNvSpPr>
            <a:spLocks noGrp="1"/>
          </p:cNvSpPr>
          <p:nvPr>
            <p:ph type="body"/>
          </p:nvPr>
        </p:nvSpPr>
        <p:spPr>
          <a:xfrm>
            <a:off x="505728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32" name="PlaceHolder 4"/>
          <p:cNvSpPr>
            <a:spLocks noGrp="1"/>
          </p:cNvSpPr>
          <p:nvPr>
            <p:ph type="body"/>
          </p:nvPr>
        </p:nvSpPr>
        <p:spPr>
          <a:xfrm>
            <a:off x="5057280" y="25740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4360" y="4487400"/>
            <a:ext cx="8534160" cy="1506600"/>
          </a:xfrm>
          <a:prstGeom prst="rect">
            <a:avLst/>
          </a:prstGeom>
        </p:spPr>
        <p:txBody>
          <a:bodyPr lIns="0" tIns="0" rIns="0" bIns="0" anchor="ctr">
            <a:noAutofit/>
          </a:bodyPr>
          <a:lstStyle/>
          <a:p>
            <a:endParaRPr lang="en-US" sz="1800" b="0" strike="noStrike" spc="-1">
              <a:solidFill>
                <a:srgbClr val="FFFFFF"/>
              </a:solidFill>
              <a:latin typeface="Century Gothic"/>
            </a:endParaRPr>
          </a:p>
        </p:txBody>
      </p:sp>
      <p:sp>
        <p:nvSpPr>
          <p:cNvPr id="34" name="PlaceHolder 2"/>
          <p:cNvSpPr>
            <a:spLocks noGrp="1"/>
          </p:cNvSpPr>
          <p:nvPr>
            <p:ph type="body"/>
          </p:nvPr>
        </p:nvSpPr>
        <p:spPr>
          <a:xfrm>
            <a:off x="68436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35" name="PlaceHolder 3"/>
          <p:cNvSpPr>
            <a:spLocks noGrp="1"/>
          </p:cNvSpPr>
          <p:nvPr>
            <p:ph type="body"/>
          </p:nvPr>
        </p:nvSpPr>
        <p:spPr>
          <a:xfrm>
            <a:off x="5057280" y="685800"/>
            <a:ext cx="416448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
        <p:nvSpPr>
          <p:cNvPr id="36" name="PlaceHolder 4"/>
          <p:cNvSpPr>
            <a:spLocks noGrp="1"/>
          </p:cNvSpPr>
          <p:nvPr>
            <p:ph type="body"/>
          </p:nvPr>
        </p:nvSpPr>
        <p:spPr>
          <a:xfrm>
            <a:off x="684360" y="2574000"/>
            <a:ext cx="8534160" cy="1724040"/>
          </a:xfrm>
          <a:prstGeom prst="rect">
            <a:avLst/>
          </a:prstGeom>
        </p:spPr>
        <p:txBody>
          <a:bodyPr lIns="0" tIns="0" rIns="0" bIns="0">
            <a:normAutofit/>
          </a:bodyPr>
          <a:lstStyle/>
          <a:p>
            <a:endParaRPr lang="en-US" sz="2000" b="0" strike="noStrike" spc="-1">
              <a:solidFill>
                <a:srgbClr val="0F496F"/>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10000">
              <a:srgbClr val="6BD1EC"/>
            </a:gs>
            <a:gs pos="100000">
              <a:srgbClr val="06588E"/>
            </a:gs>
          </a:gsLst>
          <a:lin ang="6120000"/>
        </a:gradFill>
        <a:effectLst/>
      </p:bgPr>
    </p:bg>
    <p:spTree>
      <p:nvGrpSpPr>
        <p:cNvPr id="1" name=""/>
        <p:cNvGrpSpPr/>
        <p:nvPr/>
      </p:nvGrpSpPr>
      <p:grpSpPr>
        <a:xfrm>
          <a:off x="0" y="0"/>
          <a:ext cx="0" cy="0"/>
          <a:chOff x="0" y="0"/>
          <a:chExt cx="0" cy="0"/>
        </a:xfrm>
      </p:grpSpPr>
      <p:grpSp>
        <p:nvGrpSpPr>
          <p:cNvPr id="16" name="Group 1"/>
          <p:cNvGrpSpPr/>
          <p:nvPr/>
        </p:nvGrpSpPr>
        <p:grpSpPr>
          <a:xfrm>
            <a:off x="9206640" y="2963160"/>
            <a:ext cx="2981880" cy="3209040"/>
            <a:chOff x="9206640" y="2963160"/>
            <a:chExt cx="2981880" cy="3209040"/>
          </a:xfrm>
        </p:grpSpPr>
        <p:sp>
          <p:nvSpPr>
            <p:cNvPr id="17" name="Line 2"/>
            <p:cNvSpPr/>
            <p:nvPr/>
          </p:nvSpPr>
          <p:spPr>
            <a:xfrm flipH="1">
              <a:off x="11275920" y="2963160"/>
              <a:ext cx="912600" cy="912960"/>
            </a:xfrm>
            <a:prstGeom prst="line">
              <a:avLst/>
            </a:prstGeom>
            <a:ln w="9360" cap="rnd">
              <a:solidFill>
                <a:schemeClr val="tx1"/>
              </a:solidFill>
              <a:round/>
            </a:ln>
          </p:spPr>
          <p:style>
            <a:lnRef idx="2">
              <a:schemeClr val="accent1"/>
            </a:lnRef>
            <a:fillRef idx="0">
              <a:schemeClr val="accent1"/>
            </a:fillRef>
            <a:effectRef idx="1">
              <a:schemeClr val="accent1"/>
            </a:effectRef>
            <a:fontRef idx="minor"/>
          </p:style>
        </p:sp>
        <p:sp>
          <p:nvSpPr>
            <p:cNvPr id="2" name="Line 3"/>
            <p:cNvSpPr/>
            <p:nvPr/>
          </p:nvSpPr>
          <p:spPr>
            <a:xfrm flipH="1">
              <a:off x="9206640" y="3190320"/>
              <a:ext cx="2981880" cy="2981880"/>
            </a:xfrm>
            <a:prstGeom prst="line">
              <a:avLst/>
            </a:prstGeom>
            <a:ln w="9360" cap="rnd">
              <a:solidFill>
                <a:schemeClr val="tx1"/>
              </a:solidFill>
              <a:round/>
            </a:ln>
          </p:spPr>
          <p:style>
            <a:lnRef idx="2">
              <a:schemeClr val="accent1"/>
            </a:lnRef>
            <a:fillRef idx="0">
              <a:schemeClr val="accent1"/>
            </a:fillRef>
            <a:effectRef idx="1">
              <a:schemeClr val="accent1"/>
            </a:effectRef>
            <a:fontRef idx="minor"/>
          </p:style>
        </p:sp>
        <p:sp>
          <p:nvSpPr>
            <p:cNvPr id="3" name="Line 4"/>
            <p:cNvSpPr/>
            <p:nvPr/>
          </p:nvSpPr>
          <p:spPr>
            <a:xfrm flipH="1">
              <a:off x="10292040" y="3285000"/>
              <a:ext cx="1896480" cy="1896480"/>
            </a:xfrm>
            <a:prstGeom prst="line">
              <a:avLst/>
            </a:prstGeom>
            <a:ln w="9360" cap="rnd">
              <a:solidFill>
                <a:schemeClr val="tx1"/>
              </a:solidFill>
              <a:round/>
            </a:ln>
          </p:spPr>
          <p:style>
            <a:lnRef idx="2">
              <a:schemeClr val="accent1"/>
            </a:lnRef>
            <a:fillRef idx="0">
              <a:schemeClr val="accent1"/>
            </a:fillRef>
            <a:effectRef idx="1">
              <a:schemeClr val="accent1"/>
            </a:effectRef>
            <a:fontRef idx="minor"/>
          </p:style>
        </p:sp>
        <p:sp>
          <p:nvSpPr>
            <p:cNvPr id="4" name="Line 5"/>
            <p:cNvSpPr/>
            <p:nvPr/>
          </p:nvSpPr>
          <p:spPr>
            <a:xfrm flipH="1">
              <a:off x="10442880" y="3130920"/>
              <a:ext cx="1745640" cy="1745640"/>
            </a:xfrm>
            <a:prstGeom prst="line">
              <a:avLst/>
            </a:prstGeom>
            <a:ln w="28440" cap="rnd">
              <a:solidFill>
                <a:schemeClr val="tx1"/>
              </a:solidFill>
              <a:round/>
            </a:ln>
          </p:spPr>
          <p:style>
            <a:lnRef idx="2">
              <a:schemeClr val="accent1"/>
            </a:lnRef>
            <a:fillRef idx="0">
              <a:schemeClr val="accent1"/>
            </a:fillRef>
            <a:effectRef idx="1">
              <a:schemeClr val="accent1"/>
            </a:effectRef>
            <a:fontRef idx="minor"/>
          </p:style>
        </p:sp>
        <p:sp>
          <p:nvSpPr>
            <p:cNvPr id="5" name="Line 6"/>
            <p:cNvSpPr/>
            <p:nvPr/>
          </p:nvSpPr>
          <p:spPr>
            <a:xfrm flipH="1">
              <a:off x="10918800" y="3682800"/>
              <a:ext cx="1269720" cy="1270080"/>
            </a:xfrm>
            <a:prstGeom prst="line">
              <a:avLst/>
            </a:prstGeom>
            <a:ln w="28440" cap="rnd">
              <a:solidFill>
                <a:schemeClr val="tx1"/>
              </a:solidFill>
              <a:round/>
            </a:ln>
          </p:spPr>
          <p:style>
            <a:lnRef idx="2">
              <a:schemeClr val="accent1"/>
            </a:lnRef>
            <a:fillRef idx="0">
              <a:schemeClr val="accent1"/>
            </a:fillRef>
            <a:effectRef idx="1">
              <a:schemeClr val="accent1"/>
            </a:effectRef>
            <a:fontRef idx="minor"/>
          </p:style>
        </p:sp>
      </p:grpSp>
      <p:sp>
        <p:nvSpPr>
          <p:cNvPr id="6" name="PlaceHolder 7"/>
          <p:cNvSpPr>
            <a:spLocks noGrp="1"/>
          </p:cNvSpPr>
          <p:nvPr>
            <p:ph type="title"/>
          </p:nvPr>
        </p:nvSpPr>
        <p:spPr>
          <a:xfrm>
            <a:off x="684360" y="685800"/>
            <a:ext cx="8000640" cy="2971440"/>
          </a:xfrm>
          <a:prstGeom prst="rect">
            <a:avLst/>
          </a:prstGeom>
        </p:spPr>
        <p:txBody>
          <a:bodyPr anchor="b">
            <a:normAutofit/>
          </a:bodyPr>
          <a:lstStyle/>
          <a:p>
            <a:pPr>
              <a:lnSpc>
                <a:spcPct val="100000"/>
              </a:lnSpc>
            </a:pPr>
            <a:r>
              <a:rPr lang="ru-RU" sz="4800" b="0" strike="noStrike" cap="all" spc="-1">
                <a:solidFill>
                  <a:srgbClr val="FFFFFF"/>
                </a:solidFill>
                <a:latin typeface="Century Gothic"/>
              </a:rPr>
              <a:t>Образец заголовка</a:t>
            </a:r>
            <a:endParaRPr lang="en-US" sz="4800" b="0" strike="noStrike" spc="-1">
              <a:solidFill>
                <a:srgbClr val="FFFFFF"/>
              </a:solidFill>
              <a:latin typeface="Century Gothic"/>
            </a:endParaRPr>
          </a:p>
        </p:txBody>
      </p:sp>
      <p:sp>
        <p:nvSpPr>
          <p:cNvPr id="7" name="PlaceHolder 8"/>
          <p:cNvSpPr>
            <a:spLocks noGrp="1"/>
          </p:cNvSpPr>
          <p:nvPr>
            <p:ph type="dt"/>
          </p:nvPr>
        </p:nvSpPr>
        <p:spPr>
          <a:xfrm>
            <a:off x="9904320" y="6172200"/>
            <a:ext cx="1599840" cy="364680"/>
          </a:xfrm>
          <a:prstGeom prst="rect">
            <a:avLst/>
          </a:prstGeom>
        </p:spPr>
        <p:txBody>
          <a:bodyPr>
            <a:noAutofit/>
          </a:bodyPr>
          <a:lstStyle/>
          <a:p>
            <a:pPr algn="r">
              <a:lnSpc>
                <a:spcPct val="100000"/>
              </a:lnSpc>
            </a:pPr>
            <a:fld id="{EA0BD7ED-E683-4AA6-839A-C6B8AD07050C}" type="datetime">
              <a:rPr lang="en-US" sz="1000" b="0" strike="noStrike" spc="-1">
                <a:solidFill>
                  <a:srgbClr val="0A304A"/>
                </a:solidFill>
                <a:latin typeface="Century Gothic"/>
              </a:rPr>
              <a:t>3/27/2023</a:t>
            </a:fld>
            <a:endParaRPr lang="uk-UA" sz="1000" b="0" strike="noStrike" spc="-1">
              <a:latin typeface="Times New Roman"/>
            </a:endParaRPr>
          </a:p>
        </p:txBody>
      </p:sp>
      <p:sp>
        <p:nvSpPr>
          <p:cNvPr id="8" name="PlaceHolder 9"/>
          <p:cNvSpPr>
            <a:spLocks noGrp="1"/>
          </p:cNvSpPr>
          <p:nvPr>
            <p:ph type="ftr"/>
          </p:nvPr>
        </p:nvSpPr>
        <p:spPr>
          <a:xfrm>
            <a:off x="684360" y="6172200"/>
            <a:ext cx="7543440" cy="364680"/>
          </a:xfrm>
          <a:prstGeom prst="rect">
            <a:avLst/>
          </a:prstGeom>
        </p:spPr>
        <p:txBody>
          <a:bodyPr>
            <a:noAutofit/>
          </a:bodyPr>
          <a:lstStyle/>
          <a:p>
            <a:endParaRPr lang="uk-UA" sz="2400" b="0" strike="noStrike" spc="-1">
              <a:latin typeface="Times New Roman"/>
            </a:endParaRPr>
          </a:p>
        </p:txBody>
      </p:sp>
      <p:sp>
        <p:nvSpPr>
          <p:cNvPr id="9" name="PlaceHolder 10"/>
          <p:cNvSpPr>
            <a:spLocks noGrp="1"/>
          </p:cNvSpPr>
          <p:nvPr>
            <p:ph type="sldNum"/>
          </p:nvPr>
        </p:nvSpPr>
        <p:spPr>
          <a:xfrm>
            <a:off x="10363320" y="5578560"/>
            <a:ext cx="1141920" cy="669600"/>
          </a:xfrm>
          <a:prstGeom prst="rect">
            <a:avLst/>
          </a:prstGeom>
        </p:spPr>
        <p:txBody>
          <a:bodyPr anchor="b">
            <a:noAutofit/>
          </a:bodyPr>
          <a:lstStyle/>
          <a:p>
            <a:pPr algn="r">
              <a:lnSpc>
                <a:spcPct val="100000"/>
              </a:lnSpc>
            </a:pPr>
            <a:fld id="{1B18A167-4C5C-48D2-8D46-44F09ACCB130}" type="slidenum">
              <a:rPr lang="en-US" sz="3200" b="0" strike="noStrike" spc="-1">
                <a:solidFill>
                  <a:srgbClr val="0A304A"/>
                </a:solidFill>
                <a:latin typeface="Century Gothic"/>
              </a:rPr>
              <a:t>‹№›</a:t>
            </a:fld>
            <a:endParaRPr lang="uk-UA" sz="3200" b="0" strike="noStrike" spc="-1">
              <a:latin typeface="Times New Roman"/>
            </a:endParaRPr>
          </a:p>
        </p:txBody>
      </p:sp>
      <p:sp>
        <p:nvSpPr>
          <p:cNvPr id="10" name="Line 11"/>
          <p:cNvSpPr/>
          <p:nvPr/>
        </p:nvSpPr>
        <p:spPr>
          <a:xfrm flipH="1">
            <a:off x="8227800" y="8280"/>
            <a:ext cx="3809880" cy="3809880"/>
          </a:xfrm>
          <a:prstGeom prst="line">
            <a:avLst/>
          </a:prstGeom>
          <a:ln w="12600" cap="rnd">
            <a:solidFill>
              <a:schemeClr val="tx1"/>
            </a:solidFill>
            <a:round/>
          </a:ln>
        </p:spPr>
        <p:style>
          <a:lnRef idx="2">
            <a:schemeClr val="accent1"/>
          </a:lnRef>
          <a:fillRef idx="0">
            <a:schemeClr val="accent1"/>
          </a:fillRef>
          <a:effectRef idx="1">
            <a:schemeClr val="accent1"/>
          </a:effectRef>
          <a:fontRef idx="minor"/>
        </p:style>
      </p:sp>
      <p:sp>
        <p:nvSpPr>
          <p:cNvPr id="11" name="Line 12"/>
          <p:cNvSpPr/>
          <p:nvPr/>
        </p:nvSpPr>
        <p:spPr>
          <a:xfrm flipH="1">
            <a:off x="6108120" y="91440"/>
            <a:ext cx="6080400" cy="6080760"/>
          </a:xfrm>
          <a:prstGeom prst="line">
            <a:avLst/>
          </a:prstGeom>
          <a:ln w="12600" cap="rnd">
            <a:solidFill>
              <a:schemeClr val="tx1"/>
            </a:solidFill>
            <a:round/>
          </a:ln>
        </p:spPr>
        <p:style>
          <a:lnRef idx="2">
            <a:schemeClr val="accent1"/>
          </a:lnRef>
          <a:fillRef idx="0">
            <a:schemeClr val="accent1"/>
          </a:fillRef>
          <a:effectRef idx="1">
            <a:schemeClr val="accent1"/>
          </a:effectRef>
          <a:fontRef idx="minor"/>
        </p:style>
      </p:sp>
      <p:sp>
        <p:nvSpPr>
          <p:cNvPr id="12" name="Line 13"/>
          <p:cNvSpPr/>
          <p:nvPr/>
        </p:nvSpPr>
        <p:spPr>
          <a:xfrm flipH="1">
            <a:off x="7235640" y="228600"/>
            <a:ext cx="4952880" cy="4952880"/>
          </a:xfrm>
          <a:prstGeom prst="line">
            <a:avLst/>
          </a:prstGeom>
          <a:ln w="12600" cap="rnd">
            <a:solidFill>
              <a:schemeClr val="tx1"/>
            </a:solidFill>
            <a:round/>
          </a:ln>
        </p:spPr>
        <p:style>
          <a:lnRef idx="2">
            <a:schemeClr val="accent1"/>
          </a:lnRef>
          <a:fillRef idx="0">
            <a:schemeClr val="accent1"/>
          </a:fillRef>
          <a:effectRef idx="1">
            <a:schemeClr val="accent1"/>
          </a:effectRef>
          <a:fontRef idx="minor"/>
        </p:style>
      </p:sp>
      <p:sp>
        <p:nvSpPr>
          <p:cNvPr id="13" name="Line 14"/>
          <p:cNvSpPr/>
          <p:nvPr/>
        </p:nvSpPr>
        <p:spPr>
          <a:xfrm flipH="1">
            <a:off x="7335720" y="32040"/>
            <a:ext cx="4852800" cy="4853160"/>
          </a:xfrm>
          <a:prstGeom prst="line">
            <a:avLst/>
          </a:prstGeom>
          <a:ln w="31680" cap="rnd">
            <a:solidFill>
              <a:schemeClr val="tx1"/>
            </a:solidFill>
            <a:round/>
          </a:ln>
        </p:spPr>
        <p:style>
          <a:lnRef idx="2">
            <a:schemeClr val="accent1"/>
          </a:lnRef>
          <a:fillRef idx="0">
            <a:schemeClr val="accent1"/>
          </a:fillRef>
          <a:effectRef idx="1">
            <a:schemeClr val="accent1"/>
          </a:effectRef>
          <a:fontRef idx="minor"/>
        </p:style>
      </p:sp>
      <p:sp>
        <p:nvSpPr>
          <p:cNvPr id="14" name="Line 15"/>
          <p:cNvSpPr/>
          <p:nvPr/>
        </p:nvSpPr>
        <p:spPr>
          <a:xfrm flipH="1">
            <a:off x="7845120" y="609480"/>
            <a:ext cx="4343400" cy="4343400"/>
          </a:xfrm>
          <a:prstGeom prst="line">
            <a:avLst/>
          </a:prstGeom>
          <a:ln w="31680" cap="rnd">
            <a:solidFill>
              <a:schemeClr val="tx1"/>
            </a:solidFill>
            <a:round/>
          </a:ln>
        </p:spPr>
        <p:style>
          <a:lnRef idx="2">
            <a:schemeClr val="accent1"/>
          </a:lnRef>
          <a:fillRef idx="0">
            <a:schemeClr val="accent1"/>
          </a:fillRef>
          <a:effectRef idx="1">
            <a:schemeClr val="accent1"/>
          </a:effectRef>
          <a:fontRef idx="minor"/>
        </p:style>
      </p:sp>
      <p:sp>
        <p:nvSpPr>
          <p:cNvPr id="15" name="PlaceHolder 16"/>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000" b="0" strike="noStrike" spc="-1">
                <a:solidFill>
                  <a:srgbClr val="0F496F"/>
                </a:solidFill>
                <a:latin typeface="Century Gothic"/>
              </a:rPr>
              <a:t>Для редагування структури клацніть мишею</a:t>
            </a:r>
          </a:p>
          <a:p>
            <a:pPr marL="864000" lvl="1" indent="-324000">
              <a:spcBef>
                <a:spcPts val="1134"/>
              </a:spcBef>
              <a:buClr>
                <a:srgbClr val="000000"/>
              </a:buClr>
              <a:buSzPct val="75000"/>
              <a:buFont typeface="Symbol" charset="2"/>
              <a:buChar char=""/>
            </a:pPr>
            <a:r>
              <a:rPr lang="en-US" sz="1600" b="0" strike="noStrike" spc="-1">
                <a:solidFill>
                  <a:srgbClr val="0F496F"/>
                </a:solidFill>
                <a:latin typeface="Century Gothic"/>
              </a:rPr>
              <a:t>Другий рівень структури</a:t>
            </a:r>
          </a:p>
          <a:p>
            <a:pPr marL="1296000" lvl="2" indent="-288000">
              <a:spcBef>
                <a:spcPts val="850"/>
              </a:spcBef>
              <a:buClr>
                <a:srgbClr val="000000"/>
              </a:buClr>
              <a:buSzPct val="45000"/>
              <a:buFont typeface="Wingdings" charset="2"/>
              <a:buChar char=""/>
            </a:pPr>
            <a:r>
              <a:rPr lang="en-US" sz="1400" b="0" strike="noStrike" spc="-1">
                <a:solidFill>
                  <a:srgbClr val="0F496F"/>
                </a:solidFill>
                <a:latin typeface="Century Gothic"/>
              </a:rPr>
              <a:t>Третій рівень структури</a:t>
            </a:r>
          </a:p>
          <a:p>
            <a:pPr marL="1728000" lvl="3" indent="-216000">
              <a:spcBef>
                <a:spcPts val="567"/>
              </a:spcBef>
              <a:buClr>
                <a:srgbClr val="000000"/>
              </a:buClr>
              <a:buSzPct val="75000"/>
              <a:buFont typeface="Symbol" charset="2"/>
              <a:buChar char=""/>
            </a:pPr>
            <a:r>
              <a:rPr lang="en-US" sz="1400" b="0" strike="noStrike" spc="-1">
                <a:solidFill>
                  <a:srgbClr val="0F496F"/>
                </a:solidFill>
                <a:latin typeface="Century Gothic"/>
              </a:rPr>
              <a:t>Четвертий рівень структури</a:t>
            </a:r>
          </a:p>
          <a:p>
            <a:pPr marL="2160000" lvl="4" indent="-216000">
              <a:spcBef>
                <a:spcPts val="283"/>
              </a:spcBef>
              <a:buClr>
                <a:srgbClr val="000000"/>
              </a:buClr>
              <a:buSzPct val="45000"/>
              <a:buFont typeface="Wingdings" charset="2"/>
              <a:buChar char=""/>
            </a:pPr>
            <a:r>
              <a:rPr lang="en-US" sz="2000" b="0" strike="noStrike" spc="-1">
                <a:solidFill>
                  <a:srgbClr val="0F496F"/>
                </a:solidFill>
                <a:latin typeface="Century Gothic"/>
              </a:rPr>
              <a:t>П'ятий рівень структури</a:t>
            </a:r>
          </a:p>
          <a:p>
            <a:pPr marL="2592000" lvl="5" indent="-216000">
              <a:spcBef>
                <a:spcPts val="283"/>
              </a:spcBef>
              <a:buClr>
                <a:srgbClr val="000000"/>
              </a:buClr>
              <a:buSzPct val="45000"/>
              <a:buFont typeface="Wingdings" charset="2"/>
              <a:buChar char=""/>
            </a:pPr>
            <a:r>
              <a:rPr lang="en-US" sz="2000" b="0" strike="noStrike" spc="-1">
                <a:solidFill>
                  <a:srgbClr val="0F496F"/>
                </a:solidFill>
                <a:latin typeface="Century Gothic"/>
              </a:rPr>
              <a:t>Шостий рівень структури</a:t>
            </a:r>
          </a:p>
          <a:p>
            <a:pPr marL="3024000" lvl="6" indent="-216000">
              <a:spcBef>
                <a:spcPts val="283"/>
              </a:spcBef>
              <a:buClr>
                <a:srgbClr val="000000"/>
              </a:buClr>
              <a:buSzPct val="45000"/>
              <a:buFont typeface="Wingdings" charset="2"/>
              <a:buChar char=""/>
            </a:pPr>
            <a:r>
              <a:rPr lang="en-US" sz="2000" b="0" strike="noStrike" spc="-1">
                <a:solidFill>
                  <a:srgbClr val="0F496F"/>
                </a:solidFill>
                <a:latin typeface="Century Gothic"/>
              </a:rPr>
              <a:t>Сьомий рівень структури</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10000">
              <a:srgbClr val="6BD1EC"/>
            </a:gs>
            <a:gs pos="100000">
              <a:srgbClr val="06588E"/>
            </a:gs>
          </a:gsLst>
          <a:lin ang="6120000"/>
        </a:gradFill>
        <a:effectLst/>
      </p:bgPr>
    </p:bg>
    <p:spTree>
      <p:nvGrpSpPr>
        <p:cNvPr id="1" name=""/>
        <p:cNvGrpSpPr/>
        <p:nvPr/>
      </p:nvGrpSpPr>
      <p:grpSpPr>
        <a:xfrm>
          <a:off x="0" y="0"/>
          <a:ext cx="0" cy="0"/>
          <a:chOff x="0" y="0"/>
          <a:chExt cx="0" cy="0"/>
        </a:xfrm>
      </p:grpSpPr>
      <p:grpSp>
        <p:nvGrpSpPr>
          <p:cNvPr id="52" name="Group 1"/>
          <p:cNvGrpSpPr/>
          <p:nvPr/>
        </p:nvGrpSpPr>
        <p:grpSpPr>
          <a:xfrm>
            <a:off x="9206640" y="2963160"/>
            <a:ext cx="2981880" cy="3209040"/>
            <a:chOff x="9206640" y="2963160"/>
            <a:chExt cx="2981880" cy="3209040"/>
          </a:xfrm>
        </p:grpSpPr>
        <p:sp>
          <p:nvSpPr>
            <p:cNvPr id="53" name="Line 2"/>
            <p:cNvSpPr/>
            <p:nvPr/>
          </p:nvSpPr>
          <p:spPr>
            <a:xfrm flipH="1">
              <a:off x="11275920" y="2963160"/>
              <a:ext cx="912600" cy="912960"/>
            </a:xfrm>
            <a:prstGeom prst="line">
              <a:avLst/>
            </a:prstGeom>
            <a:ln w="9360" cap="rnd">
              <a:solidFill>
                <a:schemeClr val="tx1"/>
              </a:solidFill>
              <a:round/>
            </a:ln>
          </p:spPr>
          <p:style>
            <a:lnRef idx="2">
              <a:schemeClr val="accent1"/>
            </a:lnRef>
            <a:fillRef idx="0">
              <a:schemeClr val="accent1"/>
            </a:fillRef>
            <a:effectRef idx="1">
              <a:schemeClr val="accent1"/>
            </a:effectRef>
            <a:fontRef idx="minor"/>
          </p:style>
        </p:sp>
        <p:sp>
          <p:nvSpPr>
            <p:cNvPr id="54" name="Line 3"/>
            <p:cNvSpPr/>
            <p:nvPr/>
          </p:nvSpPr>
          <p:spPr>
            <a:xfrm flipH="1">
              <a:off x="9206640" y="3190320"/>
              <a:ext cx="2981880" cy="2981880"/>
            </a:xfrm>
            <a:prstGeom prst="line">
              <a:avLst/>
            </a:prstGeom>
            <a:ln w="9360" cap="rnd">
              <a:solidFill>
                <a:schemeClr val="tx1"/>
              </a:solidFill>
              <a:round/>
            </a:ln>
          </p:spPr>
          <p:style>
            <a:lnRef idx="2">
              <a:schemeClr val="accent1"/>
            </a:lnRef>
            <a:fillRef idx="0">
              <a:schemeClr val="accent1"/>
            </a:fillRef>
            <a:effectRef idx="1">
              <a:schemeClr val="accent1"/>
            </a:effectRef>
            <a:fontRef idx="minor"/>
          </p:style>
        </p:sp>
        <p:sp>
          <p:nvSpPr>
            <p:cNvPr id="55" name="Line 4"/>
            <p:cNvSpPr/>
            <p:nvPr/>
          </p:nvSpPr>
          <p:spPr>
            <a:xfrm flipH="1">
              <a:off x="10292040" y="3285000"/>
              <a:ext cx="1896480" cy="1896480"/>
            </a:xfrm>
            <a:prstGeom prst="line">
              <a:avLst/>
            </a:prstGeom>
            <a:ln w="9360" cap="rnd">
              <a:solidFill>
                <a:schemeClr val="tx1"/>
              </a:solidFill>
              <a:round/>
            </a:ln>
          </p:spPr>
          <p:style>
            <a:lnRef idx="2">
              <a:schemeClr val="accent1"/>
            </a:lnRef>
            <a:fillRef idx="0">
              <a:schemeClr val="accent1"/>
            </a:fillRef>
            <a:effectRef idx="1">
              <a:schemeClr val="accent1"/>
            </a:effectRef>
            <a:fontRef idx="minor"/>
          </p:style>
        </p:sp>
        <p:sp>
          <p:nvSpPr>
            <p:cNvPr id="56" name="Line 5"/>
            <p:cNvSpPr/>
            <p:nvPr/>
          </p:nvSpPr>
          <p:spPr>
            <a:xfrm flipH="1">
              <a:off x="10442880" y="3130920"/>
              <a:ext cx="1745640" cy="1745640"/>
            </a:xfrm>
            <a:prstGeom prst="line">
              <a:avLst/>
            </a:prstGeom>
            <a:ln w="28440" cap="rnd">
              <a:solidFill>
                <a:schemeClr val="tx1"/>
              </a:solidFill>
              <a:round/>
            </a:ln>
          </p:spPr>
          <p:style>
            <a:lnRef idx="2">
              <a:schemeClr val="accent1"/>
            </a:lnRef>
            <a:fillRef idx="0">
              <a:schemeClr val="accent1"/>
            </a:fillRef>
            <a:effectRef idx="1">
              <a:schemeClr val="accent1"/>
            </a:effectRef>
            <a:fontRef idx="minor"/>
          </p:style>
        </p:sp>
        <p:sp>
          <p:nvSpPr>
            <p:cNvPr id="57" name="Line 6"/>
            <p:cNvSpPr/>
            <p:nvPr/>
          </p:nvSpPr>
          <p:spPr>
            <a:xfrm flipH="1">
              <a:off x="10918800" y="3682800"/>
              <a:ext cx="1269720" cy="1270080"/>
            </a:xfrm>
            <a:prstGeom prst="line">
              <a:avLst/>
            </a:prstGeom>
            <a:ln w="28440" cap="rnd">
              <a:solidFill>
                <a:schemeClr val="tx1"/>
              </a:solidFill>
              <a:round/>
            </a:ln>
          </p:spPr>
          <p:style>
            <a:lnRef idx="2">
              <a:schemeClr val="accent1"/>
            </a:lnRef>
            <a:fillRef idx="0">
              <a:schemeClr val="accent1"/>
            </a:fillRef>
            <a:effectRef idx="1">
              <a:schemeClr val="accent1"/>
            </a:effectRef>
            <a:fontRef idx="minor"/>
          </p:style>
        </p:sp>
      </p:grpSp>
      <p:sp>
        <p:nvSpPr>
          <p:cNvPr id="58" name="PlaceHolder 7"/>
          <p:cNvSpPr>
            <a:spLocks noGrp="1"/>
          </p:cNvSpPr>
          <p:nvPr>
            <p:ph type="title"/>
          </p:nvPr>
        </p:nvSpPr>
        <p:spPr>
          <a:xfrm>
            <a:off x="684360" y="4487400"/>
            <a:ext cx="8534160" cy="1506600"/>
          </a:xfrm>
          <a:prstGeom prst="rect">
            <a:avLst/>
          </a:prstGeom>
        </p:spPr>
        <p:txBody>
          <a:bodyPr anchor="ctr">
            <a:noAutofit/>
          </a:bodyPr>
          <a:lstStyle/>
          <a:p>
            <a:pPr>
              <a:lnSpc>
                <a:spcPct val="100000"/>
              </a:lnSpc>
            </a:pPr>
            <a:r>
              <a:rPr lang="ru-RU" sz="3600" b="0" strike="noStrike" cap="all" spc="-1">
                <a:solidFill>
                  <a:srgbClr val="FFFFFF"/>
                </a:solidFill>
                <a:latin typeface="Century Gothic"/>
              </a:rPr>
              <a:t>Образец заголовка</a:t>
            </a:r>
            <a:endParaRPr lang="en-US" sz="3600" b="0" strike="noStrike" spc="-1">
              <a:solidFill>
                <a:srgbClr val="FFFFFF"/>
              </a:solidFill>
              <a:latin typeface="Century Gothic"/>
            </a:endParaRPr>
          </a:p>
        </p:txBody>
      </p:sp>
      <p:sp>
        <p:nvSpPr>
          <p:cNvPr id="59" name="PlaceHolder 8"/>
          <p:cNvSpPr>
            <a:spLocks noGrp="1"/>
          </p:cNvSpPr>
          <p:nvPr>
            <p:ph type="body"/>
          </p:nvPr>
        </p:nvSpPr>
        <p:spPr>
          <a:xfrm>
            <a:off x="684360" y="685800"/>
            <a:ext cx="8534160" cy="3614760"/>
          </a:xfrm>
          <a:prstGeom prst="rect">
            <a:avLst/>
          </a:prstGeom>
        </p:spPr>
        <p:txBody>
          <a:bodyPr anchor="ctr">
            <a:noAutofit/>
          </a:bodyPr>
          <a:lstStyle/>
          <a:p>
            <a:pPr marL="285840" indent="-285480">
              <a:lnSpc>
                <a:spcPct val="100000"/>
              </a:lnSpc>
              <a:spcBef>
                <a:spcPts val="400"/>
              </a:spcBef>
              <a:spcAft>
                <a:spcPts val="601"/>
              </a:spcAft>
              <a:buClr>
                <a:srgbClr val="FFFFFF"/>
              </a:buClr>
              <a:buSzPct val="80000"/>
              <a:buFont typeface="Wingdings 3" charset="2"/>
              <a:buChar char=""/>
            </a:pPr>
            <a:r>
              <a:rPr lang="ru-RU" sz="2000" b="0" strike="noStrike" spc="-1">
                <a:solidFill>
                  <a:srgbClr val="0F496F"/>
                </a:solidFill>
                <a:latin typeface="Century Gothic"/>
              </a:rPr>
              <a:t>Образец текста</a:t>
            </a:r>
            <a:endParaRPr lang="en-US" sz="2000" b="0" strike="noStrike" spc="-1">
              <a:solidFill>
                <a:srgbClr val="0F496F"/>
              </a:solidFill>
              <a:latin typeface="Century Gothic"/>
            </a:endParaRPr>
          </a:p>
          <a:p>
            <a:pPr marL="743040" lvl="1" indent="-285480">
              <a:lnSpc>
                <a:spcPct val="100000"/>
              </a:lnSpc>
              <a:spcBef>
                <a:spcPts val="360"/>
              </a:spcBef>
              <a:spcAft>
                <a:spcPts val="601"/>
              </a:spcAft>
              <a:buClr>
                <a:srgbClr val="FFFFFF"/>
              </a:buClr>
              <a:buSzPct val="80000"/>
              <a:buFont typeface="Wingdings 3" charset="2"/>
              <a:buChar char=""/>
            </a:pPr>
            <a:r>
              <a:rPr lang="ru-RU" sz="1800" b="0" strike="noStrike" spc="-1">
                <a:solidFill>
                  <a:srgbClr val="0F496F"/>
                </a:solidFill>
                <a:latin typeface="Century Gothic"/>
              </a:rPr>
              <a:t>Второй уровень</a:t>
            </a:r>
            <a:endParaRPr lang="en-US" sz="1800" b="0" strike="noStrike" spc="-1">
              <a:solidFill>
                <a:srgbClr val="0F496F"/>
              </a:solidFill>
              <a:latin typeface="Century Gothic"/>
            </a:endParaRPr>
          </a:p>
          <a:p>
            <a:pPr marL="1200240" lvl="2" indent="-285480">
              <a:lnSpc>
                <a:spcPct val="100000"/>
              </a:lnSpc>
              <a:spcBef>
                <a:spcPts val="320"/>
              </a:spcBef>
              <a:spcAft>
                <a:spcPts val="601"/>
              </a:spcAft>
              <a:buClr>
                <a:srgbClr val="FFFFFF"/>
              </a:buClr>
              <a:buSzPct val="80000"/>
              <a:buFont typeface="Wingdings 3" charset="2"/>
              <a:buChar char=""/>
            </a:pPr>
            <a:r>
              <a:rPr lang="ru-RU" sz="1600" b="0" strike="noStrike" spc="-1">
                <a:solidFill>
                  <a:srgbClr val="0F496F"/>
                </a:solidFill>
                <a:latin typeface="Century Gothic"/>
              </a:rPr>
              <a:t>Третий уровень</a:t>
            </a:r>
            <a:endParaRPr lang="en-US" sz="1600" b="0" strike="noStrike" spc="-1">
              <a:solidFill>
                <a:srgbClr val="0F496F"/>
              </a:solidFill>
              <a:latin typeface="Century Gothic"/>
            </a:endParaRPr>
          </a:p>
          <a:p>
            <a:pPr marL="1542960" lvl="3" indent="-171000">
              <a:lnSpc>
                <a:spcPct val="100000"/>
              </a:lnSpc>
              <a:spcBef>
                <a:spcPts val="281"/>
              </a:spcBef>
              <a:spcAft>
                <a:spcPts val="601"/>
              </a:spcAft>
              <a:buClr>
                <a:srgbClr val="FFFFFF"/>
              </a:buClr>
              <a:buSzPct val="80000"/>
              <a:buFont typeface="Wingdings 3" charset="2"/>
              <a:buChar char=""/>
            </a:pPr>
            <a:r>
              <a:rPr lang="ru-RU" sz="1400" b="0" strike="noStrike" spc="-1">
                <a:solidFill>
                  <a:srgbClr val="0F496F"/>
                </a:solidFill>
                <a:latin typeface="Century Gothic"/>
              </a:rPr>
              <a:t>Четвертый уровень</a:t>
            </a:r>
            <a:endParaRPr lang="en-US" sz="1400" b="0" strike="noStrike" spc="-1">
              <a:solidFill>
                <a:srgbClr val="0F496F"/>
              </a:solidFill>
              <a:latin typeface="Century Gothic"/>
            </a:endParaRPr>
          </a:p>
          <a:p>
            <a:pPr marL="2000160" lvl="4" indent="-171000">
              <a:lnSpc>
                <a:spcPct val="100000"/>
              </a:lnSpc>
              <a:spcBef>
                <a:spcPts val="281"/>
              </a:spcBef>
              <a:spcAft>
                <a:spcPts val="601"/>
              </a:spcAft>
              <a:buClr>
                <a:srgbClr val="FFFFFF"/>
              </a:buClr>
              <a:buSzPct val="80000"/>
              <a:buFont typeface="Wingdings 3" charset="2"/>
              <a:buChar char=""/>
            </a:pPr>
            <a:r>
              <a:rPr lang="ru-RU" sz="1400" b="0" strike="noStrike" spc="-1">
                <a:solidFill>
                  <a:srgbClr val="0F496F"/>
                </a:solidFill>
                <a:latin typeface="Century Gothic"/>
              </a:rPr>
              <a:t>Пятый уровень</a:t>
            </a:r>
            <a:endParaRPr lang="en-US" sz="1400" b="0" strike="noStrike" spc="-1">
              <a:solidFill>
                <a:srgbClr val="0F496F"/>
              </a:solidFill>
              <a:latin typeface="Century Gothic"/>
            </a:endParaRPr>
          </a:p>
        </p:txBody>
      </p:sp>
      <p:sp>
        <p:nvSpPr>
          <p:cNvPr id="60" name="PlaceHolder 9"/>
          <p:cNvSpPr>
            <a:spLocks noGrp="1"/>
          </p:cNvSpPr>
          <p:nvPr>
            <p:ph type="dt"/>
          </p:nvPr>
        </p:nvSpPr>
        <p:spPr>
          <a:xfrm>
            <a:off x="9904320" y="6172200"/>
            <a:ext cx="1599840" cy="364680"/>
          </a:xfrm>
          <a:prstGeom prst="rect">
            <a:avLst/>
          </a:prstGeom>
        </p:spPr>
        <p:txBody>
          <a:bodyPr>
            <a:noAutofit/>
          </a:bodyPr>
          <a:lstStyle/>
          <a:p>
            <a:pPr algn="r">
              <a:lnSpc>
                <a:spcPct val="100000"/>
              </a:lnSpc>
            </a:pPr>
            <a:fld id="{4A770EB7-DB31-4763-99E7-D292398E6C36}" type="datetime">
              <a:rPr lang="en-US" sz="1000" b="0" strike="noStrike" spc="-1">
                <a:solidFill>
                  <a:srgbClr val="0A304A"/>
                </a:solidFill>
                <a:latin typeface="Century Gothic"/>
              </a:rPr>
              <a:t>3/27/2023</a:t>
            </a:fld>
            <a:endParaRPr lang="uk-UA" sz="1000" b="0" strike="noStrike" spc="-1">
              <a:latin typeface="Times New Roman"/>
            </a:endParaRPr>
          </a:p>
        </p:txBody>
      </p:sp>
      <p:sp>
        <p:nvSpPr>
          <p:cNvPr id="61" name="PlaceHolder 10"/>
          <p:cNvSpPr>
            <a:spLocks noGrp="1"/>
          </p:cNvSpPr>
          <p:nvPr>
            <p:ph type="ftr"/>
          </p:nvPr>
        </p:nvSpPr>
        <p:spPr>
          <a:xfrm>
            <a:off x="684360" y="6172200"/>
            <a:ext cx="7543440" cy="364680"/>
          </a:xfrm>
          <a:prstGeom prst="rect">
            <a:avLst/>
          </a:prstGeom>
        </p:spPr>
        <p:txBody>
          <a:bodyPr>
            <a:noAutofit/>
          </a:bodyPr>
          <a:lstStyle/>
          <a:p>
            <a:endParaRPr lang="uk-UA" sz="2400" b="0" strike="noStrike" spc="-1">
              <a:latin typeface="Times New Roman"/>
            </a:endParaRPr>
          </a:p>
        </p:txBody>
      </p:sp>
      <p:sp>
        <p:nvSpPr>
          <p:cNvPr id="62" name="PlaceHolder 11"/>
          <p:cNvSpPr>
            <a:spLocks noGrp="1"/>
          </p:cNvSpPr>
          <p:nvPr>
            <p:ph type="sldNum"/>
          </p:nvPr>
        </p:nvSpPr>
        <p:spPr>
          <a:xfrm>
            <a:off x="10363320" y="5578560"/>
            <a:ext cx="1141920" cy="669600"/>
          </a:xfrm>
          <a:prstGeom prst="rect">
            <a:avLst/>
          </a:prstGeom>
        </p:spPr>
        <p:txBody>
          <a:bodyPr anchor="b">
            <a:noAutofit/>
          </a:bodyPr>
          <a:lstStyle/>
          <a:p>
            <a:pPr algn="r">
              <a:lnSpc>
                <a:spcPct val="100000"/>
              </a:lnSpc>
            </a:pPr>
            <a:fld id="{EC7A905B-9AAD-4308-8684-F0616E7B7E9E}" type="slidenum">
              <a:rPr lang="en-US" sz="3200" b="0" strike="noStrike" spc="-1">
                <a:solidFill>
                  <a:srgbClr val="0A304A"/>
                </a:solidFill>
                <a:latin typeface="Century Gothic"/>
              </a:rPr>
              <a:t>‹№›</a:t>
            </a:fld>
            <a:endParaRPr lang="uk-UA" sz="3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551384" y="692696"/>
            <a:ext cx="7776864" cy="5328592"/>
          </a:xfrm>
          <a:prstGeom prst="rect">
            <a:avLst/>
          </a:prstGeom>
          <a:noFill/>
          <a:ln>
            <a:noFill/>
          </a:ln>
          <a:effectLst>
            <a:outerShdw dist="250081" dir="8461089">
              <a:srgbClr val="000000">
                <a:alpha val="28000"/>
              </a:srgbClr>
            </a:outerShdw>
          </a:effectLst>
        </p:spPr>
        <p:txBody>
          <a:bodyPr anchor="b">
            <a:normAutofit fontScale="90500" lnSpcReduction="10000"/>
          </a:bodyPr>
          <a:lstStyle/>
          <a:p>
            <a:pPr algn="ctr">
              <a:lnSpc>
                <a:spcPct val="100000"/>
              </a:lnSpc>
            </a:pPr>
            <a:r>
              <a:rPr lang="uk-UA" sz="2000" b="1" strike="noStrike" spc="-1" dirty="0" smtClean="0">
                <a:solidFill>
                  <a:schemeClr val="tx2">
                    <a:lumMod val="50000"/>
                  </a:schemeClr>
                </a:solidFill>
                <a:latin typeface="Century Gothic"/>
              </a:rPr>
              <a:t>МІНІСТЕРСТВО ОСВІТИ І НАУКИ УКРАЇНИ </a:t>
            </a:r>
          </a:p>
          <a:p>
            <a:pPr algn="ctr">
              <a:lnSpc>
                <a:spcPct val="100000"/>
              </a:lnSpc>
            </a:pPr>
            <a:r>
              <a:rPr lang="uk-UA" sz="2000" b="1" spc="-1" dirty="0" smtClean="0">
                <a:solidFill>
                  <a:schemeClr val="tx2">
                    <a:lumMod val="50000"/>
                  </a:schemeClr>
                </a:solidFill>
                <a:latin typeface="Century Gothic"/>
              </a:rPr>
              <a:t>Тернопільський фаховий коледж харчових технологій і торгівлі</a:t>
            </a:r>
          </a:p>
          <a:p>
            <a:pPr algn="ctr">
              <a:lnSpc>
                <a:spcPct val="100000"/>
              </a:lnSpc>
            </a:pPr>
            <a:endParaRPr lang="uk-UA" sz="2000" b="1" strike="noStrike" spc="-1" dirty="0">
              <a:solidFill>
                <a:schemeClr val="tx2">
                  <a:lumMod val="50000"/>
                </a:schemeClr>
              </a:solidFill>
              <a:latin typeface="Century Gothic"/>
            </a:endParaRPr>
          </a:p>
          <a:p>
            <a:pPr algn="ctr">
              <a:lnSpc>
                <a:spcPct val="100000"/>
              </a:lnSpc>
            </a:pPr>
            <a:endParaRPr lang="uk-UA" sz="2000" b="1" strike="noStrike" spc="-1" dirty="0" smtClean="0">
              <a:solidFill>
                <a:srgbClr val="F585DB"/>
              </a:solidFill>
              <a:latin typeface="Century Gothic"/>
            </a:endParaRPr>
          </a:p>
          <a:p>
            <a:pPr algn="ctr">
              <a:lnSpc>
                <a:spcPct val="100000"/>
              </a:lnSpc>
            </a:pPr>
            <a:r>
              <a:rPr lang="uk-UA" sz="7200" b="1" strike="noStrike" spc="-1" dirty="0" err="1" smtClean="0">
                <a:solidFill>
                  <a:srgbClr val="F585DB"/>
                </a:solidFill>
                <a:latin typeface="Century Gothic"/>
              </a:rPr>
              <a:t>Проєктування</a:t>
            </a:r>
            <a:r>
              <a:rPr lang="uk-UA" sz="7200" b="1" strike="noStrike" spc="-1" dirty="0" smtClean="0">
                <a:solidFill>
                  <a:srgbClr val="F585DB"/>
                </a:solidFill>
                <a:latin typeface="Century Gothic"/>
              </a:rPr>
              <a:t> технологічних ліній</a:t>
            </a:r>
          </a:p>
          <a:p>
            <a:pPr algn="ctr">
              <a:lnSpc>
                <a:spcPct val="100000"/>
              </a:lnSpc>
            </a:pPr>
            <a:endParaRPr lang="ru-RU" sz="1500" b="1" cap="all" spc="-1" dirty="0" smtClean="0">
              <a:solidFill>
                <a:schemeClr val="accent1">
                  <a:lumMod val="50000"/>
                </a:schemeClr>
              </a:solidFill>
              <a:latin typeface="Century Gothic"/>
            </a:endParaRPr>
          </a:p>
          <a:p>
            <a:pPr algn="ctr">
              <a:lnSpc>
                <a:spcPct val="100000"/>
              </a:lnSpc>
            </a:pPr>
            <a:endParaRPr lang="ru-RU" sz="1500" b="1" cap="all" spc="-1" dirty="0">
              <a:solidFill>
                <a:schemeClr val="accent1">
                  <a:lumMod val="50000"/>
                </a:schemeClr>
              </a:solidFill>
              <a:latin typeface="Century Gothic"/>
            </a:endParaRPr>
          </a:p>
          <a:p>
            <a:pPr algn="ctr">
              <a:lnSpc>
                <a:spcPct val="100000"/>
              </a:lnSpc>
            </a:pPr>
            <a:r>
              <a:rPr lang="ru-RU" sz="1500" b="1" cap="all" spc="-1" dirty="0" err="1" smtClean="0">
                <a:solidFill>
                  <a:schemeClr val="accent1">
                    <a:lumMod val="50000"/>
                  </a:schemeClr>
                </a:solidFill>
                <a:latin typeface="Century Gothic"/>
              </a:rPr>
              <a:t>Освітній</a:t>
            </a:r>
            <a:r>
              <a:rPr lang="ru-RU" sz="1500" b="1" cap="all" spc="-1" dirty="0" smtClean="0">
                <a:solidFill>
                  <a:schemeClr val="accent1">
                    <a:lumMod val="50000"/>
                  </a:schemeClr>
                </a:solidFill>
                <a:latin typeface="Century Gothic"/>
              </a:rPr>
              <a:t> </a:t>
            </a:r>
            <a:r>
              <a:rPr lang="ru-RU" sz="1500" b="1" cap="all" spc="-1" dirty="0" err="1" smtClean="0">
                <a:solidFill>
                  <a:schemeClr val="accent1">
                    <a:lumMod val="50000"/>
                  </a:schemeClr>
                </a:solidFill>
                <a:latin typeface="Century Gothic"/>
              </a:rPr>
              <a:t>коспонент</a:t>
            </a:r>
            <a:r>
              <a:rPr lang="ru-RU" sz="1500" b="1" cap="all" spc="-1" dirty="0" smtClean="0">
                <a:solidFill>
                  <a:schemeClr val="accent1">
                    <a:lumMod val="50000"/>
                  </a:schemeClr>
                </a:solidFill>
                <a:latin typeface="Century Gothic"/>
              </a:rPr>
              <a:t> за </a:t>
            </a:r>
            <a:r>
              <a:rPr lang="ru-RU" sz="1500" b="1" cap="all" spc="-1" dirty="0" err="1">
                <a:solidFill>
                  <a:schemeClr val="accent1">
                    <a:lumMod val="50000"/>
                  </a:schemeClr>
                </a:solidFill>
                <a:latin typeface="Century Gothic"/>
              </a:rPr>
              <a:t>вибором</a:t>
            </a:r>
            <a:endParaRPr lang="ru-RU" sz="1500" b="1" cap="all" spc="-1" dirty="0">
              <a:solidFill>
                <a:schemeClr val="accent1">
                  <a:lumMod val="50000"/>
                </a:schemeClr>
              </a:solidFill>
              <a:latin typeface="Century Gothic"/>
            </a:endParaRPr>
          </a:p>
          <a:p>
            <a:pPr algn="ctr">
              <a:lnSpc>
                <a:spcPct val="100000"/>
              </a:lnSpc>
            </a:pPr>
            <a:r>
              <a:rPr lang="ru-RU" sz="1500" b="1" cap="all" spc="-1" dirty="0">
                <a:solidFill>
                  <a:schemeClr val="accent1">
                    <a:lumMod val="50000"/>
                  </a:schemeClr>
                </a:solidFill>
                <a:latin typeface="Century Gothic"/>
              </a:rPr>
              <a:t>для </a:t>
            </a:r>
            <a:r>
              <a:rPr lang="ru-RU" sz="1500" b="1" cap="all" spc="-1" dirty="0" err="1">
                <a:solidFill>
                  <a:schemeClr val="accent1">
                    <a:lumMod val="50000"/>
                  </a:schemeClr>
                </a:solidFill>
                <a:latin typeface="Century Gothic"/>
              </a:rPr>
              <a:t>здобувачів</a:t>
            </a:r>
            <a:endParaRPr lang="ru-RU" sz="1500" b="1" cap="all" spc="-1" dirty="0">
              <a:solidFill>
                <a:schemeClr val="accent1">
                  <a:lumMod val="50000"/>
                </a:schemeClr>
              </a:solidFill>
              <a:latin typeface="Century Gothic"/>
            </a:endParaRPr>
          </a:p>
          <a:p>
            <a:pPr algn="ctr">
              <a:lnSpc>
                <a:spcPct val="100000"/>
              </a:lnSpc>
            </a:pPr>
            <a:r>
              <a:rPr lang="ru-RU" sz="1500" b="1" cap="all" spc="-1" dirty="0" err="1">
                <a:solidFill>
                  <a:schemeClr val="accent1">
                    <a:lumMod val="50000"/>
                  </a:schemeClr>
                </a:solidFill>
                <a:latin typeface="Century Gothic"/>
              </a:rPr>
              <a:t>освітньо-професійного</a:t>
            </a:r>
            <a:r>
              <a:rPr lang="ru-RU" sz="1500" b="1" cap="all" spc="-1" dirty="0">
                <a:solidFill>
                  <a:schemeClr val="accent1">
                    <a:lumMod val="50000"/>
                  </a:schemeClr>
                </a:solidFill>
                <a:latin typeface="Century Gothic"/>
              </a:rPr>
              <a:t> </a:t>
            </a:r>
            <a:r>
              <a:rPr lang="ru-RU" sz="1500" b="1" cap="all" spc="-1" dirty="0" err="1">
                <a:solidFill>
                  <a:schemeClr val="accent1">
                    <a:lumMod val="50000"/>
                  </a:schemeClr>
                </a:solidFill>
                <a:latin typeface="Century Gothic"/>
              </a:rPr>
              <a:t>рівня</a:t>
            </a:r>
            <a:r>
              <a:rPr lang="ru-RU" sz="1500" b="1" cap="all" spc="-1" dirty="0">
                <a:solidFill>
                  <a:schemeClr val="accent1">
                    <a:lumMod val="50000"/>
                  </a:schemeClr>
                </a:solidFill>
                <a:latin typeface="Century Gothic"/>
              </a:rPr>
              <a:t> «</a:t>
            </a:r>
            <a:r>
              <a:rPr lang="ru-RU" sz="1500" b="1" cap="all" spc="-1" dirty="0" err="1">
                <a:solidFill>
                  <a:schemeClr val="accent1">
                    <a:lumMod val="50000"/>
                  </a:schemeClr>
                </a:solidFill>
                <a:latin typeface="Century Gothic"/>
              </a:rPr>
              <a:t>фаховий</a:t>
            </a:r>
            <a:r>
              <a:rPr lang="ru-RU" sz="1500" b="1" cap="all" spc="-1" dirty="0">
                <a:solidFill>
                  <a:schemeClr val="accent1">
                    <a:lumMod val="50000"/>
                  </a:schemeClr>
                </a:solidFill>
                <a:latin typeface="Century Gothic"/>
              </a:rPr>
              <a:t> </a:t>
            </a:r>
            <a:r>
              <a:rPr lang="ru-RU" sz="1500" b="1" cap="all" spc="-1" dirty="0" err="1">
                <a:solidFill>
                  <a:schemeClr val="accent1">
                    <a:lumMod val="50000"/>
                  </a:schemeClr>
                </a:solidFill>
                <a:latin typeface="Century Gothic"/>
              </a:rPr>
              <a:t>молодший</a:t>
            </a:r>
            <a:r>
              <a:rPr lang="ru-RU" sz="1500" b="1" cap="all" spc="-1" dirty="0">
                <a:solidFill>
                  <a:schemeClr val="accent1">
                    <a:lumMod val="50000"/>
                  </a:schemeClr>
                </a:solidFill>
                <a:latin typeface="Century Gothic"/>
              </a:rPr>
              <a:t> бакалавр»</a:t>
            </a:r>
          </a:p>
          <a:p>
            <a:pPr algn="ctr">
              <a:lnSpc>
                <a:spcPct val="100000"/>
              </a:lnSpc>
            </a:pPr>
            <a:r>
              <a:rPr lang="ru-RU" sz="1500" b="1" cap="all" spc="-1" dirty="0" smtClean="0">
                <a:solidFill>
                  <a:schemeClr val="accent1">
                    <a:lumMod val="50000"/>
                  </a:schemeClr>
                </a:solidFill>
                <a:latin typeface="Century Gothic"/>
              </a:rPr>
              <a:t>спеціальності</a:t>
            </a:r>
            <a:r>
              <a:rPr lang="ru-RU" sz="1500" b="1" cap="all" spc="-1" dirty="0">
                <a:solidFill>
                  <a:schemeClr val="accent1">
                    <a:lumMod val="50000"/>
                  </a:schemeClr>
                </a:solidFill>
                <a:latin typeface="Century Gothic"/>
              </a:rPr>
              <a:t>Ь</a:t>
            </a:r>
            <a:r>
              <a:rPr lang="ru-RU" sz="1500" b="1" cap="all" spc="-1" dirty="0" smtClean="0">
                <a:solidFill>
                  <a:schemeClr val="accent1">
                    <a:lumMod val="50000"/>
                  </a:schemeClr>
                </a:solidFill>
                <a:latin typeface="Century Gothic"/>
              </a:rPr>
              <a:t>181 «</a:t>
            </a:r>
            <a:r>
              <a:rPr lang="ru-RU" sz="1500" b="1" cap="all" spc="-1" dirty="0" err="1" smtClean="0">
                <a:solidFill>
                  <a:schemeClr val="accent1">
                    <a:lumMod val="50000"/>
                  </a:schemeClr>
                </a:solidFill>
                <a:latin typeface="Century Gothic"/>
              </a:rPr>
              <a:t>Харчові</a:t>
            </a:r>
            <a:r>
              <a:rPr lang="ru-RU" sz="1500" b="1" cap="all" spc="-1" dirty="0" smtClean="0">
                <a:solidFill>
                  <a:schemeClr val="accent1">
                    <a:lumMod val="50000"/>
                  </a:schemeClr>
                </a:solidFill>
                <a:latin typeface="Century Gothic"/>
              </a:rPr>
              <a:t> </a:t>
            </a:r>
            <a:r>
              <a:rPr lang="ru-RU" sz="1500" b="1" cap="all" spc="-1" dirty="0" err="1" smtClean="0">
                <a:solidFill>
                  <a:schemeClr val="accent1">
                    <a:lumMod val="50000"/>
                  </a:schemeClr>
                </a:solidFill>
                <a:latin typeface="Century Gothic"/>
              </a:rPr>
              <a:t>технології</a:t>
            </a:r>
            <a:r>
              <a:rPr lang="ru-RU" sz="1500" b="1" cap="all" spc="-1" dirty="0" smtClean="0">
                <a:solidFill>
                  <a:schemeClr val="accent1">
                    <a:lumMod val="50000"/>
                  </a:schemeClr>
                </a:solidFill>
                <a:latin typeface="Century Gothic"/>
              </a:rPr>
              <a:t>»</a:t>
            </a:r>
            <a:r>
              <a:rPr lang="uk-UA" sz="1500" b="1" strike="noStrike" cap="all" spc="-1" dirty="0" smtClean="0">
                <a:solidFill>
                  <a:schemeClr val="accent1">
                    <a:lumMod val="50000"/>
                  </a:schemeClr>
                </a:solidFill>
                <a:latin typeface="Century Gothic"/>
              </a:rPr>
              <a:t>  </a:t>
            </a:r>
          </a:p>
          <a:p>
            <a:pPr algn="ctr">
              <a:lnSpc>
                <a:spcPct val="100000"/>
              </a:lnSpc>
            </a:pPr>
            <a:r>
              <a:rPr lang="uk-UA" sz="1500" b="1" strike="noStrike" cap="all" spc="-1" dirty="0" smtClean="0">
                <a:solidFill>
                  <a:schemeClr val="accent1">
                    <a:lumMod val="50000"/>
                  </a:schemeClr>
                </a:solidFill>
                <a:latin typeface="Century Gothic"/>
              </a:rPr>
              <a:t>(освітньо-професійна програма «Виробництво хліба</a:t>
            </a:r>
            <a:r>
              <a:rPr lang="en-US" sz="1500" b="1" strike="noStrike" cap="all" spc="-1" dirty="0" smtClean="0">
                <a:solidFill>
                  <a:schemeClr val="accent1">
                    <a:lumMod val="50000"/>
                  </a:schemeClr>
                </a:solidFill>
                <a:latin typeface="Century Gothic"/>
              </a:rPr>
              <a:t>,</a:t>
            </a:r>
            <a:r>
              <a:rPr lang="uk-UA" sz="1500" b="1" strike="noStrike" cap="all" spc="-1" dirty="0" smtClean="0">
                <a:solidFill>
                  <a:schemeClr val="accent1">
                    <a:lumMod val="50000"/>
                  </a:schemeClr>
                </a:solidFill>
                <a:latin typeface="Century Gothic"/>
              </a:rPr>
              <a:t> кондитерських</a:t>
            </a:r>
            <a:r>
              <a:rPr lang="en-US" sz="1500" b="1" strike="noStrike" cap="all" spc="-1" dirty="0" smtClean="0">
                <a:solidFill>
                  <a:schemeClr val="accent1">
                    <a:lumMod val="50000"/>
                  </a:schemeClr>
                </a:solidFill>
                <a:latin typeface="Century Gothic"/>
              </a:rPr>
              <a:t>, </a:t>
            </a:r>
            <a:r>
              <a:rPr lang="uk-UA" sz="1500" b="1" strike="noStrike" cap="all" spc="-1" dirty="0" smtClean="0">
                <a:solidFill>
                  <a:schemeClr val="accent1">
                    <a:lumMod val="50000"/>
                  </a:schemeClr>
                </a:solidFill>
                <a:latin typeface="Century Gothic"/>
              </a:rPr>
              <a:t>макаронних виробів </a:t>
            </a:r>
            <a:r>
              <a:rPr lang="uk-UA" sz="1500" b="1" cap="all" spc="-1" dirty="0">
                <a:solidFill>
                  <a:schemeClr val="accent1">
                    <a:lumMod val="50000"/>
                  </a:schemeClr>
                </a:solidFill>
                <a:latin typeface="Century Gothic"/>
              </a:rPr>
              <a:t>І</a:t>
            </a:r>
            <a:r>
              <a:rPr lang="uk-UA" sz="1500" b="1" strike="noStrike" cap="all" spc="-1" dirty="0" smtClean="0">
                <a:solidFill>
                  <a:schemeClr val="accent1">
                    <a:lumMod val="50000"/>
                  </a:schemeClr>
                </a:solidFill>
                <a:latin typeface="Century Gothic"/>
              </a:rPr>
              <a:t> </a:t>
            </a:r>
            <a:r>
              <a:rPr lang="uk-UA" sz="1500" b="1" strike="noStrike" cap="all" spc="-1" dirty="0" err="1" smtClean="0">
                <a:solidFill>
                  <a:schemeClr val="accent1">
                    <a:lumMod val="50000"/>
                  </a:schemeClr>
                </a:solidFill>
                <a:latin typeface="Century Gothic"/>
              </a:rPr>
              <a:t>харчоконцентратів</a:t>
            </a:r>
            <a:r>
              <a:rPr lang="uk-UA" sz="1500" b="1" strike="noStrike" cap="all" spc="-1" dirty="0" smtClean="0">
                <a:solidFill>
                  <a:schemeClr val="accent1">
                    <a:lumMod val="50000"/>
                  </a:schemeClr>
                </a:solidFill>
                <a:latin typeface="Century Gothic"/>
              </a:rPr>
              <a:t>»)</a:t>
            </a:r>
            <a:endParaRPr lang="en-US" sz="1500" b="0" strike="noStrike" spc="-1" dirty="0">
              <a:solidFill>
                <a:schemeClr val="accent1">
                  <a:lumMod val="50000"/>
                </a:schemeClr>
              </a:solidFill>
              <a:latin typeface="Century Gothic"/>
            </a:endParaRPr>
          </a:p>
        </p:txBody>
      </p:sp>
      <p:sp>
        <p:nvSpPr>
          <p:cNvPr id="100" name="TextShape 2"/>
          <p:cNvSpPr txBox="1"/>
          <p:nvPr/>
        </p:nvSpPr>
        <p:spPr>
          <a:xfrm>
            <a:off x="8328248" y="4941168"/>
            <a:ext cx="3863512" cy="1584176"/>
          </a:xfrm>
          <a:prstGeom prst="rect">
            <a:avLst/>
          </a:prstGeom>
          <a:noFill/>
          <a:ln>
            <a:noFill/>
          </a:ln>
        </p:spPr>
        <p:txBody>
          <a:bodyPr>
            <a:noAutofit/>
          </a:bodyPr>
          <a:lstStyle/>
          <a:p>
            <a:pPr algn="ctr">
              <a:lnSpc>
                <a:spcPct val="100000"/>
              </a:lnSpc>
              <a:spcBef>
                <a:spcPts val="420"/>
              </a:spcBef>
              <a:spcAft>
                <a:spcPts val="601"/>
              </a:spcAft>
              <a:tabLst>
                <a:tab pos="0" algn="l"/>
              </a:tabLst>
            </a:pPr>
            <a:r>
              <a:rPr lang="uk-UA" sz="2100" b="1" spc="-1" dirty="0" smtClean="0">
                <a:solidFill>
                  <a:srgbClr val="000000"/>
                </a:solidFill>
                <a:latin typeface="Century Gothic"/>
              </a:rPr>
              <a:t>Викладач:</a:t>
            </a:r>
          </a:p>
          <a:p>
            <a:pPr algn="ctr">
              <a:lnSpc>
                <a:spcPct val="100000"/>
              </a:lnSpc>
              <a:spcBef>
                <a:spcPts val="420"/>
              </a:spcBef>
              <a:spcAft>
                <a:spcPts val="601"/>
              </a:spcAft>
              <a:tabLst>
                <a:tab pos="0" algn="l"/>
              </a:tabLst>
            </a:pPr>
            <a:r>
              <a:rPr lang="uk-UA" sz="2100" b="1" strike="noStrike" spc="-1" dirty="0" smtClean="0">
                <a:solidFill>
                  <a:srgbClr val="000000"/>
                </a:solidFill>
                <a:latin typeface="Century Gothic"/>
              </a:rPr>
              <a:t>Наталія ТКАЧ</a:t>
            </a:r>
            <a:endParaRPr lang="uk-UA" sz="2100" b="0" strike="noStrike" spc="-1" dirty="0">
              <a:latin typeface="Arial"/>
            </a:endParaRPr>
          </a:p>
          <a:p>
            <a:pPr algn="r">
              <a:lnSpc>
                <a:spcPct val="100000"/>
              </a:lnSpc>
              <a:spcBef>
                <a:spcPts val="420"/>
              </a:spcBef>
              <a:spcAft>
                <a:spcPts val="601"/>
              </a:spcAft>
              <a:tabLst>
                <a:tab pos="0" algn="l"/>
              </a:tabLst>
            </a:pPr>
            <a:endParaRPr lang="uk-UA" sz="2100" b="0" strike="noStrike" spc="-1" dirty="0">
              <a:latin typeface="Arial"/>
            </a:endParaRPr>
          </a:p>
          <a:p>
            <a:pPr>
              <a:lnSpc>
                <a:spcPct val="100000"/>
              </a:lnSpc>
              <a:spcBef>
                <a:spcPts val="420"/>
              </a:spcBef>
              <a:spcAft>
                <a:spcPts val="601"/>
              </a:spcAft>
              <a:tabLst>
                <a:tab pos="0" algn="l"/>
              </a:tabLst>
            </a:pPr>
            <a:endParaRPr lang="uk-UA" sz="21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Shape 1"/>
          <p:cNvSpPr txBox="1"/>
          <p:nvPr/>
        </p:nvSpPr>
        <p:spPr>
          <a:xfrm>
            <a:off x="551384" y="913194"/>
            <a:ext cx="9124175" cy="5036086"/>
          </a:xfrm>
          <a:prstGeom prst="rect">
            <a:avLst/>
          </a:prstGeom>
          <a:noFill/>
          <a:ln>
            <a:noFill/>
          </a:ln>
        </p:spPr>
        <p:txBody>
          <a:bodyPr anchor="ctr">
            <a:noAutofit/>
          </a:bodyPr>
          <a:lstStyle/>
          <a:p>
            <a:r>
              <a:rPr lang="uk-UA" sz="2000" b="1" dirty="0"/>
              <a:t>Обсяг </a:t>
            </a:r>
            <a:r>
              <a:rPr lang="uk-UA" sz="2000" b="1" dirty="0" smtClean="0"/>
              <a:t>освітнього компоненту:</a:t>
            </a:r>
            <a:r>
              <a:rPr lang="uk-UA" sz="2000" dirty="0" smtClean="0"/>
              <a:t> </a:t>
            </a:r>
          </a:p>
          <a:p>
            <a:r>
              <a:rPr lang="uk-UA" sz="2000" dirty="0" smtClean="0"/>
              <a:t>кількість </a:t>
            </a:r>
            <a:r>
              <a:rPr lang="uk-UA" sz="2000" dirty="0"/>
              <a:t>кредитів ЄКТС – </a:t>
            </a:r>
            <a:r>
              <a:rPr lang="uk-UA" sz="2000" dirty="0" smtClean="0"/>
              <a:t>4; загальна </a:t>
            </a:r>
            <a:r>
              <a:rPr lang="uk-UA" sz="2000" dirty="0"/>
              <a:t>кількість годин – 120; </a:t>
            </a:r>
            <a:r>
              <a:rPr lang="uk-UA" sz="2000" dirty="0" smtClean="0"/>
              <a:t>аудиторних – </a:t>
            </a:r>
            <a:r>
              <a:rPr lang="uk-UA" sz="2000" dirty="0" smtClean="0"/>
              <a:t>76</a:t>
            </a:r>
          </a:p>
          <a:p>
            <a:r>
              <a:rPr lang="uk-UA" sz="2000" dirty="0" smtClean="0"/>
              <a:t>Семестр </a:t>
            </a:r>
            <a:r>
              <a:rPr lang="uk-UA" sz="2000" dirty="0" err="1" smtClean="0"/>
              <a:t>вичення</a:t>
            </a:r>
            <a:r>
              <a:rPr lang="uk-UA" sz="2000" dirty="0" smtClean="0"/>
              <a:t> курсу </a:t>
            </a:r>
            <a:r>
              <a:rPr lang="en-US" sz="2000" smtClean="0"/>
              <a:t>VI-VII</a:t>
            </a:r>
            <a:endParaRPr lang="uk-UA" sz="2000" dirty="0" smtClean="0"/>
          </a:p>
          <a:p>
            <a:endParaRPr lang="uk-UA" sz="2000" dirty="0"/>
          </a:p>
          <a:p>
            <a:r>
              <a:rPr lang="uk-UA" sz="2000" b="1" dirty="0"/>
              <a:t>Мета дисципліни:</a:t>
            </a:r>
            <a:r>
              <a:rPr lang="uk-UA" sz="2000" dirty="0"/>
              <a:t> </a:t>
            </a:r>
            <a:endParaRPr lang="ru-RU" sz="2000" dirty="0"/>
          </a:p>
          <a:p>
            <a:pPr marL="342900" lvl="0" indent="-342900">
              <a:buFont typeface="Arial" panose="020B0604020202020204" pitchFamily="34" charset="0"/>
              <a:buChar char="•"/>
            </a:pPr>
            <a:r>
              <a:rPr lang="uk-UA" sz="2000" dirty="0"/>
              <a:t>н</a:t>
            </a:r>
            <a:r>
              <a:rPr lang="uk-UA" sz="2000" dirty="0" smtClean="0"/>
              <a:t>абути навиків роботи </a:t>
            </a:r>
            <a:r>
              <a:rPr lang="uk-UA" sz="2000" dirty="0"/>
              <a:t>з проектно-технічною документацією, </a:t>
            </a:r>
            <a:r>
              <a:rPr lang="uk-UA" sz="2000" dirty="0" smtClean="0"/>
              <a:t>систематизувати отриманні знання з </a:t>
            </a:r>
            <a:r>
              <a:rPr lang="uk-UA" sz="2000" dirty="0"/>
              <a:t>технологій </a:t>
            </a:r>
            <a:r>
              <a:rPr lang="uk-UA" sz="2000" dirty="0" smtClean="0"/>
              <a:t>хлібопекарного</a:t>
            </a:r>
            <a:r>
              <a:rPr lang="uk-UA" sz="2000" dirty="0"/>
              <a:t>, кондитерського, </a:t>
            </a:r>
            <a:r>
              <a:rPr lang="uk-UA" sz="2000" dirty="0" smtClean="0"/>
              <a:t>макаронного</a:t>
            </a:r>
            <a:r>
              <a:rPr lang="uk-UA" sz="2000" dirty="0"/>
              <a:t>, </a:t>
            </a:r>
            <a:r>
              <a:rPr lang="uk-UA" sz="2000" dirty="0" err="1" smtClean="0"/>
              <a:t>харчоконцентратного</a:t>
            </a:r>
            <a:r>
              <a:rPr lang="uk-UA" sz="2000" dirty="0" smtClean="0"/>
              <a:t> виробництва</a:t>
            </a:r>
            <a:r>
              <a:rPr lang="uk-UA" sz="2000" dirty="0"/>
              <a:t>, </a:t>
            </a:r>
            <a:r>
              <a:rPr lang="uk-UA" sz="2000" dirty="0" smtClean="0"/>
              <a:t>устаткування в галузі</a:t>
            </a:r>
            <a:r>
              <a:rPr lang="uk-UA" sz="2000" dirty="0"/>
              <a:t>, ув’язати їх з проектуванням відповідних </a:t>
            </a:r>
            <a:r>
              <a:rPr lang="uk-UA" sz="2000" dirty="0" smtClean="0"/>
              <a:t>ліній на </a:t>
            </a:r>
            <a:r>
              <a:rPr lang="uk-UA" sz="2000" dirty="0"/>
              <a:t>основі </a:t>
            </a:r>
            <a:r>
              <a:rPr lang="uk-UA" sz="2000" dirty="0" smtClean="0"/>
              <a:t>новітніх досягнень </a:t>
            </a:r>
            <a:r>
              <a:rPr lang="uk-UA" sz="2000" dirty="0"/>
              <a:t>науки і техніки в </a:t>
            </a:r>
            <a:r>
              <a:rPr lang="uk-UA" sz="2000" dirty="0" smtClean="0"/>
              <a:t>галузі;</a:t>
            </a:r>
          </a:p>
          <a:p>
            <a:pPr lvl="0"/>
            <a:endParaRPr lang="ru-RU" sz="2000" dirty="0"/>
          </a:p>
          <a:p>
            <a:pPr marL="342900" lvl="0" indent="-342900">
              <a:buFont typeface="Arial" panose="020B0604020202020204" pitchFamily="34" charset="0"/>
              <a:buChar char="•"/>
            </a:pPr>
            <a:r>
              <a:rPr lang="uk-UA" sz="2000" dirty="0" smtClean="0"/>
              <a:t>ознайомити здобувачів освіти з </a:t>
            </a:r>
            <a:r>
              <a:rPr lang="uk-UA" sz="2000" dirty="0"/>
              <a:t>основами компонування технологічних </a:t>
            </a:r>
            <a:r>
              <a:rPr lang="uk-UA" sz="2000" dirty="0" smtClean="0"/>
              <a:t>ліній, машин </a:t>
            </a:r>
            <a:r>
              <a:rPr lang="uk-UA" sz="2000" dirty="0"/>
              <a:t>і апаратів з використанням методів системного </a:t>
            </a:r>
            <a:r>
              <a:rPr lang="uk-UA" sz="2000" dirty="0" smtClean="0"/>
              <a:t>аналізу;</a:t>
            </a:r>
          </a:p>
          <a:p>
            <a:pPr lvl="0"/>
            <a:endParaRPr lang="ru-RU" sz="2000" dirty="0"/>
          </a:p>
          <a:p>
            <a:pPr marL="342900" lvl="0" indent="-342900">
              <a:buFont typeface="Arial" panose="020B0604020202020204" pitchFamily="34" charset="0"/>
              <a:buChar char="•"/>
            </a:pPr>
            <a:r>
              <a:rPr lang="uk-UA" sz="2000" dirty="0" smtClean="0"/>
              <a:t>надати можливість </a:t>
            </a:r>
            <a:r>
              <a:rPr lang="uk-UA" sz="2000" dirty="0"/>
              <a:t>здобувачам освіти набути необхідних навиків для самостійного вирішення технічних задач; працювати з літературними джерелами, нормативною документацією і застосувати отриману інформацію при виконанні курсових </a:t>
            </a:r>
            <a:r>
              <a:rPr lang="uk-UA" sz="2000" dirty="0" err="1" smtClean="0"/>
              <a:t>проєктів</a:t>
            </a:r>
            <a:endParaRPr lang="ru-RU" sz="2000" dirty="0"/>
          </a:p>
          <a:p>
            <a:endParaRPr lang="ru-RU" sz="2000"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9914" y="1196752"/>
            <a:ext cx="2486025" cy="1838325"/>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4633" y="3861048"/>
            <a:ext cx="2619375" cy="17430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9376" y="980728"/>
            <a:ext cx="10831680" cy="1484880"/>
          </a:xfrm>
        </p:spPr>
        <p:txBody>
          <a:bodyPr/>
          <a:lstStyle/>
          <a:p>
            <a:pPr algn="ctr"/>
            <a:r>
              <a:rPr lang="uk-UA" dirty="0" smtClean="0"/>
              <a:t/>
            </a:r>
            <a:br>
              <a:rPr lang="uk-UA" dirty="0" smtClean="0"/>
            </a:br>
            <a:r>
              <a:rPr lang="uk-UA" sz="2400" b="1" dirty="0" smtClean="0"/>
              <a:t>Міждисциплінарні </a:t>
            </a:r>
            <a:r>
              <a:rPr lang="uk-UA" sz="2400" b="1" dirty="0"/>
              <a:t>зв’язки: </a:t>
            </a:r>
            <a:r>
              <a:rPr lang="uk-UA" sz="2400" b="1" dirty="0" smtClean="0"/>
              <a:t/>
            </a:r>
            <a:br>
              <a:rPr lang="uk-UA" sz="2400" b="1" dirty="0" smtClean="0"/>
            </a:br>
            <a:r>
              <a:rPr lang="uk-UA" sz="2400" b="1" dirty="0" smtClean="0"/>
              <a:t/>
            </a:r>
            <a:br>
              <a:rPr lang="uk-UA" sz="2400" b="1" dirty="0" smtClean="0"/>
            </a:br>
            <a:r>
              <a:rPr lang="uk-UA" sz="2000" dirty="0" smtClean="0"/>
              <a:t>Базовими </a:t>
            </a:r>
            <a:r>
              <a:rPr lang="uk-UA" sz="2000" dirty="0"/>
              <a:t>для даного курсу є </a:t>
            </a:r>
            <a:r>
              <a:rPr lang="uk-UA" sz="2000" dirty="0" smtClean="0"/>
              <a:t>освітні компоненти: «Технології хлібопекарного виробництва», «Технології кондитерського виробництва», «Технології виробництва </a:t>
            </a:r>
            <a:r>
              <a:rPr lang="uk-UA" sz="2000" dirty="0" err="1" smtClean="0"/>
              <a:t>харчоконцентратів</a:t>
            </a:r>
            <a:r>
              <a:rPr lang="uk-UA" sz="2000" dirty="0" smtClean="0"/>
              <a:t>», «Технології макаронного виробництва», «Устаткування в  галузі», </a:t>
            </a:r>
            <a:r>
              <a:rPr lang="ru-RU" sz="2000" dirty="0" smtClean="0"/>
              <a:t/>
            </a:r>
            <a:br>
              <a:rPr lang="ru-RU" sz="2000" dirty="0" smtClean="0"/>
            </a:br>
            <a:r>
              <a:rPr lang="ru-RU" sz="2000" dirty="0" smtClean="0"/>
              <a:t> </a:t>
            </a:r>
            <a:r>
              <a:rPr lang="uk-UA" sz="2000" dirty="0" smtClean="0"/>
              <a:t>«</a:t>
            </a:r>
            <a:r>
              <a:rPr lang="uk-UA" sz="2000" dirty="0"/>
              <a:t>Інженерна і комп’ютерна графіка», «Процеси і апарати харчових виробництв», «Автоматизація виробничих процесів</a:t>
            </a:r>
            <a:r>
              <a:rPr lang="uk-UA" sz="2000" dirty="0" smtClean="0"/>
              <a:t>»</a:t>
            </a:r>
            <a:endParaRPr lang="uk-UA" sz="2000" dirty="0">
              <a:solidFill>
                <a:srgbClr val="FFFF00"/>
              </a:solidFill>
            </a:endParaRPr>
          </a:p>
        </p:txBody>
      </p:sp>
      <p:pic>
        <p:nvPicPr>
          <p:cNvPr id="6" name="Рисунок 5" descr="C:\Users\Nata\Desktop\к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1704" y="3212976"/>
            <a:ext cx="4896544" cy="309634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392" y="-243408"/>
            <a:ext cx="9577064" cy="4968552"/>
          </a:xfrm>
        </p:spPr>
        <p:txBody>
          <a:bodyPr/>
          <a:lstStyle/>
          <a:p>
            <a:pPr algn="l"/>
            <a:r>
              <a:rPr lang="uk-UA" dirty="0" smtClean="0"/>
              <a:t/>
            </a:r>
            <a:br>
              <a:rPr lang="uk-UA" dirty="0" smtClean="0"/>
            </a:br>
            <a:r>
              <a:rPr lang="uk-UA" dirty="0" smtClean="0"/>
              <a:t>                                               </a:t>
            </a:r>
            <a:r>
              <a:rPr lang="uk-UA" sz="2400" b="1" dirty="0" smtClean="0"/>
              <a:t>Основні завдання дисципліни: </a:t>
            </a:r>
            <a:br>
              <a:rPr lang="uk-UA" sz="2400" b="1" dirty="0" smtClean="0"/>
            </a:br>
            <a:r>
              <a:rPr lang="ru-RU" sz="2000" dirty="0"/>
              <a:t/>
            </a:r>
            <a:br>
              <a:rPr lang="ru-RU" sz="2000" dirty="0"/>
            </a:br>
            <a:r>
              <a:rPr lang="ru-RU" sz="2000" dirty="0" smtClean="0"/>
              <a:t>    * </a:t>
            </a:r>
            <a:r>
              <a:rPr lang="uk-UA" sz="2000" dirty="0" smtClean="0"/>
              <a:t>аналіз </a:t>
            </a:r>
            <a:r>
              <a:rPr lang="uk-UA" sz="2000" dirty="0"/>
              <a:t>етапів </a:t>
            </a:r>
            <a:r>
              <a:rPr lang="uk-UA" sz="2000" dirty="0" err="1"/>
              <a:t>проєктування</a:t>
            </a:r>
            <a:r>
              <a:rPr lang="uk-UA" sz="2000" dirty="0"/>
              <a:t> і значення цього процесу в розвитку підприємств </a:t>
            </a:r>
            <a:r>
              <a:rPr lang="uk-UA" sz="2000" dirty="0" smtClean="0"/>
              <a:t>харчової </a:t>
            </a:r>
            <a:r>
              <a:rPr lang="uk-UA" sz="2000" dirty="0"/>
              <a:t>галузі</a:t>
            </a:r>
            <a:r>
              <a:rPr lang="uk-UA" sz="2000" dirty="0" smtClean="0"/>
              <a:t>;</a:t>
            </a:r>
            <a:br>
              <a:rPr lang="uk-UA" sz="2000" dirty="0" smtClean="0"/>
            </a:br>
            <a:r>
              <a:rPr lang="uk-UA" sz="2000" dirty="0" smtClean="0"/>
              <a:t> </a:t>
            </a:r>
            <a:r>
              <a:rPr lang="ru-RU" sz="2000" dirty="0" smtClean="0"/>
              <a:t/>
            </a:r>
            <a:br>
              <a:rPr lang="ru-RU" sz="2000" dirty="0" smtClean="0"/>
            </a:br>
            <a:r>
              <a:rPr lang="ru-RU" sz="2000" dirty="0"/>
              <a:t> </a:t>
            </a:r>
            <a:r>
              <a:rPr lang="ru-RU" sz="2000" dirty="0" smtClean="0"/>
              <a:t>   * </a:t>
            </a:r>
            <a:r>
              <a:rPr lang="uk-UA" sz="2000" dirty="0" smtClean="0"/>
              <a:t>вивчення </a:t>
            </a:r>
            <a:r>
              <a:rPr lang="uk-UA" sz="2000" dirty="0"/>
              <a:t>сучасних методів проектування підприємств </a:t>
            </a:r>
            <a:r>
              <a:rPr lang="uk-UA" sz="2000" dirty="0" smtClean="0"/>
              <a:t>галузі; </a:t>
            </a:r>
            <a:br>
              <a:rPr lang="uk-UA" sz="2000" dirty="0" smtClean="0"/>
            </a:br>
            <a:r>
              <a:rPr lang="ru-RU" sz="2000" dirty="0"/>
              <a:t/>
            </a:r>
            <a:br>
              <a:rPr lang="ru-RU" sz="2000" dirty="0"/>
            </a:br>
            <a:r>
              <a:rPr lang="uk-UA" sz="2000" dirty="0"/>
              <a:t> </a:t>
            </a:r>
            <a:r>
              <a:rPr lang="uk-UA" sz="2000" dirty="0" smtClean="0"/>
              <a:t>    * ознайомлення </a:t>
            </a:r>
            <a:r>
              <a:rPr lang="uk-UA" sz="2000" dirty="0"/>
              <a:t>з поняттями автоматизованого проектування, його роль у розвитку та підвищенні якості проектів при проектуванні нових та реконструкції старих підприємств</a:t>
            </a:r>
            <a:r>
              <a:rPr lang="ru-RU" sz="2000" dirty="0"/>
              <a:t/>
            </a:r>
            <a:br>
              <a:rPr lang="ru-RU" sz="2000" dirty="0"/>
            </a:br>
            <a:endParaRPr lang="uk-UA" sz="2000" dirty="0">
              <a:solidFill>
                <a:srgbClr val="FFFF00"/>
              </a:solidFill>
            </a:endParaRPr>
          </a:p>
        </p:txBody>
      </p:sp>
      <p:pic>
        <p:nvPicPr>
          <p:cNvPr id="4" name="Рисунок 3" descr="C:\Users\Nata\Desktop\хліб.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3612" y="3903965"/>
            <a:ext cx="3096344" cy="2376264"/>
          </a:xfrm>
          <a:prstGeom prst="rect">
            <a:avLst/>
          </a:prstGeom>
          <a:noFill/>
          <a:ln>
            <a:noFill/>
          </a:ln>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4032" y="3903965"/>
            <a:ext cx="3519079" cy="2341787"/>
          </a:xfrm>
          <a:prstGeom prst="rect">
            <a:avLst/>
          </a:prstGeom>
        </p:spPr>
      </p:pic>
    </p:spTree>
    <p:extLst>
      <p:ext uri="{BB962C8B-B14F-4D97-AF65-F5344CB8AC3E}">
        <p14:creationId xmlns:p14="http://schemas.microsoft.com/office/powerpoint/2010/main" val="206436666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9376" y="548680"/>
            <a:ext cx="9577064" cy="5400600"/>
          </a:xfrm>
        </p:spPr>
        <p:txBody>
          <a:bodyPr/>
          <a:lstStyle/>
          <a:p>
            <a:r>
              <a:rPr lang="uk-UA" dirty="0" smtClean="0"/>
              <a:t>  </a:t>
            </a:r>
            <a:r>
              <a:rPr lang="en-US" dirty="0" smtClean="0"/>
              <a:t>                            </a:t>
            </a:r>
            <a:r>
              <a:rPr lang="uk-UA" sz="2400" b="1" dirty="0" smtClean="0"/>
              <a:t>Перелік </a:t>
            </a:r>
            <a:r>
              <a:rPr lang="uk-UA" sz="2400" b="1" dirty="0"/>
              <a:t>тем</a:t>
            </a:r>
            <a:r>
              <a:rPr lang="uk-UA" sz="2400" dirty="0"/>
              <a:t>, </a:t>
            </a:r>
            <a:r>
              <a:rPr lang="uk-UA" sz="2400" b="1" dirty="0"/>
              <a:t> які виносяться на </a:t>
            </a:r>
            <a:r>
              <a:rPr lang="uk-UA" sz="2400" b="1" dirty="0" smtClean="0"/>
              <a:t>вивчення</a:t>
            </a:r>
            <a:r>
              <a:rPr lang="en-US" sz="2400" b="1" dirty="0" smtClean="0"/>
              <a:t/>
            </a:r>
            <a:br>
              <a:rPr lang="en-US" sz="2400" b="1" dirty="0" smtClean="0"/>
            </a:br>
            <a:r>
              <a:rPr lang="ru-RU" sz="2400" dirty="0"/>
              <a:t/>
            </a:r>
            <a:br>
              <a:rPr lang="ru-RU" sz="2400" dirty="0"/>
            </a:br>
            <a:r>
              <a:rPr lang="ru-RU" sz="2000" dirty="0" smtClean="0"/>
              <a:t>1</a:t>
            </a:r>
            <a:r>
              <a:rPr lang="en-US" sz="2000" dirty="0" smtClean="0"/>
              <a:t>. </a:t>
            </a:r>
            <a:r>
              <a:rPr lang="uk-UA" sz="2000" dirty="0" smtClean="0"/>
              <a:t>Підготовка </a:t>
            </a:r>
            <a:r>
              <a:rPr lang="uk-UA" sz="2000" dirty="0"/>
              <a:t>вихідних даних для проектування  харчових підприємств</a:t>
            </a:r>
            <a:r>
              <a:rPr lang="ru-RU" sz="2000" dirty="0"/>
              <a:t>.</a:t>
            </a:r>
            <a:br>
              <a:rPr lang="ru-RU" sz="2000" dirty="0"/>
            </a:br>
            <a:r>
              <a:rPr lang="en-US" sz="2000" dirty="0" smtClean="0"/>
              <a:t>2. </a:t>
            </a:r>
            <a:r>
              <a:rPr lang="uk-UA" sz="2000" dirty="0" smtClean="0"/>
              <a:t>Основні </a:t>
            </a:r>
            <a:r>
              <a:rPr lang="uk-UA" sz="2000" dirty="0"/>
              <a:t>принципи і стадії проектування підприємств</a:t>
            </a:r>
            <a:r>
              <a:rPr lang="ru-RU" sz="2000" dirty="0"/>
              <a:t>.</a:t>
            </a:r>
            <a:br>
              <a:rPr lang="ru-RU" sz="2000" dirty="0"/>
            </a:br>
            <a:r>
              <a:rPr lang="en-US" sz="2000" dirty="0" smtClean="0"/>
              <a:t>3. </a:t>
            </a:r>
            <a:r>
              <a:rPr lang="uk-UA" sz="2000" dirty="0" smtClean="0"/>
              <a:t>Проектування </a:t>
            </a:r>
            <a:r>
              <a:rPr lang="uk-UA" sz="2000" dirty="0"/>
              <a:t>генерального плану підприємства</a:t>
            </a:r>
            <a:r>
              <a:rPr lang="ru-RU" sz="2000" dirty="0"/>
              <a:t>. </a:t>
            </a:r>
            <a:br>
              <a:rPr lang="ru-RU" sz="2000" dirty="0"/>
            </a:br>
            <a:r>
              <a:rPr lang="en-US" sz="2000" dirty="0" smtClean="0"/>
              <a:t>4. </a:t>
            </a:r>
            <a:r>
              <a:rPr lang="uk-UA" sz="2000" dirty="0" smtClean="0"/>
              <a:t>Поняття </a:t>
            </a:r>
            <a:r>
              <a:rPr lang="uk-UA" sz="2000" dirty="0"/>
              <a:t>про потокові лінії. Організація потокового виробництва</a:t>
            </a:r>
            <a:r>
              <a:rPr lang="ru-RU" sz="2000" dirty="0"/>
              <a:t>.</a:t>
            </a:r>
            <a:br>
              <a:rPr lang="ru-RU" sz="2000" dirty="0"/>
            </a:br>
            <a:r>
              <a:rPr lang="en-US" sz="2000" dirty="0" smtClean="0"/>
              <a:t>5. </a:t>
            </a:r>
            <a:r>
              <a:rPr lang="uk-UA" sz="2000" dirty="0" smtClean="0"/>
              <a:t>Проектування  </a:t>
            </a:r>
            <a:r>
              <a:rPr lang="uk-UA" sz="2000" dirty="0"/>
              <a:t>потокових ліній виробництва хлібобулочних виробів. </a:t>
            </a:r>
            <a:r>
              <a:rPr lang="ru-RU" sz="2000" dirty="0"/>
              <a:t/>
            </a:r>
            <a:br>
              <a:rPr lang="ru-RU" sz="2000" dirty="0"/>
            </a:br>
            <a:r>
              <a:rPr lang="en-US" sz="2000" dirty="0" smtClean="0"/>
              <a:t>6. </a:t>
            </a:r>
            <a:r>
              <a:rPr lang="uk-UA" sz="2000" dirty="0" smtClean="0"/>
              <a:t>Проектування </a:t>
            </a:r>
            <a:r>
              <a:rPr lang="uk-UA" sz="2000" dirty="0"/>
              <a:t>потокових ліній по виробництву бубличних та сухарних виробів</a:t>
            </a:r>
            <a:r>
              <a:rPr lang="ru-RU" sz="2000" dirty="0"/>
              <a:t>.</a:t>
            </a:r>
            <a:br>
              <a:rPr lang="ru-RU" sz="2000" dirty="0"/>
            </a:br>
            <a:r>
              <a:rPr lang="en-US" sz="2000" dirty="0" smtClean="0"/>
              <a:t>7. </a:t>
            </a:r>
            <a:r>
              <a:rPr lang="uk-UA" sz="2000" dirty="0" smtClean="0"/>
              <a:t>Проектування </a:t>
            </a:r>
            <a:r>
              <a:rPr lang="uk-UA" sz="2000" dirty="0"/>
              <a:t>потокових ліній виробництва макаронних виробів</a:t>
            </a:r>
            <a:r>
              <a:rPr lang="ru-RU" sz="2000" dirty="0"/>
              <a:t>.</a:t>
            </a:r>
            <a:br>
              <a:rPr lang="ru-RU" sz="2000" dirty="0"/>
            </a:br>
            <a:r>
              <a:rPr lang="en-US" sz="2000" dirty="0" smtClean="0"/>
              <a:t>8. </a:t>
            </a:r>
            <a:r>
              <a:rPr lang="uk-UA" sz="2000" dirty="0" smtClean="0"/>
              <a:t>Проектування </a:t>
            </a:r>
            <a:r>
              <a:rPr lang="uk-UA" sz="2000" dirty="0"/>
              <a:t>потокових ліній виробництва  кондитерських виробів</a:t>
            </a:r>
            <a:r>
              <a:rPr lang="ru-RU" sz="2000" dirty="0"/>
              <a:t>.</a:t>
            </a:r>
            <a:br>
              <a:rPr lang="ru-RU" sz="2000" dirty="0"/>
            </a:br>
            <a:r>
              <a:rPr lang="en-US" sz="2000" dirty="0" smtClean="0"/>
              <a:t>9. </a:t>
            </a:r>
            <a:r>
              <a:rPr lang="uk-UA" sz="2000" dirty="0" smtClean="0"/>
              <a:t>Проектування </a:t>
            </a:r>
            <a:r>
              <a:rPr lang="uk-UA" sz="2000" dirty="0"/>
              <a:t>потокових ліній виробництва </a:t>
            </a:r>
            <a:r>
              <a:rPr lang="uk-UA" sz="2000" dirty="0" err="1"/>
              <a:t>харчоконцентратів</a:t>
            </a:r>
            <a:r>
              <a:rPr lang="ru-RU" sz="2000" dirty="0"/>
              <a:t>.</a:t>
            </a:r>
            <a:br>
              <a:rPr lang="ru-RU" sz="2000" dirty="0"/>
            </a:br>
            <a:r>
              <a:rPr lang="en-US" sz="2000" dirty="0" smtClean="0"/>
              <a:t>10. </a:t>
            </a:r>
            <a:r>
              <a:rPr lang="uk-UA" sz="2000" dirty="0" smtClean="0"/>
              <a:t>Проектування </a:t>
            </a:r>
            <a:r>
              <a:rPr lang="uk-UA" sz="2000" dirty="0"/>
              <a:t>допоміжних та адміністративно-побутових приміщень</a:t>
            </a:r>
            <a:r>
              <a:rPr lang="ru-RU" sz="2000" dirty="0"/>
              <a:t>.</a:t>
            </a:r>
            <a:endParaRPr lang="uk-UA" sz="2000" dirty="0">
              <a:solidFill>
                <a:srgbClr val="FFFF00"/>
              </a:solidFill>
            </a:endParaRPr>
          </a:p>
        </p:txBody>
      </p:sp>
    </p:spTree>
    <p:extLst>
      <p:ext uri="{BB962C8B-B14F-4D97-AF65-F5344CB8AC3E}">
        <p14:creationId xmlns:p14="http://schemas.microsoft.com/office/powerpoint/2010/main" val="247249781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684360" y="685800"/>
            <a:ext cx="8534160" cy="3614760"/>
          </a:xfrm>
          <a:prstGeom prst="rect">
            <a:avLst/>
          </a:prstGeom>
          <a:noFill/>
          <a:ln>
            <a:noFill/>
          </a:ln>
        </p:spPr>
        <p:txBody>
          <a:bodyPr anchor="ctr">
            <a:noAutofit/>
          </a:bodyPr>
          <a:lstStyle/>
          <a:p>
            <a:r>
              <a:rPr lang="" sz="2000" b="0" strike="noStrike" spc="-1" dirty="0" smtClean="0">
                <a:solidFill>
                  <a:srgbClr val="0F496F"/>
                </a:solidFill>
                <a:latin typeface="Century Gothic"/>
              </a:rPr>
              <a:t>Ми</a:t>
            </a:r>
            <a:endParaRPr lang="en-US" sz="2000" b="0" strike="noStrike" spc="-1" dirty="0">
              <a:solidFill>
                <a:srgbClr val="0F496F"/>
              </a:solidFill>
              <a:latin typeface="Century Gothic"/>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360" y="2220657"/>
            <a:ext cx="3577096" cy="2864527"/>
          </a:xfrm>
          <a:prstGeom prst="rect">
            <a:avLst/>
          </a:prstGeom>
        </p:spPr>
      </p:pic>
      <p:sp>
        <p:nvSpPr>
          <p:cNvPr id="2" name="Заголовок 1"/>
          <p:cNvSpPr>
            <a:spLocks noGrp="1"/>
          </p:cNvSpPr>
          <p:nvPr>
            <p:ph type="title"/>
          </p:nvPr>
        </p:nvSpPr>
        <p:spPr>
          <a:xfrm>
            <a:off x="684360" y="5517232"/>
            <a:ext cx="8534160" cy="792088"/>
          </a:xfrm>
        </p:spPr>
        <p:txBody>
          <a:bodyPr/>
          <a:lstStyle/>
          <a:p>
            <a:pPr algn="ctr"/>
            <a:r>
              <a:rPr lang="" dirty="0" smtClean="0"/>
              <a:t> </a:t>
            </a:r>
            <a:r>
              <a:rPr lang="uk-UA" dirty="0" smtClean="0"/>
              <a:t>             </a:t>
            </a:r>
            <a:r>
              <a:rPr lang="" dirty="0" smtClean="0"/>
              <a:t>  </a:t>
            </a:r>
            <a:r>
              <a:rPr lang="uk-UA" sz="2400" b="1" dirty="0"/>
              <a:t>Н</a:t>
            </a:r>
            <a:r>
              <a:rPr lang="uk-UA" sz="2400" b="1" dirty="0" smtClean="0"/>
              <a:t>епросте стоїть завдання?</a:t>
            </a:r>
            <a:br>
              <a:rPr lang="uk-UA" sz="2400" b="1" dirty="0" smtClean="0"/>
            </a:br>
            <a:r>
              <a:rPr lang="uk-UA" sz="2400" b="1" dirty="0" smtClean="0"/>
              <a:t>            Обирай «ПРОЄКТУВАННЯ»</a:t>
            </a:r>
            <a:endParaRPr lang="ru-RU" sz="2400" b="1"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912" y="2223624"/>
            <a:ext cx="5424674" cy="2861559"/>
          </a:xfrm>
          <a:prstGeom prst="rect">
            <a:avLst/>
          </a:prstGeom>
        </p:spPr>
      </p:pic>
      <p:sp>
        <p:nvSpPr>
          <p:cNvPr id="12" name="Подзаголовок 11"/>
          <p:cNvSpPr>
            <a:spLocks noGrp="1"/>
          </p:cNvSpPr>
          <p:nvPr>
            <p:ph type="subTitle"/>
          </p:nvPr>
        </p:nvSpPr>
        <p:spPr>
          <a:xfrm>
            <a:off x="684360" y="685800"/>
            <a:ext cx="8534160" cy="1534857"/>
          </a:xfrm>
        </p:spPr>
        <p:txBody>
          <a:bodyPr/>
          <a:lstStyle/>
          <a:p>
            <a:r>
              <a:rPr lang="uk-UA" b="1" dirty="0" smtClean="0"/>
              <a:t>  </a:t>
            </a:r>
            <a:r>
              <a:rPr lang="" sz="2400" b="1" dirty="0" smtClean="0"/>
              <a:t>Ми будемо</a:t>
            </a:r>
            <a:r>
              <a:rPr lang="uk-UA" sz="2400" b="1" dirty="0" smtClean="0"/>
              <a:t> вивчати</a:t>
            </a:r>
            <a:r>
              <a:rPr lang="en-US" sz="2400" b="1" dirty="0" smtClean="0"/>
              <a:t>,</a:t>
            </a:r>
            <a:r>
              <a:rPr lang="uk-UA" sz="2400" b="1" dirty="0" smtClean="0"/>
              <a:t> ви будете це знати</a:t>
            </a:r>
            <a:r>
              <a:rPr lang="en-US" sz="2400" b="1" dirty="0" smtClean="0"/>
              <a:t>,</a:t>
            </a:r>
            <a:r>
              <a:rPr lang="uk-UA" sz="2400" b="1" dirty="0" smtClean="0"/>
              <a:t/>
            </a:r>
            <a:br>
              <a:rPr lang="uk-UA" sz="2400" b="1" dirty="0" smtClean="0"/>
            </a:br>
            <a:r>
              <a:rPr lang="uk-UA" sz="2400" b="1" dirty="0"/>
              <a:t> </a:t>
            </a:r>
            <a:r>
              <a:rPr lang="uk-UA" sz="2400" b="1" dirty="0" smtClean="0"/>
              <a:t> Бо щоб з часом в ногу йти</a:t>
            </a:r>
            <a:br>
              <a:rPr lang="uk-UA" sz="2400" b="1" dirty="0" smtClean="0"/>
            </a:br>
            <a:r>
              <a:rPr lang="uk-UA" sz="2400" b="1" dirty="0" smtClean="0"/>
              <a:t>  Ти знання такі бери</a:t>
            </a:r>
            <a:r>
              <a:rPr lang="en-US" sz="2400" b="1" dirty="0" smtClean="0"/>
              <a:t>, </a:t>
            </a:r>
            <a:br>
              <a:rPr lang="en-US" sz="2400" b="1" dirty="0" smtClean="0"/>
            </a:br>
            <a:r>
              <a:rPr lang="en-US" sz="2400" b="1" dirty="0" smtClean="0"/>
              <a:t>   </a:t>
            </a:r>
            <a:r>
              <a:rPr lang="uk-UA" sz="2400" b="1" dirty="0" smtClean="0"/>
              <a:t>Що цінуються завжди</a:t>
            </a:r>
            <a:r>
              <a:rPr lang="en-US" sz="2400" b="1" dirty="0" smtClean="0"/>
              <a:t>!</a:t>
            </a:r>
            <a:endParaRPr lang="ru-RU"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264</TotalTime>
  <Words>188</Words>
  <Application>Microsoft Office PowerPoint</Application>
  <PresentationFormat>Широкий екран</PresentationFormat>
  <Paragraphs>30</Paragraphs>
  <Slides>6</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2</vt:i4>
      </vt:variant>
      <vt:variant>
        <vt:lpstr>Заголовки слайдів</vt:lpstr>
      </vt:variant>
      <vt:variant>
        <vt:i4>6</vt:i4>
      </vt:variant>
    </vt:vector>
  </HeadingPairs>
  <TitlesOfParts>
    <vt:vector size="15" baseType="lpstr">
      <vt:lpstr>Arial</vt:lpstr>
      <vt:lpstr>Century Gothic</vt:lpstr>
      <vt:lpstr>DejaVu Sans</vt:lpstr>
      <vt:lpstr>Symbol</vt:lpstr>
      <vt:lpstr>Times New Roman</vt:lpstr>
      <vt:lpstr>Wingdings</vt:lpstr>
      <vt:lpstr>Wingdings 3</vt:lpstr>
      <vt:lpstr>Office Theme</vt:lpstr>
      <vt:lpstr>Office Theme</vt:lpstr>
      <vt:lpstr>Презентація PowerPoint</vt:lpstr>
      <vt:lpstr>Презентація PowerPoint</vt:lpstr>
      <vt:lpstr> Міждисциплінарні зв’язки:   Базовими для даного курсу є освітні компоненти: «Технології хлібопекарного виробництва», «Технології кондитерського виробництва», «Технології виробництва харчоконцентратів», «Технології макаронного виробництва», «Устаткування в  галузі»,   «Інженерна і комп’ютерна графіка», «Процеси і апарати харчових виробництв», «Автоматизація виробничих процесів»</vt:lpstr>
      <vt:lpstr>                                                Основні завдання дисципліни:       * аналіз етапів проєктування і значення цього процесу в розвитку підприємств харчової галузі;       * вивчення сучасних методів проектування підприємств галузі;        * ознайомлення з поняттями автоматизованого проектування, його роль у розвитку та підвищенні якості проектів при проектуванні нових та реконструкції старих підприємств </vt:lpstr>
      <vt:lpstr>                              Перелік тем,  які виносяться на вивчення  1. Підготовка вихідних даних для проектування  харчових підприємств. 2. Основні принципи і стадії проектування підприємств. 3. Проектування генерального плану підприємства.  4. Поняття про потокові лінії. Організація потокового виробництва. 5. Проектування  потокових ліній виробництва хлібобулочних виробів.  6. Проектування потокових ліній по виробництву бубличних та сухарних виробів. 7. Проектування потокових ліній виробництва макаронних виробів. 8. Проектування потокових ліній виробництва  кондитерських виробів. 9. Проектування потокових ліній виробництва харчоконцентратів. 10. Проектування допоміжних та адміністративно-побутових приміщень.</vt:lpstr>
      <vt:lpstr>                Непросте стоїть завдання?             Обирай «ПРОЄКТУВАННЯ»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dc:title>
  <dc:subject/>
  <dc:creator>Роксолана Надал</dc:creator>
  <dc:description/>
  <cp:lastModifiedBy>admin</cp:lastModifiedBy>
  <cp:revision>26</cp:revision>
  <dcterms:created xsi:type="dcterms:W3CDTF">2021-06-16T05:32:46Z</dcterms:created>
  <dcterms:modified xsi:type="dcterms:W3CDTF">2023-03-27T13:05:02Z</dcterms:modified>
  <dc:language>uk-UA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11</vt:i4>
  </property>
</Properties>
</file>