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праці в галузі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виявив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9323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О. В.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Войналович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Є. І.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Марчина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М. М.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Мотрич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Охорона праці в галузі –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К.:Центр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учбової літератури, 2022.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376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І. Запорожець та ін. Основи охорони праці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К.:Центр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учбової літератури, 2021.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264 </a:t>
                      </a:r>
                      <a:r>
                        <a:rPr lang="uk-UA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</a:t>
                      </a:r>
                      <a:endParaRPr lang="uk-UA" sz="14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Л.Е.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53932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кондитерських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макаронних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її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підрозділів) харчових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 і координувати їх діяльність.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дотриманням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моральні, культурні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наукові цінності і досягнення суспільства на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 розуміння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історії та закономірностей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предметної області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її місця у загальній системі знань про природу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суспільство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у розвитку суспільства, техніки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технологій, використовувати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 види та форми рухової активності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активного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 та ведення здорового способу життя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процесів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безпечності сировини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напівфабрикатів, харчової продукції та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 суміжних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 якісної і безпечної продукції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 та суміжної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65405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Змістовий модуль 1. 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Змістовий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модуль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Охорона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праці в галузі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555196"/>
              </p:ext>
            </p:extLst>
          </p:nvPr>
        </p:nvGraphicFramePr>
        <p:xfrm>
          <a:off x="611560" y="344230"/>
          <a:ext cx="63367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Законодавча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нормативна база України про охорону праці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управління охороною праці на підприємстві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облік нещасних випадків, професійних захворювань та аварій на виробництві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Навчання.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Інструктаж та перевірка знань з питань охорони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нагляд і громадський контроль за охороною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Повітря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робочої зони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Освітлення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виробничих приміщень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Електромагнітні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іонізуючі випромінювання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uk-UA" sz="1800" b="0" i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від шуму та вібрації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праці при експлуатації систем, що працюють під тиском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429978"/>
              </p:ext>
            </p:extLst>
          </p:nvPr>
        </p:nvGraphicFramePr>
        <p:xfrm>
          <a:off x="1143000" y="731838"/>
          <a:ext cx="6336704" cy="411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Техніка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під час експлуатації вантажопідіймальних машин і механізмів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2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 водопостачання та каналізації підприємств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Блискавкозахист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Ураження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електричним струмом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від статичної електрики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визначення пожежної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Гасіння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пожеж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домедичної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допомоги потерпілим при нещасних випадках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818095"/>
              </p:ext>
            </p:extLst>
          </p:nvPr>
        </p:nvGraphicFramePr>
        <p:xfrm>
          <a:off x="251520" y="344230"/>
          <a:ext cx="6840760" cy="2886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Інструкції з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Первинні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засоби пожежогасіння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502756"/>
              </p:ext>
            </p:extLst>
          </p:nvPr>
        </p:nvGraphicFramePr>
        <p:xfrm>
          <a:off x="323528" y="908720"/>
          <a:ext cx="7056784" cy="586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Законодавство</a:t>
                      </a:r>
                      <a:r>
                        <a:rPr lang="uk-UA" sz="16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України про охорону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Посадові</a:t>
                      </a:r>
                      <a:r>
                        <a:rPr lang="uk-UA" sz="16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інструкції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облік нещасних випадків, професійних захворювань та аварій на виробництві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457</TotalTime>
  <Words>1172</Words>
  <Application>Microsoft Office PowerPoint</Application>
  <PresentationFormat>Екран (4:3)</PresentationFormat>
  <Paragraphs>197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Воздушный поток</vt:lpstr>
      <vt:lpstr>Охорона праці в галузі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50</cp:revision>
  <cp:lastPrinted>2025-06-11T12:28:56Z</cp:lastPrinted>
  <dcterms:created xsi:type="dcterms:W3CDTF">2024-02-06T17:10:51Z</dcterms:created>
  <dcterms:modified xsi:type="dcterms:W3CDTF">2025-09-04T11:06:33Z</dcterms:modified>
</cp:coreProperties>
</file>