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9144000" cy="6858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rgbClr val="FF388B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chemeClr val="bg1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rgbClr val="FF388B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1">
                <a:solidFill>
                  <a:srgbClr val="FF388B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350" y="14350"/>
            <a:ext cx="9131300" cy="68372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349"/>
            <a:ext cx="9137650" cy="6845300"/>
          </a:xfrm>
          <a:custGeom>
            <a:avLst/>
            <a:gdLst/>
            <a:ahLst/>
            <a:cxnLst/>
            <a:rect l="l" t="t" r="r" b="b"/>
            <a:pathLst>
              <a:path w="9137650" h="6845300">
                <a:moveTo>
                  <a:pt x="0" y="0"/>
                </a:moveTo>
                <a:lnTo>
                  <a:pt x="9137650" y="6845299"/>
                </a:lnTo>
              </a:path>
            </a:pathLst>
          </a:custGeom>
          <a:ln w="499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469125" y="4948173"/>
            <a:ext cx="2673350" cy="1900555"/>
          </a:xfrm>
          <a:custGeom>
            <a:avLst/>
            <a:gdLst/>
            <a:ahLst/>
            <a:cxnLst/>
            <a:rect l="l" t="t" r="r" b="b"/>
            <a:pathLst>
              <a:path w="2673350" h="1900554">
                <a:moveTo>
                  <a:pt x="2673350" y="0"/>
                </a:moveTo>
                <a:lnTo>
                  <a:pt x="0" y="1900300"/>
                </a:lnTo>
              </a:path>
            </a:pathLst>
          </a:custGeom>
          <a:ln w="5999">
            <a:solidFill>
              <a:srgbClr val="C5C5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98422" y="360426"/>
            <a:ext cx="631888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1">
                <a:solidFill>
                  <a:srgbClr val="FF388B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5700" y="1093724"/>
            <a:ext cx="7924165" cy="1662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chemeClr val="bg1"/>
                </a:solidFill>
                <a:latin typeface="URW Gothic"/>
                <a:cs typeface="URW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jpg"/><Relationship Id="rId3" Type="http://schemas.openxmlformats.org/officeDocument/2006/relationships/image" Target="../media/image2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3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jp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499" y="0"/>
            <a:ext cx="9148445" cy="6858000"/>
            <a:chOff x="-2499" y="0"/>
            <a:chExt cx="9148445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350" y="14350"/>
              <a:ext cx="9131300" cy="683729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349"/>
              <a:ext cx="9137650" cy="6845300"/>
            </a:xfrm>
            <a:custGeom>
              <a:avLst/>
              <a:gdLst/>
              <a:ahLst/>
              <a:cxnLst/>
              <a:rect l="l" t="t" r="r" b="b"/>
              <a:pathLst>
                <a:path w="9137650" h="6845300">
                  <a:moveTo>
                    <a:pt x="0" y="0"/>
                  </a:moveTo>
                  <a:lnTo>
                    <a:pt x="9137650" y="6845299"/>
                  </a:lnTo>
                </a:path>
              </a:pathLst>
            </a:custGeom>
            <a:ln w="4999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69125" y="4948173"/>
              <a:ext cx="2673350" cy="1900555"/>
            </a:xfrm>
            <a:custGeom>
              <a:avLst/>
              <a:gdLst/>
              <a:ahLst/>
              <a:cxnLst/>
              <a:rect l="l" t="t" r="r" b="b"/>
              <a:pathLst>
                <a:path w="2673350" h="1900554">
                  <a:moveTo>
                    <a:pt x="2673350" y="0"/>
                  </a:moveTo>
                  <a:lnTo>
                    <a:pt x="0" y="1900300"/>
                  </a:lnTo>
                </a:path>
              </a:pathLst>
            </a:custGeom>
            <a:ln w="5999">
              <a:solidFill>
                <a:srgbClr val="C5C5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7853298" y="4956912"/>
            <a:ext cx="1290701" cy="1889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28244" y="478536"/>
            <a:ext cx="8135620" cy="561340"/>
            <a:chOff x="428244" y="478536"/>
            <a:chExt cx="8135620" cy="561340"/>
          </a:xfrm>
        </p:grpSpPr>
        <p:sp>
          <p:nvSpPr>
            <p:cNvPr id="9" name="object 9"/>
            <p:cNvSpPr/>
            <p:nvPr/>
          </p:nvSpPr>
          <p:spPr>
            <a:xfrm>
              <a:off x="428244" y="478536"/>
              <a:ext cx="2290572" cy="56083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52116" y="478536"/>
              <a:ext cx="1502663" cy="56083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92652" y="478536"/>
              <a:ext cx="1283208" cy="56083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10684" y="478536"/>
              <a:ext cx="1481327" cy="56083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929884" y="478536"/>
              <a:ext cx="1642871" cy="56083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312151" y="478536"/>
              <a:ext cx="452627" cy="560832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432548" y="478536"/>
              <a:ext cx="1130807" cy="560832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99821" y="632587"/>
              <a:ext cx="1940814" cy="246507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632455" y="633984"/>
              <a:ext cx="1144143" cy="245110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879469" y="684784"/>
              <a:ext cx="2155063" cy="194310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01588" y="632587"/>
              <a:ext cx="1292987" cy="20053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493888" y="635635"/>
              <a:ext cx="28575" cy="191135"/>
            </a:xfrm>
            <a:custGeom>
              <a:avLst/>
              <a:gdLst/>
              <a:ahLst/>
              <a:cxnLst/>
              <a:rect l="l" t="t" r="r" b="b"/>
              <a:pathLst>
                <a:path w="28575" h="191134">
                  <a:moveTo>
                    <a:pt x="22986" y="55752"/>
                  </a:moveTo>
                  <a:lnTo>
                    <a:pt x="5587" y="55752"/>
                  </a:lnTo>
                  <a:lnTo>
                    <a:pt x="5587" y="190880"/>
                  </a:lnTo>
                  <a:lnTo>
                    <a:pt x="22986" y="190880"/>
                  </a:lnTo>
                  <a:lnTo>
                    <a:pt x="22986" y="55752"/>
                  </a:lnTo>
                  <a:close/>
                </a:path>
                <a:path w="28575" h="191134">
                  <a:moveTo>
                    <a:pt x="18160" y="0"/>
                  </a:moveTo>
                  <a:lnTo>
                    <a:pt x="10286" y="0"/>
                  </a:lnTo>
                  <a:lnTo>
                    <a:pt x="6984" y="1397"/>
                  </a:lnTo>
                  <a:lnTo>
                    <a:pt x="4190" y="4317"/>
                  </a:lnTo>
                  <a:lnTo>
                    <a:pt x="1396" y="7112"/>
                  </a:lnTo>
                  <a:lnTo>
                    <a:pt x="0" y="10540"/>
                  </a:lnTo>
                  <a:lnTo>
                    <a:pt x="0" y="18414"/>
                  </a:lnTo>
                  <a:lnTo>
                    <a:pt x="1396" y="21716"/>
                  </a:lnTo>
                  <a:lnTo>
                    <a:pt x="6984" y="27304"/>
                  </a:lnTo>
                  <a:lnTo>
                    <a:pt x="10286" y="28701"/>
                  </a:lnTo>
                  <a:lnTo>
                    <a:pt x="18160" y="28701"/>
                  </a:lnTo>
                  <a:lnTo>
                    <a:pt x="21589" y="27304"/>
                  </a:lnTo>
                  <a:lnTo>
                    <a:pt x="27177" y="21716"/>
                  </a:lnTo>
                  <a:lnTo>
                    <a:pt x="28575" y="18414"/>
                  </a:lnTo>
                  <a:lnTo>
                    <a:pt x="28575" y="10540"/>
                  </a:lnTo>
                  <a:lnTo>
                    <a:pt x="27177" y="7112"/>
                  </a:lnTo>
                  <a:lnTo>
                    <a:pt x="24383" y="4317"/>
                  </a:lnTo>
                  <a:lnTo>
                    <a:pt x="21589" y="1397"/>
                  </a:lnTo>
                  <a:lnTo>
                    <a:pt x="18160" y="0"/>
                  </a:lnTo>
                  <a:close/>
                </a:path>
              </a:pathLst>
            </a:custGeom>
            <a:solidFill>
              <a:srgbClr val="FF5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7493888" y="635635"/>
              <a:ext cx="28575" cy="191135"/>
            </a:xfrm>
            <a:custGeom>
              <a:avLst/>
              <a:gdLst/>
              <a:ahLst/>
              <a:cxnLst/>
              <a:rect l="l" t="t" r="r" b="b"/>
              <a:pathLst>
                <a:path w="28575" h="191134">
                  <a:moveTo>
                    <a:pt x="5587" y="55752"/>
                  </a:moveTo>
                  <a:lnTo>
                    <a:pt x="22986" y="55752"/>
                  </a:lnTo>
                  <a:lnTo>
                    <a:pt x="22986" y="190880"/>
                  </a:lnTo>
                  <a:lnTo>
                    <a:pt x="5587" y="190880"/>
                  </a:lnTo>
                  <a:lnTo>
                    <a:pt x="5587" y="55752"/>
                  </a:lnTo>
                  <a:close/>
                </a:path>
                <a:path w="28575" h="191134">
                  <a:moveTo>
                    <a:pt x="14224" y="0"/>
                  </a:moveTo>
                  <a:lnTo>
                    <a:pt x="18160" y="0"/>
                  </a:lnTo>
                  <a:lnTo>
                    <a:pt x="21589" y="1397"/>
                  </a:lnTo>
                  <a:lnTo>
                    <a:pt x="24383" y="4317"/>
                  </a:lnTo>
                  <a:lnTo>
                    <a:pt x="27177" y="7112"/>
                  </a:lnTo>
                  <a:lnTo>
                    <a:pt x="28575" y="10540"/>
                  </a:lnTo>
                  <a:lnTo>
                    <a:pt x="28575" y="14477"/>
                  </a:lnTo>
                  <a:lnTo>
                    <a:pt x="28575" y="18414"/>
                  </a:lnTo>
                  <a:lnTo>
                    <a:pt x="27177" y="21716"/>
                  </a:lnTo>
                  <a:lnTo>
                    <a:pt x="24383" y="24511"/>
                  </a:lnTo>
                  <a:lnTo>
                    <a:pt x="21589" y="27304"/>
                  </a:lnTo>
                  <a:lnTo>
                    <a:pt x="18160" y="28701"/>
                  </a:lnTo>
                  <a:lnTo>
                    <a:pt x="14224" y="28701"/>
                  </a:lnTo>
                  <a:lnTo>
                    <a:pt x="10286" y="28701"/>
                  </a:lnTo>
                  <a:lnTo>
                    <a:pt x="6984" y="27304"/>
                  </a:lnTo>
                  <a:lnTo>
                    <a:pt x="4190" y="24511"/>
                  </a:lnTo>
                  <a:lnTo>
                    <a:pt x="1396" y="21716"/>
                  </a:lnTo>
                  <a:lnTo>
                    <a:pt x="0" y="18414"/>
                  </a:lnTo>
                  <a:lnTo>
                    <a:pt x="0" y="14477"/>
                  </a:lnTo>
                  <a:lnTo>
                    <a:pt x="0" y="10540"/>
                  </a:lnTo>
                  <a:lnTo>
                    <a:pt x="1396" y="7112"/>
                  </a:lnTo>
                  <a:lnTo>
                    <a:pt x="4190" y="4317"/>
                  </a:lnTo>
                  <a:lnTo>
                    <a:pt x="6984" y="1397"/>
                  </a:lnTo>
                  <a:lnTo>
                    <a:pt x="10286" y="0"/>
                  </a:lnTo>
                  <a:lnTo>
                    <a:pt x="14224" y="0"/>
                  </a:lnTo>
                  <a:close/>
                </a:path>
              </a:pathLst>
            </a:custGeom>
            <a:ln w="6096">
              <a:solidFill>
                <a:srgbClr val="AE22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7604251" y="632587"/>
              <a:ext cx="789940" cy="246507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/>
          <p:nvPr/>
        </p:nvSpPr>
        <p:spPr>
          <a:xfrm>
            <a:off x="619100" y="1028850"/>
            <a:ext cx="7218476" cy="78917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03946" y="1790869"/>
            <a:ext cx="4248784" cy="64935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920420" y="2778873"/>
            <a:ext cx="2070735" cy="36982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6" name="object 26"/>
          <p:cNvGrpSpPr/>
          <p:nvPr/>
        </p:nvGrpSpPr>
        <p:grpSpPr>
          <a:xfrm>
            <a:off x="8385175" y="3607561"/>
            <a:ext cx="64135" cy="264795"/>
            <a:chOff x="8385175" y="3607561"/>
            <a:chExt cx="64135" cy="264795"/>
          </a:xfrm>
        </p:grpSpPr>
        <p:sp>
          <p:nvSpPr>
            <p:cNvPr id="27" name="object 27"/>
            <p:cNvSpPr/>
            <p:nvPr/>
          </p:nvSpPr>
          <p:spPr>
            <a:xfrm>
              <a:off x="8389747" y="3612133"/>
              <a:ext cx="55244" cy="255904"/>
            </a:xfrm>
            <a:custGeom>
              <a:avLst/>
              <a:gdLst/>
              <a:ahLst/>
              <a:cxnLst/>
              <a:rect l="l" t="t" r="r" b="b"/>
              <a:pathLst>
                <a:path w="55245" h="255904">
                  <a:moveTo>
                    <a:pt x="35051" y="200025"/>
                  </a:moveTo>
                  <a:lnTo>
                    <a:pt x="19811" y="200025"/>
                  </a:lnTo>
                  <a:lnTo>
                    <a:pt x="13334" y="202692"/>
                  </a:lnTo>
                  <a:lnTo>
                    <a:pt x="2667" y="213360"/>
                  </a:lnTo>
                  <a:lnTo>
                    <a:pt x="0" y="219964"/>
                  </a:lnTo>
                  <a:lnTo>
                    <a:pt x="0" y="235204"/>
                  </a:lnTo>
                  <a:lnTo>
                    <a:pt x="2667" y="241808"/>
                  </a:lnTo>
                  <a:lnTo>
                    <a:pt x="8000" y="247142"/>
                  </a:lnTo>
                  <a:lnTo>
                    <a:pt x="13334" y="252603"/>
                  </a:lnTo>
                  <a:lnTo>
                    <a:pt x="19811" y="255397"/>
                  </a:lnTo>
                  <a:lnTo>
                    <a:pt x="35051" y="255397"/>
                  </a:lnTo>
                  <a:lnTo>
                    <a:pt x="41528" y="252603"/>
                  </a:lnTo>
                  <a:lnTo>
                    <a:pt x="46862" y="247142"/>
                  </a:lnTo>
                  <a:lnTo>
                    <a:pt x="52197" y="241808"/>
                  </a:lnTo>
                  <a:lnTo>
                    <a:pt x="54863" y="235204"/>
                  </a:lnTo>
                  <a:lnTo>
                    <a:pt x="54863" y="219964"/>
                  </a:lnTo>
                  <a:lnTo>
                    <a:pt x="52197" y="213360"/>
                  </a:lnTo>
                  <a:lnTo>
                    <a:pt x="41528" y="202692"/>
                  </a:lnTo>
                  <a:lnTo>
                    <a:pt x="35051" y="200025"/>
                  </a:lnTo>
                  <a:close/>
                </a:path>
                <a:path w="55245" h="255904">
                  <a:moveTo>
                    <a:pt x="35051" y="0"/>
                  </a:moveTo>
                  <a:lnTo>
                    <a:pt x="19811" y="0"/>
                  </a:lnTo>
                  <a:lnTo>
                    <a:pt x="13334" y="2667"/>
                  </a:lnTo>
                  <a:lnTo>
                    <a:pt x="2667" y="13589"/>
                  </a:lnTo>
                  <a:lnTo>
                    <a:pt x="52" y="19939"/>
                  </a:lnTo>
                  <a:lnTo>
                    <a:pt x="0" y="35433"/>
                  </a:lnTo>
                  <a:lnTo>
                    <a:pt x="2667" y="41910"/>
                  </a:lnTo>
                  <a:lnTo>
                    <a:pt x="8000" y="47244"/>
                  </a:lnTo>
                  <a:lnTo>
                    <a:pt x="13334" y="52705"/>
                  </a:lnTo>
                  <a:lnTo>
                    <a:pt x="19811" y="55372"/>
                  </a:lnTo>
                  <a:lnTo>
                    <a:pt x="35051" y="55372"/>
                  </a:lnTo>
                  <a:lnTo>
                    <a:pt x="41528" y="52705"/>
                  </a:lnTo>
                  <a:lnTo>
                    <a:pt x="46862" y="47244"/>
                  </a:lnTo>
                  <a:lnTo>
                    <a:pt x="52197" y="41910"/>
                  </a:lnTo>
                  <a:lnTo>
                    <a:pt x="54863" y="35433"/>
                  </a:lnTo>
                  <a:lnTo>
                    <a:pt x="54863" y="19939"/>
                  </a:lnTo>
                  <a:lnTo>
                    <a:pt x="52197" y="13335"/>
                  </a:lnTo>
                  <a:lnTo>
                    <a:pt x="41528" y="2667"/>
                  </a:lnTo>
                  <a:lnTo>
                    <a:pt x="3505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385175" y="3807586"/>
              <a:ext cx="64007" cy="64516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385175" y="3607561"/>
              <a:ext cx="64007" cy="64516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0" name="object 30"/>
          <p:cNvGrpSpPr/>
          <p:nvPr/>
        </p:nvGrpSpPr>
        <p:grpSpPr>
          <a:xfrm>
            <a:off x="5929884" y="3167666"/>
            <a:ext cx="1221740" cy="426720"/>
            <a:chOff x="5859526" y="4076953"/>
            <a:chExt cx="1221740" cy="426720"/>
          </a:xfrm>
        </p:grpSpPr>
        <p:sp>
          <p:nvSpPr>
            <p:cNvPr id="31" name="object 31"/>
            <p:cNvSpPr/>
            <p:nvPr/>
          </p:nvSpPr>
          <p:spPr>
            <a:xfrm>
              <a:off x="5864098" y="4081525"/>
              <a:ext cx="1212850" cy="417195"/>
            </a:xfrm>
            <a:custGeom>
              <a:avLst/>
              <a:gdLst/>
              <a:ahLst/>
              <a:cxnLst/>
              <a:rect l="l" t="t" r="r" b="b"/>
              <a:pathLst>
                <a:path w="1212850" h="417195">
                  <a:moveTo>
                    <a:pt x="1084833" y="79248"/>
                  </a:moveTo>
                  <a:lnTo>
                    <a:pt x="1036796" y="88566"/>
                  </a:lnTo>
                  <a:lnTo>
                    <a:pt x="996187" y="116459"/>
                  </a:lnTo>
                  <a:lnTo>
                    <a:pt x="968581" y="157543"/>
                  </a:lnTo>
                  <a:lnTo>
                    <a:pt x="959357" y="206248"/>
                  </a:lnTo>
                  <a:lnTo>
                    <a:pt x="961644" y="232011"/>
                  </a:lnTo>
                  <a:lnTo>
                    <a:pt x="979931" y="277489"/>
                  </a:lnTo>
                  <a:lnTo>
                    <a:pt x="1015079" y="313535"/>
                  </a:lnTo>
                  <a:lnTo>
                    <a:pt x="1059084" y="332291"/>
                  </a:lnTo>
                  <a:lnTo>
                    <a:pt x="1083945" y="334644"/>
                  </a:lnTo>
                  <a:lnTo>
                    <a:pt x="1098210" y="333884"/>
                  </a:lnTo>
                  <a:lnTo>
                    <a:pt x="1137411" y="322580"/>
                  </a:lnTo>
                  <a:lnTo>
                    <a:pt x="1162556" y="305816"/>
                  </a:lnTo>
                  <a:lnTo>
                    <a:pt x="1087247" y="305816"/>
                  </a:lnTo>
                  <a:lnTo>
                    <a:pt x="1074697" y="305004"/>
                  </a:lnTo>
                  <a:lnTo>
                    <a:pt x="1029069" y="285593"/>
                  </a:lnTo>
                  <a:lnTo>
                    <a:pt x="1004316" y="256286"/>
                  </a:lnTo>
                  <a:lnTo>
                    <a:pt x="991921" y="219906"/>
                  </a:lnTo>
                  <a:lnTo>
                    <a:pt x="991165" y="208153"/>
                  </a:lnTo>
                  <a:lnTo>
                    <a:pt x="991172" y="206248"/>
                  </a:lnTo>
                  <a:lnTo>
                    <a:pt x="1004188" y="158242"/>
                  </a:lnTo>
                  <a:lnTo>
                    <a:pt x="1039241" y="122174"/>
                  </a:lnTo>
                  <a:lnTo>
                    <a:pt x="1087374" y="109347"/>
                  </a:lnTo>
                  <a:lnTo>
                    <a:pt x="1163214" y="109347"/>
                  </a:lnTo>
                  <a:lnTo>
                    <a:pt x="1161732" y="107854"/>
                  </a:lnTo>
                  <a:lnTo>
                    <a:pt x="1126482" y="86373"/>
                  </a:lnTo>
                  <a:lnTo>
                    <a:pt x="1099431" y="80035"/>
                  </a:lnTo>
                  <a:lnTo>
                    <a:pt x="1084833" y="79248"/>
                  </a:lnTo>
                  <a:close/>
                </a:path>
                <a:path w="1212850" h="417195">
                  <a:moveTo>
                    <a:pt x="1212342" y="286638"/>
                  </a:moveTo>
                  <a:lnTo>
                    <a:pt x="1181480" y="286638"/>
                  </a:lnTo>
                  <a:lnTo>
                    <a:pt x="1181480" y="328294"/>
                  </a:lnTo>
                  <a:lnTo>
                    <a:pt x="1212342" y="328294"/>
                  </a:lnTo>
                  <a:lnTo>
                    <a:pt x="1212342" y="286638"/>
                  </a:lnTo>
                  <a:close/>
                </a:path>
                <a:path w="1212850" h="417195">
                  <a:moveTo>
                    <a:pt x="1163214" y="109347"/>
                  </a:moveTo>
                  <a:lnTo>
                    <a:pt x="1087374" y="109347"/>
                  </a:lnTo>
                  <a:lnTo>
                    <a:pt x="1106874" y="111111"/>
                  </a:lnTo>
                  <a:lnTo>
                    <a:pt x="1124791" y="116411"/>
                  </a:lnTo>
                  <a:lnTo>
                    <a:pt x="1167921" y="152717"/>
                  </a:lnTo>
                  <a:lnTo>
                    <a:pt x="1183512" y="208153"/>
                  </a:lnTo>
                  <a:lnTo>
                    <a:pt x="1182749" y="221609"/>
                  </a:lnTo>
                  <a:lnTo>
                    <a:pt x="1164335" y="268287"/>
                  </a:lnTo>
                  <a:lnTo>
                    <a:pt x="1124144" y="298529"/>
                  </a:lnTo>
                  <a:lnTo>
                    <a:pt x="1087247" y="305816"/>
                  </a:lnTo>
                  <a:lnTo>
                    <a:pt x="1162556" y="305816"/>
                  </a:lnTo>
                  <a:lnTo>
                    <a:pt x="1171380" y="297809"/>
                  </a:lnTo>
                  <a:lnTo>
                    <a:pt x="1181480" y="286638"/>
                  </a:lnTo>
                  <a:lnTo>
                    <a:pt x="1212342" y="286638"/>
                  </a:lnTo>
                  <a:lnTo>
                    <a:pt x="1212342" y="130048"/>
                  </a:lnTo>
                  <a:lnTo>
                    <a:pt x="1181480" y="130048"/>
                  </a:lnTo>
                  <a:lnTo>
                    <a:pt x="1171975" y="118165"/>
                  </a:lnTo>
                  <a:lnTo>
                    <a:pt x="1163214" y="109347"/>
                  </a:lnTo>
                  <a:close/>
                </a:path>
                <a:path w="1212850" h="417195">
                  <a:moveTo>
                    <a:pt x="1212342" y="85471"/>
                  </a:moveTo>
                  <a:lnTo>
                    <a:pt x="1181480" y="85471"/>
                  </a:lnTo>
                  <a:lnTo>
                    <a:pt x="1181480" y="130048"/>
                  </a:lnTo>
                  <a:lnTo>
                    <a:pt x="1212342" y="130048"/>
                  </a:lnTo>
                  <a:lnTo>
                    <a:pt x="1212342" y="85471"/>
                  </a:lnTo>
                  <a:close/>
                </a:path>
                <a:path w="1212850" h="417195">
                  <a:moveTo>
                    <a:pt x="134874" y="85471"/>
                  </a:moveTo>
                  <a:lnTo>
                    <a:pt x="103631" y="85471"/>
                  </a:lnTo>
                  <a:lnTo>
                    <a:pt x="103631" y="417194"/>
                  </a:lnTo>
                  <a:lnTo>
                    <a:pt x="134874" y="417194"/>
                  </a:lnTo>
                  <a:lnTo>
                    <a:pt x="134874" y="286638"/>
                  </a:lnTo>
                  <a:lnTo>
                    <a:pt x="170880" y="286638"/>
                  </a:lnTo>
                  <a:lnTo>
                    <a:pt x="145034" y="257810"/>
                  </a:lnTo>
                  <a:lnTo>
                    <a:pt x="132714" y="208153"/>
                  </a:lnTo>
                  <a:lnTo>
                    <a:pt x="134433" y="187960"/>
                  </a:lnTo>
                  <a:lnTo>
                    <a:pt x="139604" y="169481"/>
                  </a:lnTo>
                  <a:lnTo>
                    <a:pt x="148252" y="152717"/>
                  </a:lnTo>
                  <a:lnTo>
                    <a:pt x="160400" y="137668"/>
                  </a:lnTo>
                  <a:lnTo>
                    <a:pt x="169390" y="130048"/>
                  </a:lnTo>
                  <a:lnTo>
                    <a:pt x="134874" y="130048"/>
                  </a:lnTo>
                  <a:lnTo>
                    <a:pt x="134874" y="85471"/>
                  </a:lnTo>
                  <a:close/>
                </a:path>
                <a:path w="1212850" h="417195">
                  <a:moveTo>
                    <a:pt x="170880" y="286638"/>
                  </a:moveTo>
                  <a:lnTo>
                    <a:pt x="134874" y="286638"/>
                  </a:lnTo>
                  <a:lnTo>
                    <a:pt x="144972" y="297809"/>
                  </a:lnTo>
                  <a:lnTo>
                    <a:pt x="178815" y="322580"/>
                  </a:lnTo>
                  <a:lnTo>
                    <a:pt x="217963" y="333884"/>
                  </a:lnTo>
                  <a:lnTo>
                    <a:pt x="232155" y="334644"/>
                  </a:lnTo>
                  <a:lnTo>
                    <a:pt x="256942" y="332291"/>
                  </a:lnTo>
                  <a:lnTo>
                    <a:pt x="279860" y="325247"/>
                  </a:lnTo>
                  <a:lnTo>
                    <a:pt x="300896" y="313535"/>
                  </a:lnTo>
                  <a:lnTo>
                    <a:pt x="309931" y="305816"/>
                  </a:lnTo>
                  <a:lnTo>
                    <a:pt x="229107" y="305816"/>
                  </a:lnTo>
                  <a:lnTo>
                    <a:pt x="216425" y="305004"/>
                  </a:lnTo>
                  <a:lnTo>
                    <a:pt x="204073" y="302561"/>
                  </a:lnTo>
                  <a:lnTo>
                    <a:pt x="192139" y="298529"/>
                  </a:lnTo>
                  <a:lnTo>
                    <a:pt x="180466" y="292862"/>
                  </a:lnTo>
                  <a:lnTo>
                    <a:pt x="170880" y="286638"/>
                  </a:lnTo>
                  <a:close/>
                </a:path>
                <a:path w="1212850" h="417195">
                  <a:moveTo>
                    <a:pt x="311331" y="109347"/>
                  </a:moveTo>
                  <a:lnTo>
                    <a:pt x="228600" y="109347"/>
                  </a:lnTo>
                  <a:lnTo>
                    <a:pt x="241389" y="110154"/>
                  </a:lnTo>
                  <a:lnTo>
                    <a:pt x="253666" y="112569"/>
                  </a:lnTo>
                  <a:lnTo>
                    <a:pt x="296545" y="137588"/>
                  </a:lnTo>
                  <a:lnTo>
                    <a:pt x="317525" y="169955"/>
                  </a:lnTo>
                  <a:lnTo>
                    <a:pt x="324807" y="208153"/>
                  </a:lnTo>
                  <a:lnTo>
                    <a:pt x="324036" y="219906"/>
                  </a:lnTo>
                  <a:lnTo>
                    <a:pt x="311785" y="256286"/>
                  </a:lnTo>
                  <a:lnTo>
                    <a:pt x="286978" y="285593"/>
                  </a:lnTo>
                  <a:lnTo>
                    <a:pt x="241462" y="305006"/>
                  </a:lnTo>
                  <a:lnTo>
                    <a:pt x="229107" y="305816"/>
                  </a:lnTo>
                  <a:lnTo>
                    <a:pt x="309931" y="305816"/>
                  </a:lnTo>
                  <a:lnTo>
                    <a:pt x="336041" y="277489"/>
                  </a:lnTo>
                  <a:lnTo>
                    <a:pt x="354329" y="232011"/>
                  </a:lnTo>
                  <a:lnTo>
                    <a:pt x="356615" y="206248"/>
                  </a:lnTo>
                  <a:lnTo>
                    <a:pt x="354308" y="180931"/>
                  </a:lnTo>
                  <a:lnTo>
                    <a:pt x="347392" y="157543"/>
                  </a:lnTo>
                  <a:lnTo>
                    <a:pt x="335881" y="136060"/>
                  </a:lnTo>
                  <a:lnTo>
                    <a:pt x="319786" y="116459"/>
                  </a:lnTo>
                  <a:lnTo>
                    <a:pt x="311331" y="109347"/>
                  </a:lnTo>
                  <a:close/>
                </a:path>
                <a:path w="1212850" h="417195">
                  <a:moveTo>
                    <a:pt x="231266" y="79248"/>
                  </a:moveTo>
                  <a:lnTo>
                    <a:pt x="189851" y="86373"/>
                  </a:lnTo>
                  <a:lnTo>
                    <a:pt x="154765" y="107854"/>
                  </a:lnTo>
                  <a:lnTo>
                    <a:pt x="134874" y="130048"/>
                  </a:lnTo>
                  <a:lnTo>
                    <a:pt x="169390" y="130048"/>
                  </a:lnTo>
                  <a:lnTo>
                    <a:pt x="175039" y="125259"/>
                  </a:lnTo>
                  <a:lnTo>
                    <a:pt x="191309" y="116411"/>
                  </a:lnTo>
                  <a:lnTo>
                    <a:pt x="209174" y="111111"/>
                  </a:lnTo>
                  <a:lnTo>
                    <a:pt x="228600" y="109347"/>
                  </a:lnTo>
                  <a:lnTo>
                    <a:pt x="311331" y="109347"/>
                  </a:lnTo>
                  <a:lnTo>
                    <a:pt x="300454" y="100197"/>
                  </a:lnTo>
                  <a:lnTo>
                    <a:pt x="279241" y="88566"/>
                  </a:lnTo>
                  <a:lnTo>
                    <a:pt x="256170" y="81579"/>
                  </a:lnTo>
                  <a:lnTo>
                    <a:pt x="231266" y="79248"/>
                  </a:lnTo>
                  <a:close/>
                </a:path>
                <a:path w="1212850" h="417195">
                  <a:moveTo>
                    <a:pt x="728852" y="85471"/>
                  </a:moveTo>
                  <a:lnTo>
                    <a:pt x="697483" y="85471"/>
                  </a:lnTo>
                  <a:lnTo>
                    <a:pt x="697483" y="328294"/>
                  </a:lnTo>
                  <a:lnTo>
                    <a:pt x="728852" y="328294"/>
                  </a:lnTo>
                  <a:lnTo>
                    <a:pt x="728852" y="211328"/>
                  </a:lnTo>
                  <a:lnTo>
                    <a:pt x="901319" y="211328"/>
                  </a:lnTo>
                  <a:lnTo>
                    <a:pt x="901319" y="181863"/>
                  </a:lnTo>
                  <a:lnTo>
                    <a:pt x="728852" y="181863"/>
                  </a:lnTo>
                  <a:lnTo>
                    <a:pt x="728852" y="85471"/>
                  </a:lnTo>
                  <a:close/>
                </a:path>
                <a:path w="1212850" h="417195">
                  <a:moveTo>
                    <a:pt x="901319" y="211328"/>
                  </a:moveTo>
                  <a:lnTo>
                    <a:pt x="870076" y="211328"/>
                  </a:lnTo>
                  <a:lnTo>
                    <a:pt x="870076" y="328294"/>
                  </a:lnTo>
                  <a:lnTo>
                    <a:pt x="901319" y="328294"/>
                  </a:lnTo>
                  <a:lnTo>
                    <a:pt x="901319" y="211328"/>
                  </a:lnTo>
                  <a:close/>
                </a:path>
                <a:path w="1212850" h="417195">
                  <a:moveTo>
                    <a:pt x="901319" y="85471"/>
                  </a:moveTo>
                  <a:lnTo>
                    <a:pt x="870076" y="85471"/>
                  </a:lnTo>
                  <a:lnTo>
                    <a:pt x="870076" y="181863"/>
                  </a:lnTo>
                  <a:lnTo>
                    <a:pt x="901319" y="181863"/>
                  </a:lnTo>
                  <a:lnTo>
                    <a:pt x="901319" y="85471"/>
                  </a:lnTo>
                  <a:close/>
                </a:path>
                <a:path w="1212850" h="417195">
                  <a:moveTo>
                    <a:pt x="446913" y="85471"/>
                  </a:moveTo>
                  <a:lnTo>
                    <a:pt x="415543" y="85471"/>
                  </a:lnTo>
                  <a:lnTo>
                    <a:pt x="415543" y="328294"/>
                  </a:lnTo>
                  <a:lnTo>
                    <a:pt x="419353" y="328294"/>
                  </a:lnTo>
                  <a:lnTo>
                    <a:pt x="482157" y="265175"/>
                  </a:lnTo>
                  <a:lnTo>
                    <a:pt x="446913" y="265175"/>
                  </a:lnTo>
                  <a:lnTo>
                    <a:pt x="446913" y="85471"/>
                  </a:lnTo>
                  <a:close/>
                </a:path>
                <a:path w="1212850" h="417195">
                  <a:moveTo>
                    <a:pt x="627634" y="150368"/>
                  </a:moveTo>
                  <a:lnTo>
                    <a:pt x="596391" y="150368"/>
                  </a:lnTo>
                  <a:lnTo>
                    <a:pt x="596391" y="328294"/>
                  </a:lnTo>
                  <a:lnTo>
                    <a:pt x="627634" y="328294"/>
                  </a:lnTo>
                  <a:lnTo>
                    <a:pt x="627634" y="150368"/>
                  </a:lnTo>
                  <a:close/>
                </a:path>
                <a:path w="1212850" h="417195">
                  <a:moveTo>
                    <a:pt x="627634" y="85471"/>
                  </a:moveTo>
                  <a:lnTo>
                    <a:pt x="625221" y="85471"/>
                  </a:lnTo>
                  <a:lnTo>
                    <a:pt x="446913" y="265175"/>
                  </a:lnTo>
                  <a:lnTo>
                    <a:pt x="482157" y="265175"/>
                  </a:lnTo>
                  <a:lnTo>
                    <a:pt x="596391" y="150368"/>
                  </a:lnTo>
                  <a:lnTo>
                    <a:pt x="627634" y="150368"/>
                  </a:lnTo>
                  <a:lnTo>
                    <a:pt x="627634" y="85471"/>
                  </a:lnTo>
                  <a:close/>
                </a:path>
                <a:path w="1212850" h="417195">
                  <a:moveTo>
                    <a:pt x="32765" y="0"/>
                  </a:moveTo>
                  <a:lnTo>
                    <a:pt x="0" y="0"/>
                  </a:lnTo>
                  <a:lnTo>
                    <a:pt x="0" y="328294"/>
                  </a:lnTo>
                  <a:lnTo>
                    <a:pt x="32765" y="328294"/>
                  </a:lnTo>
                  <a:lnTo>
                    <a:pt x="3276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50634" y="4186300"/>
              <a:ext cx="201549" cy="205613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992241" y="4186300"/>
              <a:ext cx="201295" cy="205613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561582" y="4166996"/>
              <a:ext cx="203835" cy="243204"/>
            </a:xfrm>
            <a:custGeom>
              <a:avLst/>
              <a:gdLst/>
              <a:ahLst/>
              <a:cxnLst/>
              <a:rect l="l" t="t" r="r" b="b"/>
              <a:pathLst>
                <a:path w="203834" h="243204">
                  <a:moveTo>
                    <a:pt x="0" y="0"/>
                  </a:moveTo>
                  <a:lnTo>
                    <a:pt x="31369" y="0"/>
                  </a:lnTo>
                  <a:lnTo>
                    <a:pt x="31369" y="96392"/>
                  </a:lnTo>
                  <a:lnTo>
                    <a:pt x="172593" y="96392"/>
                  </a:lnTo>
                  <a:lnTo>
                    <a:pt x="172593" y="0"/>
                  </a:lnTo>
                  <a:lnTo>
                    <a:pt x="203835" y="0"/>
                  </a:lnTo>
                  <a:lnTo>
                    <a:pt x="203835" y="242823"/>
                  </a:lnTo>
                  <a:lnTo>
                    <a:pt x="172593" y="242823"/>
                  </a:lnTo>
                  <a:lnTo>
                    <a:pt x="172593" y="125856"/>
                  </a:lnTo>
                  <a:lnTo>
                    <a:pt x="31369" y="125856"/>
                  </a:lnTo>
                  <a:lnTo>
                    <a:pt x="31369" y="242823"/>
                  </a:lnTo>
                  <a:lnTo>
                    <a:pt x="0" y="242823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6666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6275070" y="4162424"/>
              <a:ext cx="221234" cy="251968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864098" y="4081525"/>
              <a:ext cx="1212850" cy="417195"/>
            </a:xfrm>
            <a:custGeom>
              <a:avLst/>
              <a:gdLst/>
              <a:ahLst/>
              <a:cxnLst/>
              <a:rect l="l" t="t" r="r" b="b"/>
              <a:pathLst>
                <a:path w="1212850" h="417195">
                  <a:moveTo>
                    <a:pt x="1084833" y="79248"/>
                  </a:moveTo>
                  <a:lnTo>
                    <a:pt x="1126482" y="86373"/>
                  </a:lnTo>
                  <a:lnTo>
                    <a:pt x="1161732" y="107854"/>
                  </a:lnTo>
                  <a:lnTo>
                    <a:pt x="1181480" y="130048"/>
                  </a:lnTo>
                  <a:lnTo>
                    <a:pt x="1181480" y="85471"/>
                  </a:lnTo>
                  <a:lnTo>
                    <a:pt x="1212342" y="85471"/>
                  </a:lnTo>
                  <a:lnTo>
                    <a:pt x="1212342" y="328294"/>
                  </a:lnTo>
                  <a:lnTo>
                    <a:pt x="1181480" y="328294"/>
                  </a:lnTo>
                  <a:lnTo>
                    <a:pt x="1181480" y="286638"/>
                  </a:lnTo>
                  <a:lnTo>
                    <a:pt x="1171380" y="297809"/>
                  </a:lnTo>
                  <a:lnTo>
                    <a:pt x="1137411" y="322580"/>
                  </a:lnTo>
                  <a:lnTo>
                    <a:pt x="1098210" y="333884"/>
                  </a:lnTo>
                  <a:lnTo>
                    <a:pt x="1083945" y="334644"/>
                  </a:lnTo>
                  <a:lnTo>
                    <a:pt x="1059084" y="332291"/>
                  </a:lnTo>
                  <a:lnTo>
                    <a:pt x="1015079" y="313535"/>
                  </a:lnTo>
                  <a:lnTo>
                    <a:pt x="979931" y="277489"/>
                  </a:lnTo>
                  <a:lnTo>
                    <a:pt x="961644" y="232011"/>
                  </a:lnTo>
                  <a:lnTo>
                    <a:pt x="959357" y="206248"/>
                  </a:lnTo>
                  <a:lnTo>
                    <a:pt x="961665" y="180931"/>
                  </a:lnTo>
                  <a:lnTo>
                    <a:pt x="980092" y="136060"/>
                  </a:lnTo>
                  <a:lnTo>
                    <a:pt x="1015575" y="100197"/>
                  </a:lnTo>
                  <a:lnTo>
                    <a:pt x="1059874" y="81579"/>
                  </a:lnTo>
                  <a:lnTo>
                    <a:pt x="1084833" y="79248"/>
                  </a:lnTo>
                  <a:close/>
                </a:path>
                <a:path w="1212850" h="417195">
                  <a:moveTo>
                    <a:pt x="231266" y="79248"/>
                  </a:moveTo>
                  <a:lnTo>
                    <a:pt x="279241" y="88566"/>
                  </a:lnTo>
                  <a:lnTo>
                    <a:pt x="319786" y="116459"/>
                  </a:lnTo>
                  <a:lnTo>
                    <a:pt x="347392" y="157543"/>
                  </a:lnTo>
                  <a:lnTo>
                    <a:pt x="356615" y="206248"/>
                  </a:lnTo>
                  <a:lnTo>
                    <a:pt x="354329" y="232011"/>
                  </a:lnTo>
                  <a:lnTo>
                    <a:pt x="336041" y="277489"/>
                  </a:lnTo>
                  <a:lnTo>
                    <a:pt x="300896" y="313535"/>
                  </a:lnTo>
                  <a:lnTo>
                    <a:pt x="256942" y="332291"/>
                  </a:lnTo>
                  <a:lnTo>
                    <a:pt x="232155" y="334644"/>
                  </a:lnTo>
                  <a:lnTo>
                    <a:pt x="217963" y="333884"/>
                  </a:lnTo>
                  <a:lnTo>
                    <a:pt x="178815" y="322580"/>
                  </a:lnTo>
                  <a:lnTo>
                    <a:pt x="144972" y="297809"/>
                  </a:lnTo>
                  <a:lnTo>
                    <a:pt x="134874" y="286638"/>
                  </a:lnTo>
                  <a:lnTo>
                    <a:pt x="134874" y="417194"/>
                  </a:lnTo>
                  <a:lnTo>
                    <a:pt x="103631" y="417194"/>
                  </a:lnTo>
                  <a:lnTo>
                    <a:pt x="103631" y="85471"/>
                  </a:lnTo>
                  <a:lnTo>
                    <a:pt x="134874" y="85471"/>
                  </a:lnTo>
                  <a:lnTo>
                    <a:pt x="134874" y="130048"/>
                  </a:lnTo>
                  <a:lnTo>
                    <a:pt x="144468" y="118165"/>
                  </a:lnTo>
                  <a:lnTo>
                    <a:pt x="177418" y="91948"/>
                  </a:lnTo>
                  <a:lnTo>
                    <a:pt x="216763" y="80035"/>
                  </a:lnTo>
                  <a:lnTo>
                    <a:pt x="231266" y="79248"/>
                  </a:lnTo>
                  <a:close/>
                </a:path>
                <a:path w="1212850" h="417195">
                  <a:moveTo>
                    <a:pt x="0" y="0"/>
                  </a:moveTo>
                  <a:lnTo>
                    <a:pt x="32765" y="0"/>
                  </a:lnTo>
                  <a:lnTo>
                    <a:pt x="32765" y="328294"/>
                  </a:lnTo>
                  <a:lnTo>
                    <a:pt x="0" y="328294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6666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7" name="object 37"/>
          <p:cNvGrpSpPr/>
          <p:nvPr/>
        </p:nvGrpSpPr>
        <p:grpSpPr>
          <a:xfrm>
            <a:off x="7317432" y="3233102"/>
            <a:ext cx="1199515" cy="337820"/>
            <a:chOff x="7271893" y="4076953"/>
            <a:chExt cx="1199515" cy="337820"/>
          </a:xfrm>
        </p:grpSpPr>
        <p:sp>
          <p:nvSpPr>
            <p:cNvPr id="38" name="object 38"/>
            <p:cNvSpPr/>
            <p:nvPr/>
          </p:nvSpPr>
          <p:spPr>
            <a:xfrm>
              <a:off x="7276465" y="4081525"/>
              <a:ext cx="1190625" cy="328295"/>
            </a:xfrm>
            <a:custGeom>
              <a:avLst/>
              <a:gdLst/>
              <a:ahLst/>
              <a:cxnLst/>
              <a:rect l="l" t="t" r="r" b="b"/>
              <a:pathLst>
                <a:path w="1190625" h="328295">
                  <a:moveTo>
                    <a:pt x="716406" y="0"/>
                  </a:moveTo>
                  <a:lnTo>
                    <a:pt x="651001" y="0"/>
                  </a:lnTo>
                  <a:lnTo>
                    <a:pt x="651001" y="328294"/>
                  </a:lnTo>
                  <a:lnTo>
                    <a:pt x="683894" y="328294"/>
                  </a:lnTo>
                  <a:lnTo>
                    <a:pt x="683894" y="175641"/>
                  </a:lnTo>
                  <a:lnTo>
                    <a:pt x="707262" y="175641"/>
                  </a:lnTo>
                  <a:lnTo>
                    <a:pt x="758713" y="174307"/>
                  </a:lnTo>
                  <a:lnTo>
                    <a:pt x="805257" y="165733"/>
                  </a:lnTo>
                  <a:lnTo>
                    <a:pt x="836243" y="144144"/>
                  </a:lnTo>
                  <a:lnTo>
                    <a:pt x="739393" y="144144"/>
                  </a:lnTo>
                  <a:lnTo>
                    <a:pt x="683894" y="143510"/>
                  </a:lnTo>
                  <a:lnTo>
                    <a:pt x="683894" y="32131"/>
                  </a:lnTo>
                  <a:lnTo>
                    <a:pt x="837212" y="32131"/>
                  </a:lnTo>
                  <a:lnTo>
                    <a:pt x="828732" y="23435"/>
                  </a:lnTo>
                  <a:lnTo>
                    <a:pt x="792352" y="4825"/>
                  </a:lnTo>
                  <a:lnTo>
                    <a:pt x="742239" y="307"/>
                  </a:lnTo>
                  <a:lnTo>
                    <a:pt x="716406" y="0"/>
                  </a:lnTo>
                  <a:close/>
                </a:path>
                <a:path w="1190625" h="328295">
                  <a:moveTo>
                    <a:pt x="837212" y="32131"/>
                  </a:moveTo>
                  <a:lnTo>
                    <a:pt x="741933" y="32131"/>
                  </a:lnTo>
                  <a:lnTo>
                    <a:pt x="757362" y="32488"/>
                  </a:lnTo>
                  <a:lnTo>
                    <a:pt x="770493" y="33559"/>
                  </a:lnTo>
                  <a:lnTo>
                    <a:pt x="808476" y="51044"/>
                  </a:lnTo>
                  <a:lnTo>
                    <a:pt x="822198" y="87630"/>
                  </a:lnTo>
                  <a:lnTo>
                    <a:pt x="821648" y="95841"/>
                  </a:lnTo>
                  <a:lnTo>
                    <a:pt x="802719" y="130048"/>
                  </a:lnTo>
                  <a:lnTo>
                    <a:pt x="755132" y="143763"/>
                  </a:lnTo>
                  <a:lnTo>
                    <a:pt x="739393" y="144144"/>
                  </a:lnTo>
                  <a:lnTo>
                    <a:pt x="836243" y="144144"/>
                  </a:lnTo>
                  <a:lnTo>
                    <a:pt x="855138" y="103171"/>
                  </a:lnTo>
                  <a:lnTo>
                    <a:pt x="856233" y="87503"/>
                  </a:lnTo>
                  <a:lnTo>
                    <a:pt x="855114" y="71903"/>
                  </a:lnTo>
                  <a:lnTo>
                    <a:pt x="851757" y="57673"/>
                  </a:lnTo>
                  <a:lnTo>
                    <a:pt x="846161" y="44801"/>
                  </a:lnTo>
                  <a:lnTo>
                    <a:pt x="838326" y="33274"/>
                  </a:lnTo>
                  <a:lnTo>
                    <a:pt x="837212" y="32131"/>
                  </a:lnTo>
                  <a:close/>
                </a:path>
                <a:path w="1190625" h="328295">
                  <a:moveTo>
                    <a:pt x="1190243" y="0"/>
                  </a:moveTo>
                  <a:lnTo>
                    <a:pt x="1025651" y="0"/>
                  </a:lnTo>
                  <a:lnTo>
                    <a:pt x="1025651" y="328294"/>
                  </a:lnTo>
                  <a:lnTo>
                    <a:pt x="1058544" y="328294"/>
                  </a:lnTo>
                  <a:lnTo>
                    <a:pt x="1058544" y="32131"/>
                  </a:lnTo>
                  <a:lnTo>
                    <a:pt x="1190243" y="32131"/>
                  </a:lnTo>
                  <a:lnTo>
                    <a:pt x="1190243" y="0"/>
                  </a:lnTo>
                  <a:close/>
                </a:path>
                <a:path w="1190625" h="328295">
                  <a:moveTo>
                    <a:pt x="950594" y="0"/>
                  </a:moveTo>
                  <a:lnTo>
                    <a:pt x="917828" y="0"/>
                  </a:lnTo>
                  <a:lnTo>
                    <a:pt x="917828" y="328294"/>
                  </a:lnTo>
                  <a:lnTo>
                    <a:pt x="950594" y="328294"/>
                  </a:lnTo>
                  <a:lnTo>
                    <a:pt x="950594" y="0"/>
                  </a:lnTo>
                  <a:close/>
                </a:path>
                <a:path w="1190625" h="328295">
                  <a:moveTo>
                    <a:pt x="345948" y="0"/>
                  </a:moveTo>
                  <a:lnTo>
                    <a:pt x="313181" y="0"/>
                  </a:lnTo>
                  <a:lnTo>
                    <a:pt x="313181" y="328294"/>
                  </a:lnTo>
                  <a:lnTo>
                    <a:pt x="320548" y="328294"/>
                  </a:lnTo>
                  <a:lnTo>
                    <a:pt x="382711" y="256031"/>
                  </a:lnTo>
                  <a:lnTo>
                    <a:pt x="345948" y="256031"/>
                  </a:lnTo>
                  <a:lnTo>
                    <a:pt x="345948" y="0"/>
                  </a:lnTo>
                  <a:close/>
                </a:path>
                <a:path w="1190625" h="328295">
                  <a:moveTo>
                    <a:pt x="571245" y="76581"/>
                  </a:moveTo>
                  <a:lnTo>
                    <a:pt x="537082" y="76581"/>
                  </a:lnTo>
                  <a:lnTo>
                    <a:pt x="537082" y="328294"/>
                  </a:lnTo>
                  <a:lnTo>
                    <a:pt x="571245" y="328294"/>
                  </a:lnTo>
                  <a:lnTo>
                    <a:pt x="571245" y="76581"/>
                  </a:lnTo>
                  <a:close/>
                </a:path>
                <a:path w="1190625" h="328295">
                  <a:moveTo>
                    <a:pt x="571245" y="0"/>
                  </a:moveTo>
                  <a:lnTo>
                    <a:pt x="563879" y="0"/>
                  </a:lnTo>
                  <a:lnTo>
                    <a:pt x="345948" y="256031"/>
                  </a:lnTo>
                  <a:lnTo>
                    <a:pt x="382711" y="256031"/>
                  </a:lnTo>
                  <a:lnTo>
                    <a:pt x="537082" y="76581"/>
                  </a:lnTo>
                  <a:lnTo>
                    <a:pt x="571245" y="76581"/>
                  </a:lnTo>
                  <a:lnTo>
                    <a:pt x="571245" y="0"/>
                  </a:lnTo>
                  <a:close/>
                </a:path>
                <a:path w="1190625" h="328295">
                  <a:moveTo>
                    <a:pt x="232917" y="0"/>
                  </a:moveTo>
                  <a:lnTo>
                    <a:pt x="0" y="0"/>
                  </a:lnTo>
                  <a:lnTo>
                    <a:pt x="0" y="328294"/>
                  </a:lnTo>
                  <a:lnTo>
                    <a:pt x="32892" y="328294"/>
                  </a:lnTo>
                  <a:lnTo>
                    <a:pt x="32892" y="31242"/>
                  </a:lnTo>
                  <a:lnTo>
                    <a:pt x="232917" y="31242"/>
                  </a:lnTo>
                  <a:lnTo>
                    <a:pt x="232917" y="0"/>
                  </a:lnTo>
                  <a:close/>
                </a:path>
                <a:path w="1190625" h="328295">
                  <a:moveTo>
                    <a:pt x="232917" y="31242"/>
                  </a:moveTo>
                  <a:lnTo>
                    <a:pt x="200025" y="31242"/>
                  </a:lnTo>
                  <a:lnTo>
                    <a:pt x="200025" y="328294"/>
                  </a:lnTo>
                  <a:lnTo>
                    <a:pt x="232917" y="328294"/>
                  </a:lnTo>
                  <a:lnTo>
                    <a:pt x="232917" y="3124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7955788" y="4109084"/>
              <a:ext cx="147447" cy="121158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276465" y="4081525"/>
              <a:ext cx="1190625" cy="328295"/>
            </a:xfrm>
            <a:custGeom>
              <a:avLst/>
              <a:gdLst/>
              <a:ahLst/>
              <a:cxnLst/>
              <a:rect l="l" t="t" r="r" b="b"/>
              <a:pathLst>
                <a:path w="1190625" h="328295">
                  <a:moveTo>
                    <a:pt x="1025651" y="0"/>
                  </a:moveTo>
                  <a:lnTo>
                    <a:pt x="1190243" y="0"/>
                  </a:lnTo>
                  <a:lnTo>
                    <a:pt x="1190243" y="32131"/>
                  </a:lnTo>
                  <a:lnTo>
                    <a:pt x="1058544" y="32131"/>
                  </a:lnTo>
                  <a:lnTo>
                    <a:pt x="1058544" y="328294"/>
                  </a:lnTo>
                  <a:lnTo>
                    <a:pt x="1025651" y="328294"/>
                  </a:lnTo>
                  <a:lnTo>
                    <a:pt x="1025651" y="0"/>
                  </a:lnTo>
                  <a:close/>
                </a:path>
                <a:path w="1190625" h="328295">
                  <a:moveTo>
                    <a:pt x="917828" y="0"/>
                  </a:moveTo>
                  <a:lnTo>
                    <a:pt x="950594" y="0"/>
                  </a:lnTo>
                  <a:lnTo>
                    <a:pt x="950594" y="328294"/>
                  </a:lnTo>
                  <a:lnTo>
                    <a:pt x="917828" y="328294"/>
                  </a:lnTo>
                  <a:lnTo>
                    <a:pt x="917828" y="0"/>
                  </a:lnTo>
                  <a:close/>
                </a:path>
                <a:path w="1190625" h="328295">
                  <a:moveTo>
                    <a:pt x="651001" y="0"/>
                  </a:moveTo>
                  <a:lnTo>
                    <a:pt x="716406" y="0"/>
                  </a:lnTo>
                  <a:lnTo>
                    <a:pt x="742239" y="307"/>
                  </a:lnTo>
                  <a:lnTo>
                    <a:pt x="792352" y="4825"/>
                  </a:lnTo>
                  <a:lnTo>
                    <a:pt x="828732" y="23435"/>
                  </a:lnTo>
                  <a:lnTo>
                    <a:pt x="851757" y="57673"/>
                  </a:lnTo>
                  <a:lnTo>
                    <a:pt x="856233" y="87503"/>
                  </a:lnTo>
                  <a:lnTo>
                    <a:pt x="855138" y="103171"/>
                  </a:lnTo>
                  <a:lnTo>
                    <a:pt x="838707" y="141605"/>
                  </a:lnTo>
                  <a:lnTo>
                    <a:pt x="805257" y="165733"/>
                  </a:lnTo>
                  <a:lnTo>
                    <a:pt x="758713" y="174307"/>
                  </a:lnTo>
                  <a:lnTo>
                    <a:pt x="707262" y="175641"/>
                  </a:lnTo>
                  <a:lnTo>
                    <a:pt x="683894" y="175641"/>
                  </a:lnTo>
                  <a:lnTo>
                    <a:pt x="683894" y="328294"/>
                  </a:lnTo>
                  <a:lnTo>
                    <a:pt x="651001" y="328294"/>
                  </a:lnTo>
                  <a:lnTo>
                    <a:pt x="651001" y="0"/>
                  </a:lnTo>
                  <a:close/>
                </a:path>
                <a:path w="1190625" h="328295">
                  <a:moveTo>
                    <a:pt x="313181" y="0"/>
                  </a:moveTo>
                  <a:lnTo>
                    <a:pt x="345948" y="0"/>
                  </a:lnTo>
                  <a:lnTo>
                    <a:pt x="345948" y="256031"/>
                  </a:lnTo>
                  <a:lnTo>
                    <a:pt x="563879" y="0"/>
                  </a:lnTo>
                  <a:lnTo>
                    <a:pt x="571245" y="0"/>
                  </a:lnTo>
                  <a:lnTo>
                    <a:pt x="571245" y="328294"/>
                  </a:lnTo>
                  <a:lnTo>
                    <a:pt x="537082" y="328294"/>
                  </a:lnTo>
                  <a:lnTo>
                    <a:pt x="537082" y="76581"/>
                  </a:lnTo>
                  <a:lnTo>
                    <a:pt x="320548" y="328294"/>
                  </a:lnTo>
                  <a:lnTo>
                    <a:pt x="313181" y="328294"/>
                  </a:lnTo>
                  <a:lnTo>
                    <a:pt x="313181" y="0"/>
                  </a:lnTo>
                  <a:close/>
                </a:path>
                <a:path w="1190625" h="328295">
                  <a:moveTo>
                    <a:pt x="0" y="0"/>
                  </a:moveTo>
                  <a:lnTo>
                    <a:pt x="232917" y="0"/>
                  </a:lnTo>
                  <a:lnTo>
                    <a:pt x="232917" y="328294"/>
                  </a:lnTo>
                  <a:lnTo>
                    <a:pt x="200025" y="328294"/>
                  </a:lnTo>
                  <a:lnTo>
                    <a:pt x="200025" y="31242"/>
                  </a:lnTo>
                  <a:lnTo>
                    <a:pt x="32892" y="31242"/>
                  </a:lnTo>
                  <a:lnTo>
                    <a:pt x="32892" y="328294"/>
                  </a:lnTo>
                  <a:lnTo>
                    <a:pt x="0" y="328294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66666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1" name="object 41"/>
          <p:cNvGrpSpPr/>
          <p:nvPr/>
        </p:nvGrpSpPr>
        <p:grpSpPr>
          <a:xfrm>
            <a:off x="220380" y="3357498"/>
            <a:ext cx="2716276" cy="3321086"/>
            <a:chOff x="220380" y="3357498"/>
            <a:chExt cx="2716276" cy="3321086"/>
          </a:xfrm>
        </p:grpSpPr>
        <p:sp>
          <p:nvSpPr>
            <p:cNvPr id="42" name="object 42"/>
            <p:cNvSpPr/>
            <p:nvPr/>
          </p:nvSpPr>
          <p:spPr>
            <a:xfrm>
              <a:off x="250825" y="3357498"/>
              <a:ext cx="2619375" cy="1743075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20380" y="5179984"/>
              <a:ext cx="2716276" cy="1498600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/>
          <p:nvPr/>
        </p:nvSpPr>
        <p:spPr>
          <a:xfrm>
            <a:off x="6084951" y="5100637"/>
            <a:ext cx="2023999" cy="1498600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Прямоугольник 44"/>
          <p:cNvSpPr/>
          <p:nvPr/>
        </p:nvSpPr>
        <p:spPr>
          <a:xfrm>
            <a:off x="2491324" y="4088703"/>
            <a:ext cx="407669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Дисципліна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за 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вибором</a:t>
            </a:r>
            <a:endParaRPr lang="ru-RU" sz="1200" b="1" cap="all" spc="-1" dirty="0">
              <a:solidFill>
                <a:schemeClr val="tx2">
                  <a:lumMod val="75000"/>
                </a:schemeClr>
              </a:solidFill>
              <a:latin typeface="Century Gothic"/>
            </a:endParaRPr>
          </a:p>
          <a:p>
            <a:pPr algn="ctr"/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для 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здобувачів</a:t>
            </a:r>
            <a:endParaRPr lang="ru-RU" sz="1200" b="1" cap="all" spc="-1" dirty="0">
              <a:solidFill>
                <a:schemeClr val="tx2">
                  <a:lumMod val="75000"/>
                </a:schemeClr>
              </a:solidFill>
              <a:latin typeface="Century Gothic"/>
            </a:endParaRPr>
          </a:p>
          <a:p>
            <a:pPr algn="ctr"/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освітньо-професійного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рівня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</a:t>
            </a:r>
            <a:endParaRPr lang="en-US" sz="1200" b="1" cap="all" spc="-1" dirty="0" smtClean="0">
              <a:solidFill>
                <a:schemeClr val="tx2">
                  <a:lumMod val="75000"/>
                </a:schemeClr>
              </a:solidFill>
              <a:latin typeface="Century Gothic"/>
            </a:endParaRPr>
          </a:p>
          <a:p>
            <a:pPr algn="ctr"/>
            <a:r>
              <a:rPr lang="ru-RU" sz="1200" b="1" cap="all" spc="-1" dirty="0" smtClean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«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фаховий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молодший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бакалавр»</a:t>
            </a:r>
          </a:p>
          <a:p>
            <a:pPr algn="ctr"/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Спеціальності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181 «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Харчові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</a:t>
            </a:r>
            <a:r>
              <a:rPr lang="ru-RU" sz="1200" b="1" cap="all" spc="-1" dirty="0" err="1">
                <a:solidFill>
                  <a:schemeClr val="tx2">
                    <a:lumMod val="75000"/>
                  </a:schemeClr>
                </a:solidFill>
                <a:latin typeface="Century Gothic"/>
              </a:rPr>
              <a:t>технології</a:t>
            </a:r>
            <a:r>
              <a:rPr lang="ru-RU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»</a:t>
            </a:r>
            <a:r>
              <a:rPr lang="uk-UA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  </a:t>
            </a:r>
          </a:p>
          <a:p>
            <a:pPr algn="ctr"/>
            <a:r>
              <a:rPr lang="uk-UA" sz="1200" b="1" cap="all" spc="-1" dirty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(освітньо-професійна програма «Виробництво </a:t>
            </a:r>
            <a:r>
              <a:rPr lang="uk-UA" sz="1200" b="1" cap="all" spc="-1" dirty="0" smtClean="0">
                <a:solidFill>
                  <a:schemeClr val="tx2">
                    <a:lumMod val="75000"/>
                  </a:schemeClr>
                </a:solidFill>
                <a:latin typeface="Century Gothic"/>
              </a:rPr>
              <a:t>харчової продукції»)</a:t>
            </a:r>
            <a:endParaRPr lang="en-US" sz="1200" b="1" spc="-1" dirty="0">
              <a:solidFill>
                <a:schemeClr val="tx2">
                  <a:lumMod val="75000"/>
                </a:schemeClr>
              </a:solidFill>
              <a:latin typeface="Bodoni MT Black" panose="02070A03080606020203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62200" y="304800"/>
            <a:ext cx="5105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Обсяг дисципліни: </a:t>
            </a:r>
            <a:endParaRPr kumimoji="0" lang="uk-UA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6200" y="1179242"/>
            <a:ext cx="5029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кількість кредитів ЄКТС –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3</a:t>
            </a:r>
            <a:endParaRPr kumimoji="0" lang="uk-UA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загальна кількість годин – 90</a:t>
            </a:r>
            <a:r>
              <a:rPr kumimoji="0" lang="uk-UA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год</a:t>
            </a: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аудиторних – </a:t>
            </a:r>
            <a:r>
              <a:rPr lang="uk-UA" sz="2800" kern="0" noProof="0" dirty="0">
                <a:solidFill>
                  <a:prstClr val="black"/>
                </a:solidFill>
              </a:rPr>
              <a:t>5</a:t>
            </a:r>
            <a:r>
              <a:rPr lang="uk-UA" sz="2800" kern="0" dirty="0" smtClean="0">
                <a:solidFill>
                  <a:prstClr val="black"/>
                </a:solidFill>
              </a:rPr>
              <a:t>6 </a:t>
            </a:r>
            <a:r>
              <a:rPr lang="uk-UA" sz="2800" kern="0" dirty="0" err="1" smtClean="0">
                <a:solidFill>
                  <a:prstClr val="black"/>
                </a:solidFill>
              </a:rPr>
              <a:t>ауд</a:t>
            </a:r>
            <a:r>
              <a:rPr lang="uk-UA" sz="2800" kern="0" dirty="0" smtClean="0">
                <a:solidFill>
                  <a:prstClr val="black"/>
                </a:solidFill>
              </a:rPr>
              <a:t>.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uk-UA" sz="2800" kern="0" dirty="0" smtClean="0">
                <a:solidFill>
                  <a:prstClr val="black"/>
                </a:solidFill>
              </a:rPr>
              <a:t> </a:t>
            </a:r>
            <a:r>
              <a:rPr lang="uk-UA" sz="2800" kern="0" dirty="0" smtClean="0">
                <a:solidFill>
                  <a:prstClr val="black"/>
                </a:solidFill>
              </a:rPr>
              <a:t>ІІІ</a:t>
            </a:r>
            <a:r>
              <a:rPr lang="en-US" sz="2800" kern="0" dirty="0" smtClean="0">
                <a:solidFill>
                  <a:prstClr val="black"/>
                </a:solidFill>
              </a:rPr>
              <a:t> </a:t>
            </a:r>
            <a:r>
              <a:rPr lang="uk-UA" sz="2800" kern="0" dirty="0" smtClean="0">
                <a:solidFill>
                  <a:prstClr val="black"/>
                </a:solidFill>
              </a:rPr>
              <a:t>семестр</a:t>
            </a:r>
            <a:endParaRPr kumimoji="0" lang="uk-UA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36576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>
              <a:spcBef>
                <a:spcPts val="100"/>
              </a:spcBef>
              <a:tabLst>
                <a:tab pos="3010535" algn="l"/>
                <a:tab pos="4708525" algn="l"/>
                <a:tab pos="7585075" algn="l"/>
              </a:tabLst>
            </a:pPr>
            <a:r>
              <a:rPr lang="uk-UA" sz="2400" spc="215" dirty="0" smtClean="0">
                <a:solidFill>
                  <a:srgbClr val="FF3300"/>
                </a:solidFill>
                <a:latin typeface="URW Gothic"/>
                <a:cs typeface="URW Gothic"/>
              </a:rPr>
              <a:t>Програм</a:t>
            </a:r>
            <a:r>
              <a:rPr lang="uk-UA" sz="2400" spc="235" dirty="0" smtClean="0">
                <a:solidFill>
                  <a:srgbClr val="FF3300"/>
                </a:solidFill>
                <a:latin typeface="URW Gothic"/>
                <a:cs typeface="URW Gothic"/>
              </a:rPr>
              <a:t>а</a:t>
            </a:r>
            <a:r>
              <a:rPr lang="uk-UA" sz="2400" dirty="0" smtClean="0">
                <a:solidFill>
                  <a:srgbClr val="FF3300"/>
                </a:solidFill>
                <a:latin typeface="URW Gothic"/>
                <a:cs typeface="URW Gothic"/>
              </a:rPr>
              <a:t> </a:t>
            </a:r>
            <a:r>
              <a:rPr lang="uk-UA" sz="2400" spc="145" dirty="0" smtClean="0">
                <a:solidFill>
                  <a:srgbClr val="FF3300"/>
                </a:solidFill>
                <a:latin typeface="URW Gothic"/>
                <a:cs typeface="URW Gothic"/>
              </a:rPr>
              <a:t>курсу</a:t>
            </a:r>
            <a:r>
              <a:rPr lang="uk-UA" sz="2400" dirty="0" smtClean="0">
                <a:solidFill>
                  <a:srgbClr val="FF3300"/>
                </a:solidFill>
                <a:latin typeface="URW Gothic"/>
                <a:cs typeface="URW Gothic"/>
              </a:rPr>
              <a:t> </a:t>
            </a:r>
            <a:r>
              <a:rPr lang="uk-UA" sz="2400" spc="150" dirty="0" smtClean="0">
                <a:solidFill>
                  <a:srgbClr val="FF3300"/>
                </a:solidFill>
                <a:latin typeface="URW Gothic"/>
                <a:cs typeface="URW Gothic"/>
              </a:rPr>
              <a:t>при</a:t>
            </a:r>
            <a:r>
              <a:rPr lang="uk-UA" sz="2400" spc="120" dirty="0" smtClean="0">
                <a:solidFill>
                  <a:srgbClr val="FF3300"/>
                </a:solidFill>
                <a:latin typeface="URW Gothic"/>
                <a:cs typeface="URW Gothic"/>
              </a:rPr>
              <a:t>з</a:t>
            </a:r>
            <a:r>
              <a:rPr lang="uk-UA" sz="2400" spc="135" dirty="0" smtClean="0">
                <a:solidFill>
                  <a:srgbClr val="FF3300"/>
                </a:solidFill>
                <a:latin typeface="URW Gothic"/>
                <a:cs typeface="URW Gothic"/>
              </a:rPr>
              <a:t>начен</a:t>
            </a:r>
            <a:r>
              <a:rPr lang="uk-UA" sz="2400" spc="160" dirty="0" smtClean="0">
                <a:solidFill>
                  <a:srgbClr val="FF3300"/>
                </a:solidFill>
                <a:latin typeface="URW Gothic"/>
                <a:cs typeface="URW Gothic"/>
              </a:rPr>
              <a:t>а</a:t>
            </a:r>
            <a:r>
              <a:rPr lang="uk-UA" sz="2400" spc="160" dirty="0" smtClean="0">
                <a:solidFill>
                  <a:srgbClr val="FF0000"/>
                </a:solidFill>
                <a:latin typeface="URW Gothic"/>
                <a:cs typeface="URW Gothic"/>
              </a:rPr>
              <a:t>:</a:t>
            </a:r>
            <a:endParaRPr lang="uk-UA" sz="2400" dirty="0">
              <a:solidFill>
                <a:srgbClr val="FF0000"/>
              </a:solidFill>
              <a:latin typeface="URW Gothic"/>
              <a:cs typeface="URW Gothic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5020" y="4210451"/>
            <a:ext cx="5562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lvl="0" indent="349250" algn="ctr">
              <a:spcBef>
                <a:spcPts val="100"/>
              </a:spcBef>
            </a:pP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Для </a:t>
            </a:r>
            <a:r>
              <a:rPr lang="ru-RU" sz="2000" spc="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визначення</a:t>
            </a: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єдності</a:t>
            </a: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закономірностей</a:t>
            </a: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побудови</a:t>
            </a: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технологічних</a:t>
            </a:r>
            <a:r>
              <a:rPr lang="ru-RU" sz="2000" spc="8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процесів</a:t>
            </a:r>
            <a:r>
              <a:rPr lang="ru-RU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різних</a:t>
            </a:r>
            <a:r>
              <a:rPr lang="ru-RU" sz="2000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</a:t>
            </a:r>
            <a:r>
              <a:rPr lang="ru-RU" sz="2000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виробництв</a:t>
            </a:r>
            <a:r>
              <a:rPr lang="ru-RU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, </a:t>
            </a:r>
            <a:r>
              <a:rPr lang="ru-RU" sz="2000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а  </a:t>
            </a:r>
            <a:r>
              <a:rPr lang="ru-RU" sz="2000" spc="10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також</a:t>
            </a:r>
            <a:r>
              <a:rPr lang="ru-RU" sz="2000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встановлення</a:t>
            </a:r>
            <a:r>
              <a:rPr lang="ru-RU" sz="2000"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7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взаємозв`язку</a:t>
            </a:r>
            <a:r>
              <a:rPr lang="ru-RU" sz="2000"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8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технологічних</a:t>
            </a:r>
            <a:r>
              <a:rPr lang="ru-RU" sz="2000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1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процесів</a:t>
            </a:r>
            <a:r>
              <a:rPr lang="ru-RU" sz="2000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  </a:t>
            </a:r>
            <a:r>
              <a:rPr lang="ru-RU" sz="2000" spc="185" dirty="0" err="1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фундаментальними</a:t>
            </a:r>
            <a:r>
              <a:rPr lang="ru-RU" sz="2000" spc="-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lang="ru-RU" sz="2000" spc="13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науками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20" y="1065942"/>
            <a:ext cx="3619500" cy="2381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8907" y="2995124"/>
            <a:ext cx="3305093" cy="18240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14896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1400" y="0"/>
            <a:ext cx="5334000" cy="46294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5080" indent="-382905" algn="just">
              <a:lnSpc>
                <a:spcPct val="100000"/>
              </a:lnSpc>
              <a:spcBef>
                <a:spcPts val="100"/>
              </a:spcBef>
            </a:pPr>
            <a:r>
              <a:rPr sz="1600" spc="295" dirty="0">
                <a:solidFill>
                  <a:srgbClr val="FF388B"/>
                </a:solidFill>
                <a:latin typeface="Arial"/>
                <a:cs typeface="Arial"/>
              </a:rPr>
              <a:t> </a:t>
            </a:r>
            <a:r>
              <a:rPr sz="2000" spc="105" dirty="0">
                <a:solidFill>
                  <a:srgbClr val="00B050"/>
                </a:solidFill>
                <a:latin typeface="URW Gothic"/>
                <a:cs typeface="URW Gothic"/>
              </a:rPr>
              <a:t>Переробка </a:t>
            </a:r>
            <a:r>
              <a:rPr sz="2000" spc="80" dirty="0">
                <a:solidFill>
                  <a:srgbClr val="00B050"/>
                </a:solidFill>
                <a:latin typeface="URW Gothic"/>
                <a:cs typeface="URW Gothic"/>
              </a:rPr>
              <a:t>різних харчових </a:t>
            </a:r>
            <a:r>
              <a:rPr sz="2000" spc="114" dirty="0">
                <a:solidFill>
                  <a:srgbClr val="00B050"/>
                </a:solidFill>
                <a:latin typeface="URW Gothic"/>
                <a:cs typeface="URW Gothic"/>
              </a:rPr>
              <a:t>матеріалів </a:t>
            </a:r>
            <a:r>
              <a:rPr sz="2000" spc="55" dirty="0">
                <a:solidFill>
                  <a:srgbClr val="00B050"/>
                </a:solidFill>
                <a:latin typeface="URW Gothic"/>
                <a:cs typeface="URW Gothic"/>
              </a:rPr>
              <a:t>супроводжується  </a:t>
            </a:r>
            <a:r>
              <a:rPr sz="2000" spc="140" dirty="0">
                <a:solidFill>
                  <a:srgbClr val="00B050"/>
                </a:solidFill>
                <a:latin typeface="URW Gothic"/>
                <a:cs typeface="URW Gothic"/>
              </a:rPr>
              <a:t>складними </a:t>
            </a:r>
            <a:r>
              <a:rPr sz="2000" spc="150" dirty="0">
                <a:solidFill>
                  <a:srgbClr val="00B050"/>
                </a:solidFill>
                <a:latin typeface="URW Gothic"/>
                <a:cs typeface="URW Gothic"/>
              </a:rPr>
              <a:t>фізико-хімічними, </a:t>
            </a:r>
            <a:r>
              <a:rPr sz="2000" spc="110" dirty="0">
                <a:solidFill>
                  <a:srgbClr val="00B050"/>
                </a:solidFill>
                <a:latin typeface="URW Gothic"/>
                <a:cs typeface="URW Gothic"/>
              </a:rPr>
              <a:t>біологічними </a:t>
            </a:r>
            <a:r>
              <a:rPr sz="2000" spc="35" dirty="0">
                <a:solidFill>
                  <a:srgbClr val="00B050"/>
                </a:solidFill>
                <a:latin typeface="URW Gothic"/>
                <a:cs typeface="URW Gothic"/>
              </a:rPr>
              <a:t>і </a:t>
            </a:r>
            <a:r>
              <a:rPr sz="2000" spc="155" dirty="0">
                <a:solidFill>
                  <a:srgbClr val="00B050"/>
                </a:solidFill>
                <a:latin typeface="URW Gothic"/>
                <a:cs typeface="URW Gothic"/>
              </a:rPr>
              <a:t>механічними  </a:t>
            </a:r>
            <a:r>
              <a:rPr sz="2000" spc="140" dirty="0">
                <a:solidFill>
                  <a:srgbClr val="00B050"/>
                </a:solidFill>
                <a:latin typeface="URW Gothic"/>
                <a:cs typeface="URW Gothic"/>
              </a:rPr>
              <a:t>процесами, </a:t>
            </a:r>
            <a:r>
              <a:rPr sz="2000" spc="65" dirty="0">
                <a:solidFill>
                  <a:srgbClr val="00B050"/>
                </a:solidFill>
                <a:latin typeface="URW Gothic"/>
                <a:cs typeface="URW Gothic"/>
              </a:rPr>
              <a:t>вивчення </a:t>
            </a:r>
            <a:r>
              <a:rPr sz="2000" spc="60" dirty="0">
                <a:solidFill>
                  <a:srgbClr val="00B050"/>
                </a:solidFill>
                <a:latin typeface="URW Gothic"/>
                <a:cs typeface="URW Gothic"/>
              </a:rPr>
              <a:t>яких </a:t>
            </a:r>
            <a:r>
              <a:rPr sz="2000" spc="50" dirty="0">
                <a:solidFill>
                  <a:srgbClr val="00B050"/>
                </a:solidFill>
                <a:latin typeface="URW Gothic"/>
                <a:cs typeface="URW Gothic"/>
              </a:rPr>
              <a:t>дозволяє </a:t>
            </a:r>
            <a:r>
              <a:rPr sz="2000" spc="95" dirty="0">
                <a:solidFill>
                  <a:srgbClr val="00B050"/>
                </a:solidFill>
                <a:latin typeface="URW Gothic"/>
                <a:cs typeface="URW Gothic"/>
              </a:rPr>
              <a:t>керувати  </a:t>
            </a:r>
            <a:r>
              <a:rPr sz="2000" spc="110" dirty="0">
                <a:solidFill>
                  <a:srgbClr val="00B050"/>
                </a:solidFill>
                <a:latin typeface="URW Gothic"/>
                <a:cs typeface="URW Gothic"/>
              </a:rPr>
              <a:t>технологічним </a:t>
            </a:r>
            <a:r>
              <a:rPr sz="2000" spc="170" dirty="0">
                <a:solidFill>
                  <a:srgbClr val="00B050"/>
                </a:solidFill>
                <a:latin typeface="URW Gothic"/>
                <a:cs typeface="URW Gothic"/>
              </a:rPr>
              <a:t>циклом </a:t>
            </a:r>
            <a:r>
              <a:rPr sz="2000" spc="110" dirty="0">
                <a:solidFill>
                  <a:srgbClr val="00B050"/>
                </a:solidFill>
                <a:latin typeface="URW Gothic"/>
                <a:cs typeface="URW Gothic"/>
              </a:rPr>
              <a:t>виробництва </a:t>
            </a:r>
            <a:r>
              <a:rPr sz="2000" spc="35" dirty="0">
                <a:solidFill>
                  <a:srgbClr val="00B050"/>
                </a:solidFill>
                <a:latin typeface="URW Gothic"/>
                <a:cs typeface="URW Gothic"/>
              </a:rPr>
              <a:t>і </a:t>
            </a:r>
            <a:r>
              <a:rPr sz="2000" spc="114" dirty="0">
                <a:solidFill>
                  <a:srgbClr val="00B050"/>
                </a:solidFill>
                <a:latin typeface="URW Gothic"/>
                <a:cs typeface="URW Gothic"/>
              </a:rPr>
              <a:t>обирати </a:t>
            </a:r>
            <a:r>
              <a:rPr sz="2000" spc="125" dirty="0">
                <a:solidFill>
                  <a:srgbClr val="00B050"/>
                </a:solidFill>
                <a:latin typeface="URW Gothic"/>
                <a:cs typeface="URW Gothic"/>
              </a:rPr>
              <a:t>найбільш  </a:t>
            </a:r>
            <a:r>
              <a:rPr sz="2000" spc="90" dirty="0">
                <a:solidFill>
                  <a:srgbClr val="00B050"/>
                </a:solidFill>
                <a:latin typeface="URW Gothic"/>
                <a:cs typeface="URW Gothic"/>
              </a:rPr>
              <a:t>раціональні </a:t>
            </a:r>
            <a:r>
              <a:rPr sz="2000" spc="175" dirty="0">
                <a:solidFill>
                  <a:srgbClr val="00B050"/>
                </a:solidFill>
                <a:latin typeface="URW Gothic"/>
                <a:cs typeface="URW Gothic"/>
              </a:rPr>
              <a:t>режими </a:t>
            </a:r>
            <a:r>
              <a:rPr sz="2000" spc="105" dirty="0">
                <a:solidFill>
                  <a:srgbClr val="00B050"/>
                </a:solidFill>
                <a:latin typeface="URW Gothic"/>
                <a:cs typeface="URW Gothic"/>
              </a:rPr>
              <a:t>роботи </a:t>
            </a:r>
            <a:r>
              <a:rPr sz="2000" spc="95" dirty="0">
                <a:solidFill>
                  <a:srgbClr val="00B050"/>
                </a:solidFill>
                <a:latin typeface="URW Gothic"/>
                <a:cs typeface="URW Gothic"/>
              </a:rPr>
              <a:t>обладнання </a:t>
            </a:r>
            <a:r>
              <a:rPr sz="2000" spc="35" dirty="0">
                <a:solidFill>
                  <a:srgbClr val="00B050"/>
                </a:solidFill>
                <a:latin typeface="URW Gothic"/>
                <a:cs typeface="URW Gothic"/>
              </a:rPr>
              <a:t>і </a:t>
            </a:r>
            <a:r>
              <a:rPr sz="2000" spc="125" dirty="0">
                <a:solidFill>
                  <a:srgbClr val="00B050"/>
                </a:solidFill>
                <a:latin typeface="URW Gothic"/>
                <a:cs typeface="URW Gothic"/>
              </a:rPr>
              <a:t>оптимальні  </a:t>
            </a:r>
            <a:r>
              <a:rPr sz="2000" spc="75" dirty="0">
                <a:solidFill>
                  <a:srgbClr val="00B050"/>
                </a:solidFill>
                <a:latin typeface="URW Gothic"/>
                <a:cs typeface="URW Gothic"/>
              </a:rPr>
              <a:t>технологічні </a:t>
            </a:r>
            <a:r>
              <a:rPr sz="2000" spc="175" dirty="0">
                <a:solidFill>
                  <a:srgbClr val="00B050"/>
                </a:solidFill>
                <a:latin typeface="URW Gothic"/>
                <a:cs typeface="URW Gothic"/>
              </a:rPr>
              <a:t>схеми </a:t>
            </a:r>
            <a:r>
              <a:rPr sz="2000" spc="100" dirty="0">
                <a:solidFill>
                  <a:srgbClr val="00B050"/>
                </a:solidFill>
                <a:latin typeface="URW Gothic"/>
                <a:cs typeface="URW Gothic"/>
              </a:rPr>
              <a:t>виробництва. </a:t>
            </a:r>
            <a:r>
              <a:rPr sz="2000" spc="65" dirty="0">
                <a:solidFill>
                  <a:srgbClr val="00B050"/>
                </a:solidFill>
                <a:latin typeface="URW Gothic"/>
                <a:cs typeface="URW Gothic"/>
              </a:rPr>
              <a:t>Вивчення </a:t>
            </a:r>
            <a:r>
              <a:rPr sz="2000" spc="90" dirty="0">
                <a:solidFill>
                  <a:srgbClr val="00B050"/>
                </a:solidFill>
                <a:latin typeface="URW Gothic"/>
                <a:cs typeface="URW Gothic"/>
              </a:rPr>
              <a:t>теоретичних  </a:t>
            </a:r>
            <a:r>
              <a:rPr sz="2000" spc="100" dirty="0">
                <a:solidFill>
                  <a:srgbClr val="00B050"/>
                </a:solidFill>
                <a:latin typeface="URW Gothic"/>
                <a:cs typeface="URW Gothic"/>
              </a:rPr>
              <a:t>основ </a:t>
            </a:r>
            <a:r>
              <a:rPr sz="2000" spc="80" dirty="0">
                <a:solidFill>
                  <a:srgbClr val="00B050"/>
                </a:solidFill>
                <a:latin typeface="URW Gothic"/>
                <a:cs typeface="URW Gothic"/>
              </a:rPr>
              <a:t>харчових </a:t>
            </a:r>
            <a:r>
              <a:rPr sz="2000" spc="90" dirty="0">
                <a:solidFill>
                  <a:srgbClr val="00B050"/>
                </a:solidFill>
                <a:latin typeface="URW Gothic"/>
                <a:cs typeface="URW Gothic"/>
              </a:rPr>
              <a:t>технологій </a:t>
            </a:r>
            <a:r>
              <a:rPr sz="2000" spc="70" dirty="0">
                <a:solidFill>
                  <a:srgbClr val="00B050"/>
                </a:solidFill>
                <a:latin typeface="URW Gothic"/>
                <a:cs typeface="URW Gothic"/>
              </a:rPr>
              <a:t>забезпечить </a:t>
            </a:r>
            <a:r>
              <a:rPr sz="2000" spc="120" dirty="0">
                <a:solidFill>
                  <a:srgbClr val="00B050"/>
                </a:solidFill>
                <a:latin typeface="URW Gothic"/>
                <a:cs typeface="URW Gothic"/>
              </a:rPr>
              <a:t>можливість  </a:t>
            </a:r>
            <a:r>
              <a:rPr sz="2000" spc="95" dirty="0">
                <a:solidFill>
                  <a:srgbClr val="00B050"/>
                </a:solidFill>
                <a:latin typeface="URW Gothic"/>
                <a:cs typeface="URW Gothic"/>
              </a:rPr>
              <a:t>використовувати </a:t>
            </a:r>
            <a:r>
              <a:rPr sz="2000" spc="135" dirty="0">
                <a:solidFill>
                  <a:srgbClr val="00B050"/>
                </a:solidFill>
                <a:latin typeface="URW Gothic"/>
                <a:cs typeface="URW Gothic"/>
              </a:rPr>
              <a:t>фізичні, </a:t>
            </a:r>
            <a:r>
              <a:rPr sz="2000" spc="90" dirty="0">
                <a:solidFill>
                  <a:srgbClr val="00B050"/>
                </a:solidFill>
                <a:latin typeface="URW Gothic"/>
                <a:cs typeface="URW Gothic"/>
              </a:rPr>
              <a:t>хімічні, </a:t>
            </a:r>
            <a:r>
              <a:rPr sz="2000" spc="95" dirty="0">
                <a:solidFill>
                  <a:srgbClr val="00B050"/>
                </a:solidFill>
                <a:latin typeface="URW Gothic"/>
                <a:cs typeface="URW Gothic"/>
              </a:rPr>
              <a:t>біохімічні та  мікробіологічні</a:t>
            </a:r>
            <a:r>
              <a:rPr sz="2000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100" dirty="0">
                <a:solidFill>
                  <a:srgbClr val="00B050"/>
                </a:solidFill>
                <a:latin typeface="URW Gothic"/>
                <a:cs typeface="URW Gothic"/>
              </a:rPr>
              <a:t>закони</a:t>
            </a:r>
            <a:r>
              <a:rPr sz="2000" spc="-10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95" dirty="0">
                <a:solidFill>
                  <a:srgbClr val="00B050"/>
                </a:solidFill>
                <a:latin typeface="URW Gothic"/>
                <a:cs typeface="URW Gothic"/>
              </a:rPr>
              <a:t>та</a:t>
            </a:r>
            <a:r>
              <a:rPr sz="2000" spc="-10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135" dirty="0">
                <a:solidFill>
                  <a:srgbClr val="00B050"/>
                </a:solidFill>
                <a:latin typeface="URW Gothic"/>
                <a:cs typeface="URW Gothic"/>
              </a:rPr>
              <a:t>принципи</a:t>
            </a:r>
            <a:r>
              <a:rPr sz="2000" spc="-10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55" dirty="0">
                <a:solidFill>
                  <a:srgbClr val="00B050"/>
                </a:solidFill>
                <a:latin typeface="URW Gothic"/>
                <a:cs typeface="URW Gothic"/>
              </a:rPr>
              <a:t>в</a:t>
            </a:r>
            <a:r>
              <a:rPr sz="2000" spc="-5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80" dirty="0">
                <a:solidFill>
                  <a:srgbClr val="00B050"/>
                </a:solidFill>
                <a:latin typeface="URW Gothic"/>
                <a:cs typeface="URW Gothic"/>
              </a:rPr>
              <a:t>харчових</a:t>
            </a:r>
            <a:r>
              <a:rPr sz="2000" spc="5" dirty="0">
                <a:solidFill>
                  <a:srgbClr val="00B050"/>
                </a:solidFill>
                <a:latin typeface="URW Gothic"/>
                <a:cs typeface="URW Gothic"/>
              </a:rPr>
              <a:t> </a:t>
            </a:r>
            <a:r>
              <a:rPr sz="2000" spc="65" dirty="0">
                <a:solidFill>
                  <a:srgbClr val="00B050"/>
                </a:solidFill>
                <a:latin typeface="URW Gothic"/>
                <a:cs typeface="URW Gothic"/>
              </a:rPr>
              <a:t>технологіях.</a:t>
            </a:r>
            <a:endParaRPr sz="2000" dirty="0">
              <a:solidFill>
                <a:srgbClr val="00B050"/>
              </a:solidFill>
              <a:latin typeface="URW Gothic"/>
              <a:cs typeface="URW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4400" y="4629472"/>
            <a:ext cx="3586139" cy="21765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581" y="2590800"/>
            <a:ext cx="3186820" cy="18685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152400"/>
            <a:ext cx="6229350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R="76200" algn="ctr">
              <a:lnSpc>
                <a:spcPct val="100000"/>
              </a:lnSpc>
              <a:spcBef>
                <a:spcPts val="675"/>
              </a:spcBef>
            </a:pPr>
            <a:r>
              <a:rPr spc="145" dirty="0"/>
              <a:t>Метою </a:t>
            </a:r>
            <a:r>
              <a:rPr spc="95" dirty="0"/>
              <a:t>вивчення</a:t>
            </a:r>
            <a:r>
              <a:rPr spc="-195" dirty="0"/>
              <a:t> </a:t>
            </a:r>
            <a:r>
              <a:rPr spc="114" dirty="0"/>
              <a:t>дисципліни</a:t>
            </a: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spc="100" dirty="0"/>
              <a:t>«Теоретичні </a:t>
            </a:r>
            <a:r>
              <a:rPr spc="130" dirty="0"/>
              <a:t>основи </a:t>
            </a:r>
            <a:r>
              <a:rPr spc="95" dirty="0"/>
              <a:t>харчових</a:t>
            </a:r>
            <a:r>
              <a:rPr spc="-245" dirty="0"/>
              <a:t> </a:t>
            </a:r>
            <a:r>
              <a:rPr spc="95" dirty="0"/>
              <a:t>технологій»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524000"/>
            <a:ext cx="7877809" cy="30604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1150" marR="304800" indent="-635" algn="ctr">
              <a:lnSpc>
                <a:spcPct val="100000"/>
              </a:lnSpc>
              <a:spcBef>
                <a:spcPts val="105"/>
              </a:spcBef>
            </a:pPr>
            <a:r>
              <a:rPr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є </a:t>
            </a:r>
            <a:r>
              <a:rPr spc="1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формування </a:t>
            </a:r>
            <a:r>
              <a:rPr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знань </a:t>
            </a:r>
            <a:r>
              <a:rPr spc="9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та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навичок аналізу технологічних 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процесів,</a:t>
            </a:r>
            <a:r>
              <a:rPr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ознайомленні</a:t>
            </a:r>
            <a:r>
              <a:rPr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студентів</a:t>
            </a:r>
            <a:r>
              <a:rPr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із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закономірностями</a:t>
            </a:r>
            <a:r>
              <a:rPr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3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й  </a:t>
            </a:r>
            <a:r>
              <a:rPr spc="1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процесами,</a:t>
            </a:r>
            <a:r>
              <a:rPr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які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є</a:t>
            </a:r>
            <a:r>
              <a:rPr spc="-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загальними</a:t>
            </a:r>
            <a:r>
              <a:rPr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для</a:t>
            </a:r>
            <a:r>
              <a:rPr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різних</a:t>
            </a:r>
            <a:r>
              <a:rPr spc="-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галузей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12700" marR="5080" algn="ctr">
              <a:lnSpc>
                <a:spcPct val="100000"/>
              </a:lnSpc>
            </a:pPr>
            <a:r>
              <a:rPr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виробництва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</a:t>
            </a:r>
            <a:r>
              <a:rPr spc="7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продуктів. </a:t>
            </a:r>
            <a:r>
              <a:rPr spc="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Вивчення </a:t>
            </a:r>
            <a:r>
              <a:rPr spc="9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теоретичних</a:t>
            </a:r>
            <a:r>
              <a:rPr spc="-3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 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технологій </a:t>
            </a:r>
            <a:r>
              <a:rPr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забезпечить </a:t>
            </a:r>
            <a:r>
              <a:rPr spc="1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можливість</a:t>
            </a:r>
            <a:r>
              <a:rPr spc="-35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засвоїти </a:t>
            </a:r>
            <a:r>
              <a:rPr spc="9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основні  </a:t>
            </a:r>
            <a:r>
              <a:rPr spc="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поняття, </a:t>
            </a:r>
            <a:r>
              <a:rPr spc="7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визначення </a:t>
            </a:r>
            <a:r>
              <a:rPr spc="9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та </a:t>
            </a:r>
            <a:r>
              <a:rPr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теоретичні </a:t>
            </a:r>
            <a:r>
              <a:rPr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основи</a:t>
            </a:r>
            <a:r>
              <a:rPr spc="-3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технологій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44805" marR="335915" algn="ctr">
              <a:lnSpc>
                <a:spcPct val="100000"/>
              </a:lnSpc>
            </a:pPr>
            <a:r>
              <a:rPr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виробництва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продуктів </a:t>
            </a:r>
            <a:r>
              <a:rPr spc="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харчування;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оволодіти</a:t>
            </a:r>
            <a:r>
              <a:rPr spc="-3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методами  </a:t>
            </a:r>
            <a:r>
              <a:rPr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визначення</a:t>
            </a:r>
            <a:r>
              <a:rPr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5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ефективності</a:t>
            </a:r>
            <a:r>
              <a:rPr spc="-5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технологічних</a:t>
            </a:r>
            <a:r>
              <a:rPr spc="-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процесів</a:t>
            </a:r>
            <a:r>
              <a:rPr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галузі  </a:t>
            </a:r>
            <a:r>
              <a:rPr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переробки</a:t>
            </a:r>
            <a:r>
              <a:rPr spc="-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рослинної</a:t>
            </a:r>
            <a:r>
              <a:rPr spc="-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9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та</a:t>
            </a:r>
            <a:r>
              <a:rPr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тваринної</a:t>
            </a:r>
            <a:r>
              <a:rPr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сировини;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вміти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276225" marR="268605" algn="ctr">
              <a:lnSpc>
                <a:spcPct val="100000"/>
              </a:lnSpc>
            </a:pP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пояснювати</a:t>
            </a:r>
            <a:r>
              <a:rPr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процеси,</a:t>
            </a:r>
            <a:r>
              <a:rPr spc="-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які</a:t>
            </a:r>
            <a:r>
              <a:rPr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відбуваються</a:t>
            </a:r>
            <a:r>
              <a:rPr spc="-3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під</a:t>
            </a:r>
            <a:r>
              <a:rPr spc="-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6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час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переробки  сировини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3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і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9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у</a:t>
            </a:r>
            <a:r>
              <a:rPr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готовій</a:t>
            </a:r>
            <a:r>
              <a:rPr spc="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продукції</a:t>
            </a:r>
            <a:r>
              <a:rPr spc="-1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1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при</a:t>
            </a:r>
            <a:r>
              <a:rPr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зберіганні.</a:t>
            </a:r>
            <a:endParaRPr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55622" y="4876800"/>
            <a:ext cx="5329301" cy="1873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5720" y="152400"/>
            <a:ext cx="78486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34235" marR="5080" indent="-2122170">
              <a:lnSpc>
                <a:spcPct val="100000"/>
              </a:lnSpc>
              <a:spcBef>
                <a:spcPts val="100"/>
              </a:spcBef>
            </a:pPr>
            <a:r>
              <a:rPr spc="155" dirty="0"/>
              <a:t>Кометентності </a:t>
            </a:r>
            <a:r>
              <a:rPr spc="145" dirty="0"/>
              <a:t>та </a:t>
            </a:r>
            <a:r>
              <a:rPr spc="100" dirty="0"/>
              <a:t>результати </a:t>
            </a:r>
            <a:r>
              <a:rPr spc="105" dirty="0"/>
              <a:t>навчання</a:t>
            </a:r>
            <a:r>
              <a:rPr spc="-470" dirty="0"/>
              <a:t> </a:t>
            </a:r>
            <a:r>
              <a:rPr spc="75" dirty="0" err="1"/>
              <a:t>за</a:t>
            </a:r>
            <a:r>
              <a:rPr spc="75" dirty="0"/>
              <a:t>  </a:t>
            </a:r>
            <a:r>
              <a:rPr i="1" spc="105" dirty="0" smtClean="0"/>
              <a:t>д</a:t>
            </a:r>
            <a:r>
              <a:rPr lang="uk-UA" i="1" spc="105" dirty="0" err="1" smtClean="0"/>
              <a:t>аним</a:t>
            </a:r>
            <a:r>
              <a:rPr lang="uk-UA" i="1" spc="105" dirty="0" smtClean="0"/>
              <a:t> освітнім компонентом</a:t>
            </a:r>
            <a:endParaRPr i="1" spc="105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55700" y="1093724"/>
            <a:ext cx="7924165" cy="1958228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297815" indent="-285750">
              <a:lnSpc>
                <a:spcPct val="100000"/>
              </a:lnSpc>
              <a:spcBef>
                <a:spcPts val="530"/>
              </a:spcBef>
              <a:buClr>
                <a:srgbClr val="FF388B"/>
              </a:buClr>
              <a:buSzPct val="80555"/>
              <a:buFont typeface="Wingdings" panose="05000000000000000000" pitchFamily="2" charset="2"/>
              <a:buChar char="Ø"/>
              <a:tabLst>
                <a:tab pos="394970" algn="l"/>
                <a:tab pos="395605" algn="l"/>
              </a:tabLst>
            </a:pPr>
            <a:r>
              <a:rPr spc="90" dirty="0"/>
              <a:t>Знання</a:t>
            </a:r>
            <a:r>
              <a:rPr spc="35" dirty="0"/>
              <a:t> </a:t>
            </a:r>
            <a:r>
              <a:rPr spc="30" dirty="0"/>
              <a:t>і</a:t>
            </a:r>
            <a:r>
              <a:rPr spc="5" dirty="0"/>
              <a:t> </a:t>
            </a:r>
            <a:r>
              <a:rPr spc="100" dirty="0"/>
              <a:t>розуміння</a:t>
            </a:r>
            <a:r>
              <a:rPr spc="5" dirty="0"/>
              <a:t> </a:t>
            </a:r>
            <a:r>
              <a:rPr spc="100" dirty="0"/>
              <a:t>предметної</a:t>
            </a:r>
            <a:r>
              <a:rPr spc="45" dirty="0"/>
              <a:t> </a:t>
            </a:r>
            <a:r>
              <a:rPr spc="80" dirty="0"/>
              <a:t>області</a:t>
            </a:r>
            <a:r>
              <a:rPr spc="-10" dirty="0"/>
              <a:t> </a:t>
            </a:r>
            <a:r>
              <a:rPr spc="110" dirty="0"/>
              <a:t>та</a:t>
            </a:r>
            <a:r>
              <a:rPr spc="-15" dirty="0"/>
              <a:t> </a:t>
            </a:r>
            <a:r>
              <a:rPr spc="135" dirty="0" err="1"/>
              <a:t>професійної</a:t>
            </a:r>
            <a:r>
              <a:rPr spc="45" dirty="0"/>
              <a:t> </a:t>
            </a:r>
            <a:r>
              <a:rPr spc="50" dirty="0" err="1" smtClean="0"/>
              <a:t>діяльності</a:t>
            </a:r>
            <a:r>
              <a:rPr lang="uk-UA" spc="50" dirty="0" smtClean="0"/>
              <a:t>;</a:t>
            </a:r>
          </a:p>
          <a:p>
            <a:pPr marL="297815" indent="-285750" algn="just">
              <a:lnSpc>
                <a:spcPct val="100000"/>
              </a:lnSpc>
              <a:spcBef>
                <a:spcPts val="530"/>
              </a:spcBef>
              <a:buClr>
                <a:srgbClr val="FF388B"/>
              </a:buClr>
              <a:buSzPct val="80555"/>
              <a:buFont typeface="Wingdings" panose="05000000000000000000" pitchFamily="2" charset="2"/>
              <a:buChar char="Ø"/>
              <a:tabLst>
                <a:tab pos="394970" algn="l"/>
                <a:tab pos="395605" algn="l"/>
              </a:tabLst>
            </a:pPr>
            <a:r>
              <a:rPr spc="75" dirty="0" err="1" smtClean="0"/>
              <a:t>Здатність</a:t>
            </a:r>
            <a:r>
              <a:rPr spc="75" dirty="0" smtClean="0"/>
              <a:t> </a:t>
            </a:r>
            <a:r>
              <a:rPr spc="55" dirty="0"/>
              <a:t>вчитися </a:t>
            </a:r>
            <a:r>
              <a:rPr spc="30" dirty="0"/>
              <a:t>і </a:t>
            </a:r>
            <a:r>
              <a:rPr spc="65" dirty="0"/>
              <a:t>оволодівати </a:t>
            </a:r>
            <a:r>
              <a:rPr spc="110" dirty="0" err="1"/>
              <a:t>сучасними</a:t>
            </a:r>
            <a:r>
              <a:rPr spc="-195" dirty="0"/>
              <a:t> </a:t>
            </a:r>
            <a:r>
              <a:rPr spc="114" dirty="0" err="1" smtClean="0"/>
              <a:t>знаннями</a:t>
            </a:r>
            <a:r>
              <a:rPr lang="uk-UA" spc="114" dirty="0" smtClean="0"/>
              <a:t>;</a:t>
            </a:r>
          </a:p>
          <a:p>
            <a:pPr marL="297815" indent="-285750" algn="just">
              <a:lnSpc>
                <a:spcPct val="100000"/>
              </a:lnSpc>
              <a:spcBef>
                <a:spcPts val="530"/>
              </a:spcBef>
              <a:buClr>
                <a:srgbClr val="FF388B"/>
              </a:buClr>
              <a:buSzPct val="80555"/>
              <a:buFont typeface="Wingdings" panose="05000000000000000000" pitchFamily="2" charset="2"/>
              <a:buChar char="Ø"/>
              <a:tabLst>
                <a:tab pos="394970" algn="l"/>
                <a:tab pos="395605" algn="l"/>
              </a:tabLst>
            </a:pPr>
            <a:r>
              <a:rPr spc="75" dirty="0" err="1" smtClean="0"/>
              <a:t>Здатність</a:t>
            </a:r>
            <a:r>
              <a:rPr spc="75" dirty="0" smtClean="0"/>
              <a:t> </a:t>
            </a:r>
            <a:r>
              <a:rPr spc="100" dirty="0"/>
              <a:t>працювати </a:t>
            </a:r>
            <a:r>
              <a:rPr spc="50" dirty="0"/>
              <a:t>в</a:t>
            </a:r>
            <a:r>
              <a:rPr spc="-185" dirty="0"/>
              <a:t> </a:t>
            </a:r>
            <a:r>
              <a:rPr spc="95" dirty="0"/>
              <a:t>команді.</a:t>
            </a:r>
          </a:p>
          <a:p>
            <a:pPr marL="394970" indent="-382905">
              <a:lnSpc>
                <a:spcPct val="100000"/>
              </a:lnSpc>
              <a:spcBef>
                <a:spcPts val="430"/>
              </a:spcBef>
              <a:buClr>
                <a:srgbClr val="FF388B"/>
              </a:buClr>
              <a:buSzPct val="80555"/>
              <a:buFont typeface="Arial"/>
              <a:buChar char=""/>
              <a:tabLst>
                <a:tab pos="394970" algn="l"/>
                <a:tab pos="395605" algn="l"/>
              </a:tabLst>
            </a:pPr>
            <a:r>
              <a:rPr spc="75" dirty="0"/>
              <a:t>Здатність </a:t>
            </a:r>
            <a:r>
              <a:rPr spc="100" dirty="0"/>
              <a:t>працювати</a:t>
            </a:r>
            <a:r>
              <a:rPr spc="-85" dirty="0"/>
              <a:t> </a:t>
            </a:r>
            <a:r>
              <a:rPr spc="114" dirty="0"/>
              <a:t>автономно.</a:t>
            </a:r>
          </a:p>
          <a:p>
            <a:pPr marL="12700">
              <a:lnSpc>
                <a:spcPct val="100000"/>
              </a:lnSpc>
              <a:spcBef>
                <a:spcPts val="785"/>
              </a:spcBef>
            </a:pPr>
            <a:r>
              <a:rPr sz="1450" i="0" spc="260" dirty="0">
                <a:solidFill>
                  <a:srgbClr val="FF388B"/>
                </a:solidFill>
                <a:latin typeface="Arial"/>
                <a:cs typeface="Arial"/>
              </a:rPr>
              <a:t></a:t>
            </a:r>
            <a:endParaRPr sz="14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5700" y="2465273"/>
            <a:ext cx="8008620" cy="28469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5080" algn="just">
              <a:lnSpc>
                <a:spcPct val="100000"/>
              </a:lnSpc>
              <a:spcBef>
                <a:spcPts val="100"/>
              </a:spcBef>
            </a:pPr>
            <a:endParaRPr lang="uk-UA" sz="1800" i="1" spc="75" dirty="0" smtClean="0">
              <a:solidFill>
                <a:srgbClr val="FFFFFF"/>
              </a:solidFill>
              <a:latin typeface="URW Gothic"/>
              <a:cs typeface="URW Gothic"/>
            </a:endParaRPr>
          </a:p>
          <a:p>
            <a:pPr marL="394970" marR="5080" algn="just">
              <a:lnSpc>
                <a:spcPct val="100000"/>
              </a:lnSpc>
              <a:spcBef>
                <a:spcPts val="100"/>
              </a:spcBef>
            </a:pPr>
            <a:r>
              <a:rPr sz="1800" i="1" spc="75" dirty="0" err="1" smtClean="0">
                <a:solidFill>
                  <a:srgbClr val="FFFFFF"/>
                </a:solidFill>
                <a:latin typeface="URW Gothic"/>
                <a:cs typeface="URW Gothic"/>
              </a:rPr>
              <a:t>Здатність</a:t>
            </a:r>
            <a:r>
              <a:rPr sz="1800" i="1" spc="75" dirty="0" smtClean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70" dirty="0">
                <a:solidFill>
                  <a:srgbClr val="FFFFFF"/>
                </a:solidFill>
                <a:latin typeface="URW Gothic"/>
                <a:cs typeface="URW Gothic"/>
              </a:rPr>
              <a:t>реалізувати </a:t>
            </a:r>
            <a:r>
              <a:rPr sz="1800" i="1" spc="45" dirty="0">
                <a:solidFill>
                  <a:srgbClr val="FFFFFF"/>
                </a:solidFill>
                <a:latin typeface="URW Gothic"/>
                <a:cs typeface="URW Gothic"/>
              </a:rPr>
              <a:t>свої </a:t>
            </a:r>
            <a:r>
              <a:rPr sz="1800" i="1" spc="95" dirty="0">
                <a:solidFill>
                  <a:srgbClr val="FFFFFF"/>
                </a:solidFill>
                <a:latin typeface="URW Gothic"/>
                <a:cs typeface="URW Gothic"/>
              </a:rPr>
              <a:t>права </a:t>
            </a:r>
            <a:r>
              <a:rPr sz="1800" i="1" spc="105" dirty="0">
                <a:solidFill>
                  <a:srgbClr val="FFFFFF"/>
                </a:solidFill>
                <a:latin typeface="URW Gothic"/>
                <a:cs typeface="URW Gothic"/>
              </a:rPr>
              <a:t>та </a:t>
            </a:r>
            <a:r>
              <a:rPr sz="1800" i="1" spc="60" dirty="0">
                <a:solidFill>
                  <a:srgbClr val="FFFFFF"/>
                </a:solidFill>
                <a:latin typeface="URW Gothic"/>
                <a:cs typeface="URW Gothic"/>
              </a:rPr>
              <a:t>обов’язки </a:t>
            </a:r>
            <a:r>
              <a:rPr sz="1800" i="1" spc="35" dirty="0">
                <a:solidFill>
                  <a:srgbClr val="FFFFFF"/>
                </a:solidFill>
                <a:latin typeface="URW Gothic"/>
                <a:cs typeface="URW Gothic"/>
              </a:rPr>
              <a:t>як </a:t>
            </a:r>
            <a:r>
              <a:rPr sz="1800" i="1" spc="65" dirty="0">
                <a:solidFill>
                  <a:srgbClr val="FFFFFF"/>
                </a:solidFill>
                <a:latin typeface="URW Gothic"/>
                <a:cs typeface="URW Gothic"/>
              </a:rPr>
              <a:t>члена  суспільства,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усвідомлювати цінності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громадянського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суспільства 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та</a:t>
            </a:r>
            <a:r>
              <a:rPr sz="1800" i="1" spc="1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необхідність</a:t>
            </a:r>
            <a:r>
              <a:rPr sz="1800" i="1" spc="2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його</a:t>
            </a:r>
            <a:r>
              <a:rPr sz="1800" i="1" spc="1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сталого</a:t>
            </a:r>
            <a:r>
              <a:rPr sz="1800" i="1" spc="2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65" dirty="0">
                <a:solidFill>
                  <a:srgbClr val="FFFFFF"/>
                </a:solidFill>
                <a:latin typeface="URW Gothic"/>
                <a:cs typeface="URW Gothic"/>
              </a:rPr>
              <a:t>розвитку,</a:t>
            </a:r>
            <a:r>
              <a:rPr sz="1800" i="1" spc="3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верховенства</a:t>
            </a:r>
            <a:r>
              <a:rPr sz="1800" i="1" spc="10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права,</a:t>
            </a:r>
            <a:r>
              <a:rPr sz="1800" i="1" spc="5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прав</a:t>
            </a:r>
            <a:r>
              <a:rPr sz="1800" i="1" spc="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30" dirty="0">
                <a:solidFill>
                  <a:srgbClr val="FFFFFF"/>
                </a:solidFill>
                <a:latin typeface="URW Gothic"/>
                <a:cs typeface="URW Gothic"/>
              </a:rPr>
              <a:t>і 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свобод </a:t>
            </a:r>
            <a:r>
              <a:rPr sz="1800" i="1" spc="70" dirty="0">
                <a:solidFill>
                  <a:srgbClr val="FFFFFF"/>
                </a:solidFill>
                <a:latin typeface="URW Gothic"/>
                <a:cs typeface="URW Gothic"/>
              </a:rPr>
              <a:t>людини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та </a:t>
            </a:r>
            <a:r>
              <a:rPr sz="1800" i="1" spc="95" dirty="0">
                <a:solidFill>
                  <a:srgbClr val="FFFFFF"/>
                </a:solidFill>
                <a:latin typeface="URW Gothic"/>
                <a:cs typeface="URW Gothic"/>
              </a:rPr>
              <a:t>громадянина </a:t>
            </a:r>
            <a:r>
              <a:rPr sz="1800" i="1" spc="50" dirty="0">
                <a:solidFill>
                  <a:srgbClr val="FFFFFF"/>
                </a:solidFill>
                <a:latin typeface="URW Gothic"/>
                <a:cs typeface="URW Gothic"/>
              </a:rPr>
              <a:t>в</a:t>
            </a:r>
            <a:r>
              <a:rPr sz="1800" i="1" spc="-30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55" dirty="0">
                <a:solidFill>
                  <a:srgbClr val="FFFFFF"/>
                </a:solidFill>
                <a:latin typeface="URW Gothic"/>
                <a:cs typeface="URW Gothic"/>
              </a:rPr>
              <a:t>Україні.</a:t>
            </a:r>
            <a:endParaRPr sz="1800" dirty="0">
              <a:latin typeface="URW Gothic"/>
              <a:cs typeface="URW Gothic"/>
            </a:endParaRPr>
          </a:p>
          <a:p>
            <a:pPr marL="394970" marR="5715" indent="-382905" algn="just">
              <a:lnSpc>
                <a:spcPct val="100000"/>
              </a:lnSpc>
              <a:spcBef>
                <a:spcPts val="434"/>
              </a:spcBef>
            </a:pPr>
            <a:r>
              <a:rPr sz="1450" spc="260" dirty="0">
                <a:solidFill>
                  <a:srgbClr val="FF388B"/>
                </a:solidFill>
                <a:latin typeface="Arial"/>
                <a:cs typeface="Arial"/>
              </a:rPr>
              <a:t>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Здатність зберігати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та </a:t>
            </a:r>
            <a:r>
              <a:rPr sz="1800" i="1" spc="125" dirty="0">
                <a:solidFill>
                  <a:srgbClr val="FFFFFF"/>
                </a:solidFill>
                <a:latin typeface="URW Gothic"/>
                <a:cs typeface="URW Gothic"/>
              </a:rPr>
              <a:t>примножувати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моральні, </a:t>
            </a:r>
            <a:r>
              <a:rPr sz="1800" i="1" spc="65" dirty="0">
                <a:solidFill>
                  <a:srgbClr val="FFFFFF"/>
                </a:solidFill>
                <a:latin typeface="URW Gothic"/>
                <a:cs typeface="URW Gothic"/>
              </a:rPr>
              <a:t>культурні, </a:t>
            </a:r>
            <a:r>
              <a:rPr sz="1800" i="1" spc="35" dirty="0">
                <a:solidFill>
                  <a:srgbClr val="FFFFFF"/>
                </a:solidFill>
                <a:latin typeface="URW Gothic"/>
                <a:cs typeface="URW Gothic"/>
              </a:rPr>
              <a:t>наукові  </a:t>
            </a:r>
            <a:r>
              <a:rPr sz="1800" i="1" spc="95" dirty="0">
                <a:solidFill>
                  <a:srgbClr val="FFFFFF"/>
                </a:solidFill>
                <a:latin typeface="URW Gothic"/>
                <a:cs typeface="URW Gothic"/>
              </a:rPr>
              <a:t>цінності </a:t>
            </a:r>
            <a:r>
              <a:rPr sz="1800" i="1" spc="30" dirty="0">
                <a:solidFill>
                  <a:srgbClr val="FFFFFF"/>
                </a:solidFill>
                <a:latin typeface="URW Gothic"/>
                <a:cs typeface="URW Gothic"/>
              </a:rPr>
              <a:t>і </a:t>
            </a:r>
            <a:r>
              <a:rPr sz="1800" i="1" spc="70" dirty="0">
                <a:solidFill>
                  <a:srgbClr val="FFFFFF"/>
                </a:solidFill>
                <a:latin typeface="URW Gothic"/>
                <a:cs typeface="URW Gothic"/>
              </a:rPr>
              <a:t>досягнення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суспільства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наоснові </a:t>
            </a:r>
            <a:r>
              <a:rPr sz="1800" i="1" spc="95" dirty="0">
                <a:solidFill>
                  <a:srgbClr val="FFFFFF"/>
                </a:solidFill>
                <a:latin typeface="URW Gothic"/>
                <a:cs typeface="URW Gothic"/>
              </a:rPr>
              <a:t>розуміння </a:t>
            </a:r>
            <a:r>
              <a:rPr sz="1800" i="1" spc="55" dirty="0">
                <a:solidFill>
                  <a:srgbClr val="FFFFFF"/>
                </a:solidFill>
                <a:latin typeface="URW Gothic"/>
                <a:cs typeface="URW Gothic"/>
              </a:rPr>
              <a:t>історії </a:t>
            </a:r>
            <a:r>
              <a:rPr sz="1800" i="1" spc="105" dirty="0">
                <a:solidFill>
                  <a:srgbClr val="FFFFFF"/>
                </a:solidFill>
                <a:latin typeface="URW Gothic"/>
                <a:cs typeface="URW Gothic"/>
              </a:rPr>
              <a:t>та 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закономірностей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розвитку </a:t>
            </a:r>
            <a:r>
              <a:rPr sz="1800" i="1" spc="100" dirty="0">
                <a:solidFill>
                  <a:srgbClr val="FFFFFF"/>
                </a:solidFill>
                <a:latin typeface="URW Gothic"/>
                <a:cs typeface="URW Gothic"/>
              </a:rPr>
              <a:t>предметної </a:t>
            </a:r>
            <a:r>
              <a:rPr sz="1800" i="1" spc="70" dirty="0">
                <a:solidFill>
                  <a:srgbClr val="FFFFFF"/>
                </a:solidFill>
                <a:latin typeface="URW Gothic"/>
                <a:cs typeface="URW Gothic"/>
              </a:rPr>
              <a:t>області, </a:t>
            </a:r>
            <a:r>
              <a:rPr sz="1800" i="1" spc="-80" dirty="0">
                <a:solidFill>
                  <a:srgbClr val="FFFFFF"/>
                </a:solidFill>
                <a:latin typeface="URW Gothic"/>
                <a:cs typeface="URW Gothic"/>
              </a:rPr>
              <a:t>її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місця</a:t>
            </a:r>
            <a:r>
              <a:rPr sz="1800" i="1" spc="120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у</a:t>
            </a:r>
            <a:endParaRPr sz="1800" dirty="0">
              <a:latin typeface="URW Gothic"/>
              <a:cs typeface="URW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5700" y="4441063"/>
            <a:ext cx="8008620" cy="17265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970" marR="5080" algn="just">
              <a:lnSpc>
                <a:spcPct val="100000"/>
              </a:lnSpc>
              <a:spcBef>
                <a:spcPts val="100"/>
              </a:spcBef>
            </a:pPr>
            <a:r>
              <a:rPr sz="1800" i="1" spc="60" dirty="0">
                <a:solidFill>
                  <a:srgbClr val="FFFFFF"/>
                </a:solidFill>
                <a:latin typeface="URW Gothic"/>
                <a:cs typeface="URW Gothic"/>
              </a:rPr>
              <a:t>загальній </a:t>
            </a:r>
            <a:r>
              <a:rPr sz="1800" i="1" spc="125" dirty="0">
                <a:solidFill>
                  <a:srgbClr val="FFFFFF"/>
                </a:solidFill>
                <a:latin typeface="URW Gothic"/>
                <a:cs typeface="URW Gothic"/>
              </a:rPr>
              <a:t>системі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знань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про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природу </a:t>
            </a:r>
            <a:r>
              <a:rPr sz="1800" i="1" spc="30" dirty="0">
                <a:solidFill>
                  <a:srgbClr val="FFFFFF"/>
                </a:solidFill>
                <a:latin typeface="URW Gothic"/>
                <a:cs typeface="URW Gothic"/>
              </a:rPr>
              <a:t>і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суспільство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та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у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розвитку  </a:t>
            </a:r>
            <a:r>
              <a:rPr sz="1800" i="1" spc="65" dirty="0">
                <a:solidFill>
                  <a:srgbClr val="FFFFFF"/>
                </a:solidFill>
                <a:latin typeface="URW Gothic"/>
                <a:cs typeface="URW Gothic"/>
              </a:rPr>
              <a:t>суспільства,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техніки </a:t>
            </a:r>
            <a:r>
              <a:rPr sz="1800" i="1" spc="30" dirty="0">
                <a:solidFill>
                  <a:srgbClr val="FFFFFF"/>
                </a:solidFill>
                <a:latin typeface="URW Gothic"/>
                <a:cs typeface="URW Gothic"/>
              </a:rPr>
              <a:t>і </a:t>
            </a:r>
            <a:r>
              <a:rPr sz="1800" i="1" spc="70" dirty="0">
                <a:solidFill>
                  <a:srgbClr val="FFFFFF"/>
                </a:solidFill>
                <a:latin typeface="URW Gothic"/>
                <a:cs typeface="URW Gothic"/>
              </a:rPr>
              <a:t>технологій,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використовувати </a:t>
            </a:r>
            <a:r>
              <a:rPr sz="1800" i="1" spc="60" dirty="0">
                <a:solidFill>
                  <a:srgbClr val="FFFFFF"/>
                </a:solidFill>
                <a:latin typeface="URW Gothic"/>
                <a:cs typeface="URW Gothic"/>
              </a:rPr>
              <a:t>різні види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та  </a:t>
            </a:r>
            <a:r>
              <a:rPr sz="1800" i="1" spc="265" dirty="0">
                <a:solidFill>
                  <a:srgbClr val="FFFFFF"/>
                </a:solidFill>
                <a:latin typeface="URW Gothic"/>
                <a:cs typeface="URW Gothic"/>
              </a:rPr>
              <a:t>форми </a:t>
            </a:r>
            <a:r>
              <a:rPr sz="1800" i="1" spc="60" dirty="0">
                <a:solidFill>
                  <a:srgbClr val="FFFFFF"/>
                </a:solidFill>
                <a:latin typeface="URW Gothic"/>
                <a:cs typeface="URW Gothic"/>
              </a:rPr>
              <a:t>рухової </a:t>
            </a:r>
            <a:r>
              <a:rPr sz="1800" i="1" spc="90" dirty="0">
                <a:solidFill>
                  <a:srgbClr val="FFFFFF"/>
                </a:solidFill>
                <a:latin typeface="URW Gothic"/>
                <a:cs typeface="URW Gothic"/>
              </a:rPr>
              <a:t>активності </a:t>
            </a:r>
            <a:r>
              <a:rPr sz="1800" i="1" spc="-5" dirty="0">
                <a:solidFill>
                  <a:srgbClr val="FFFFFF"/>
                </a:solidFill>
                <a:latin typeface="URW Gothic"/>
                <a:cs typeface="URW Gothic"/>
              </a:rPr>
              <a:t>для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забезпечення </a:t>
            </a:r>
            <a:r>
              <a:rPr sz="1800" i="1" spc="60" dirty="0">
                <a:solidFill>
                  <a:srgbClr val="FFFFFF"/>
                </a:solidFill>
                <a:latin typeface="URW Gothic"/>
                <a:cs typeface="URW Gothic"/>
              </a:rPr>
              <a:t>здорового </a:t>
            </a:r>
            <a:r>
              <a:rPr sz="1800" i="1" spc="100" dirty="0">
                <a:solidFill>
                  <a:srgbClr val="FFFFFF"/>
                </a:solidFill>
                <a:latin typeface="URW Gothic"/>
                <a:cs typeface="URW Gothic"/>
              </a:rPr>
              <a:t>способу 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життя.</a:t>
            </a:r>
            <a:endParaRPr sz="1800" dirty="0">
              <a:latin typeface="URW Gothic"/>
              <a:cs typeface="URW Gothic"/>
            </a:endParaRPr>
          </a:p>
          <a:p>
            <a:pPr marL="394970" marR="8890" indent="-382905" algn="just">
              <a:lnSpc>
                <a:spcPct val="100000"/>
              </a:lnSpc>
              <a:spcBef>
                <a:spcPts val="434"/>
              </a:spcBef>
            </a:pPr>
            <a:r>
              <a:rPr sz="1450" spc="260" dirty="0">
                <a:solidFill>
                  <a:srgbClr val="FF388B"/>
                </a:solidFill>
                <a:latin typeface="Arial"/>
                <a:cs typeface="Arial"/>
              </a:rPr>
              <a:t> </a:t>
            </a:r>
            <a:r>
              <a:rPr sz="1800" i="1" spc="75" dirty="0">
                <a:solidFill>
                  <a:srgbClr val="FFFFFF"/>
                </a:solidFill>
                <a:latin typeface="URW Gothic"/>
                <a:cs typeface="URW Gothic"/>
              </a:rPr>
              <a:t>Здатність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проводити </a:t>
            </a:r>
            <a:r>
              <a:rPr sz="1800" i="1" spc="65" dirty="0">
                <a:solidFill>
                  <a:srgbClr val="FFFFFF"/>
                </a:solidFill>
                <a:latin typeface="URW Gothic"/>
                <a:cs typeface="URW Gothic"/>
              </a:rPr>
              <a:t>дослідження  </a:t>
            </a:r>
            <a:r>
              <a:rPr sz="1800" i="1" spc="50" dirty="0">
                <a:solidFill>
                  <a:srgbClr val="FFFFFF"/>
                </a:solidFill>
                <a:latin typeface="URW Gothic"/>
                <a:cs typeface="URW Gothic"/>
              </a:rPr>
              <a:t>в </a:t>
            </a:r>
            <a:r>
              <a:rPr sz="1800" i="1" spc="120" dirty="0">
                <a:solidFill>
                  <a:srgbClr val="FFFFFF"/>
                </a:solidFill>
                <a:latin typeface="URW Gothic"/>
                <a:cs typeface="URW Gothic"/>
              </a:rPr>
              <a:t>умовах </a:t>
            </a:r>
            <a:r>
              <a:rPr sz="1800" i="1" spc="50" dirty="0">
                <a:solidFill>
                  <a:srgbClr val="FFFFFF"/>
                </a:solidFill>
                <a:latin typeface="URW Gothic"/>
                <a:cs typeface="URW Gothic"/>
              </a:rPr>
              <a:t>спеціалізованих  </a:t>
            </a:r>
            <a:r>
              <a:rPr sz="1800" i="1" spc="85" dirty="0">
                <a:solidFill>
                  <a:srgbClr val="FFFFFF"/>
                </a:solidFill>
                <a:latin typeface="URW Gothic"/>
                <a:cs typeface="URW Gothic"/>
              </a:rPr>
              <a:t>лабораторій </a:t>
            </a:r>
            <a:r>
              <a:rPr sz="1800" i="1" spc="-5" dirty="0">
                <a:solidFill>
                  <a:srgbClr val="FFFFFF"/>
                </a:solidFill>
                <a:latin typeface="URW Gothic"/>
                <a:cs typeface="URW Gothic"/>
              </a:rPr>
              <a:t>для </a:t>
            </a:r>
            <a:r>
              <a:rPr sz="1800" i="1" spc="110" dirty="0">
                <a:solidFill>
                  <a:srgbClr val="FFFFFF"/>
                </a:solidFill>
                <a:latin typeface="URW Gothic"/>
                <a:cs typeface="URW Gothic"/>
              </a:rPr>
              <a:t>вирішення </a:t>
            </a:r>
            <a:r>
              <a:rPr sz="1800" i="1" spc="80" dirty="0">
                <a:solidFill>
                  <a:srgbClr val="FFFFFF"/>
                </a:solidFill>
                <a:latin typeface="URW Gothic"/>
                <a:cs typeface="URW Gothic"/>
              </a:rPr>
              <a:t>прикладних</a:t>
            </a:r>
            <a:r>
              <a:rPr sz="1800" i="1" spc="-105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800" i="1" spc="25" dirty="0">
                <a:solidFill>
                  <a:srgbClr val="FFFFFF"/>
                </a:solidFill>
                <a:latin typeface="URW Gothic"/>
                <a:cs typeface="URW Gothic"/>
              </a:rPr>
              <a:t>задач.</a:t>
            </a:r>
            <a:endParaRPr sz="1800" dirty="0">
              <a:latin typeface="URW Gothic"/>
              <a:cs typeface="URW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69976" y="210311"/>
            <a:ext cx="8303259" cy="1629410"/>
            <a:chOff x="569976" y="210311"/>
            <a:chExt cx="8303259" cy="1629410"/>
          </a:xfrm>
        </p:grpSpPr>
        <p:sp>
          <p:nvSpPr>
            <p:cNvPr id="3" name="object 3"/>
            <p:cNvSpPr/>
            <p:nvPr/>
          </p:nvSpPr>
          <p:spPr>
            <a:xfrm>
              <a:off x="569976" y="210311"/>
              <a:ext cx="3662172" cy="105003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744468" y="210311"/>
              <a:ext cx="4942332" cy="10500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37616" y="789431"/>
              <a:ext cx="821436" cy="105003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43356" y="789431"/>
              <a:ext cx="1036319" cy="105003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63980" y="789431"/>
              <a:ext cx="2369820" cy="10500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47643" y="789431"/>
              <a:ext cx="5625083" cy="1050036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0816" y="497586"/>
              <a:ext cx="3008464" cy="37236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094353" y="494918"/>
              <a:ext cx="4135881" cy="409067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058672" y="1182750"/>
              <a:ext cx="195580" cy="257175"/>
            </a:xfrm>
            <a:custGeom>
              <a:avLst/>
              <a:gdLst/>
              <a:ahLst/>
              <a:cxnLst/>
              <a:rect l="l" t="t" r="r" b="b"/>
              <a:pathLst>
                <a:path w="195580" h="257175">
                  <a:moveTo>
                    <a:pt x="195325" y="0"/>
                  </a:moveTo>
                  <a:lnTo>
                    <a:pt x="160185" y="0"/>
                  </a:lnTo>
                  <a:lnTo>
                    <a:pt x="108038" y="128777"/>
                  </a:lnTo>
                  <a:lnTo>
                    <a:pt x="160629" y="256666"/>
                  </a:lnTo>
                  <a:lnTo>
                    <a:pt x="195325" y="256666"/>
                  </a:lnTo>
                  <a:lnTo>
                    <a:pt x="142443" y="129286"/>
                  </a:lnTo>
                  <a:lnTo>
                    <a:pt x="195325" y="0"/>
                  </a:lnTo>
                  <a:close/>
                </a:path>
                <a:path w="195580" h="257175">
                  <a:moveTo>
                    <a:pt x="87287" y="0"/>
                  </a:moveTo>
                  <a:lnTo>
                    <a:pt x="52666" y="0"/>
                  </a:lnTo>
                  <a:lnTo>
                    <a:pt x="0" y="128777"/>
                  </a:lnTo>
                  <a:lnTo>
                    <a:pt x="52616" y="256666"/>
                  </a:lnTo>
                  <a:lnTo>
                    <a:pt x="87287" y="256666"/>
                  </a:lnTo>
                  <a:lnTo>
                    <a:pt x="34518" y="129032"/>
                  </a:lnTo>
                  <a:lnTo>
                    <a:pt x="87287" y="0"/>
                  </a:lnTo>
                  <a:close/>
                </a:path>
              </a:pathLst>
            </a:custGeom>
            <a:solidFill>
              <a:srgbClr val="FF5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058672" y="1182750"/>
              <a:ext cx="195580" cy="257175"/>
            </a:xfrm>
            <a:custGeom>
              <a:avLst/>
              <a:gdLst/>
              <a:ahLst/>
              <a:cxnLst/>
              <a:rect l="l" t="t" r="r" b="b"/>
              <a:pathLst>
                <a:path w="195580" h="257175">
                  <a:moveTo>
                    <a:pt x="160185" y="0"/>
                  </a:moveTo>
                  <a:lnTo>
                    <a:pt x="195325" y="0"/>
                  </a:lnTo>
                  <a:lnTo>
                    <a:pt x="142443" y="129286"/>
                  </a:lnTo>
                  <a:lnTo>
                    <a:pt x="195325" y="256666"/>
                  </a:lnTo>
                  <a:lnTo>
                    <a:pt x="160629" y="256666"/>
                  </a:lnTo>
                  <a:lnTo>
                    <a:pt x="108038" y="128777"/>
                  </a:lnTo>
                  <a:lnTo>
                    <a:pt x="160185" y="0"/>
                  </a:lnTo>
                  <a:close/>
                </a:path>
                <a:path w="195580" h="257175">
                  <a:moveTo>
                    <a:pt x="52666" y="0"/>
                  </a:moveTo>
                  <a:lnTo>
                    <a:pt x="87287" y="0"/>
                  </a:lnTo>
                  <a:lnTo>
                    <a:pt x="34518" y="129032"/>
                  </a:lnTo>
                  <a:lnTo>
                    <a:pt x="87287" y="256666"/>
                  </a:lnTo>
                  <a:lnTo>
                    <a:pt x="52616" y="256666"/>
                  </a:lnTo>
                  <a:lnTo>
                    <a:pt x="0" y="128777"/>
                  </a:lnTo>
                  <a:lnTo>
                    <a:pt x="52666" y="0"/>
                  </a:lnTo>
                  <a:close/>
                </a:path>
              </a:pathLst>
            </a:custGeom>
            <a:ln w="6096">
              <a:solidFill>
                <a:srgbClr val="AE22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286383" y="1083690"/>
              <a:ext cx="365760" cy="364490"/>
            </a:xfrm>
            <a:custGeom>
              <a:avLst/>
              <a:gdLst/>
              <a:ahLst/>
              <a:cxnLst/>
              <a:rect l="l" t="t" r="r" b="b"/>
              <a:pathLst>
                <a:path w="365760" h="364490">
                  <a:moveTo>
                    <a:pt x="180594" y="0"/>
                  </a:moveTo>
                  <a:lnTo>
                    <a:pt x="133619" y="6080"/>
                  </a:lnTo>
                  <a:lnTo>
                    <a:pt x="90169" y="24257"/>
                  </a:lnTo>
                  <a:lnTo>
                    <a:pt x="52720" y="53038"/>
                  </a:lnTo>
                  <a:lnTo>
                    <a:pt x="24129" y="91059"/>
                  </a:lnTo>
                  <a:lnTo>
                    <a:pt x="6016" y="135604"/>
                  </a:lnTo>
                  <a:lnTo>
                    <a:pt x="0" y="183769"/>
                  </a:lnTo>
                  <a:lnTo>
                    <a:pt x="3311" y="219914"/>
                  </a:lnTo>
                  <a:lnTo>
                    <a:pt x="29843" y="283870"/>
                  </a:lnTo>
                  <a:lnTo>
                    <a:pt x="81160" y="334754"/>
                  </a:lnTo>
                  <a:lnTo>
                    <a:pt x="146311" y="361182"/>
                  </a:lnTo>
                  <a:lnTo>
                    <a:pt x="183387" y="364489"/>
                  </a:lnTo>
                  <a:lnTo>
                    <a:pt x="220035" y="361178"/>
                  </a:lnTo>
                  <a:lnTo>
                    <a:pt x="253777" y="351234"/>
                  </a:lnTo>
                  <a:lnTo>
                    <a:pt x="284614" y="334646"/>
                  </a:lnTo>
                  <a:lnTo>
                    <a:pt x="289348" y="330708"/>
                  </a:lnTo>
                  <a:lnTo>
                    <a:pt x="182117" y="330708"/>
                  </a:lnTo>
                  <a:lnTo>
                    <a:pt x="152945" y="328060"/>
                  </a:lnTo>
                  <a:lnTo>
                    <a:pt x="101268" y="306812"/>
                  </a:lnTo>
                  <a:lnTo>
                    <a:pt x="59977" y="265634"/>
                  </a:lnTo>
                  <a:lnTo>
                    <a:pt x="38502" y="213385"/>
                  </a:lnTo>
                  <a:lnTo>
                    <a:pt x="35825" y="183769"/>
                  </a:lnTo>
                  <a:lnTo>
                    <a:pt x="35912" y="181991"/>
                  </a:lnTo>
                  <a:lnTo>
                    <a:pt x="40671" y="143843"/>
                  </a:lnTo>
                  <a:lnTo>
                    <a:pt x="55244" y="107950"/>
                  </a:lnTo>
                  <a:lnTo>
                    <a:pt x="78358" y="77374"/>
                  </a:lnTo>
                  <a:lnTo>
                    <a:pt x="109092" y="53848"/>
                  </a:lnTo>
                  <a:lnTo>
                    <a:pt x="144605" y="38814"/>
                  </a:lnTo>
                  <a:lnTo>
                    <a:pt x="182117" y="33782"/>
                  </a:lnTo>
                  <a:lnTo>
                    <a:pt x="289512" y="33782"/>
                  </a:lnTo>
                  <a:lnTo>
                    <a:pt x="284356" y="29575"/>
                  </a:lnTo>
                  <a:lnTo>
                    <a:pt x="252952" y="13144"/>
                  </a:lnTo>
                  <a:lnTo>
                    <a:pt x="218356" y="3286"/>
                  </a:lnTo>
                  <a:lnTo>
                    <a:pt x="180594" y="0"/>
                  </a:lnTo>
                  <a:close/>
                </a:path>
                <a:path w="365760" h="364490">
                  <a:moveTo>
                    <a:pt x="289512" y="33782"/>
                  </a:moveTo>
                  <a:lnTo>
                    <a:pt x="182117" y="33782"/>
                  </a:lnTo>
                  <a:lnTo>
                    <a:pt x="201457" y="35042"/>
                  </a:lnTo>
                  <a:lnTo>
                    <a:pt x="220249" y="38814"/>
                  </a:lnTo>
                  <a:lnTo>
                    <a:pt x="256285" y="53848"/>
                  </a:lnTo>
                  <a:lnTo>
                    <a:pt x="287305" y="77247"/>
                  </a:lnTo>
                  <a:lnTo>
                    <a:pt x="318922" y="124483"/>
                  </a:lnTo>
                  <a:lnTo>
                    <a:pt x="328499" y="161821"/>
                  </a:lnTo>
                  <a:lnTo>
                    <a:pt x="329691" y="181991"/>
                  </a:lnTo>
                  <a:lnTo>
                    <a:pt x="328499" y="202299"/>
                  </a:lnTo>
                  <a:lnTo>
                    <a:pt x="318922" y="240105"/>
                  </a:lnTo>
                  <a:lnTo>
                    <a:pt x="299942" y="273681"/>
                  </a:lnTo>
                  <a:lnTo>
                    <a:pt x="256794" y="311150"/>
                  </a:lnTo>
                  <a:lnTo>
                    <a:pt x="220979" y="325834"/>
                  </a:lnTo>
                  <a:lnTo>
                    <a:pt x="182117" y="330708"/>
                  </a:lnTo>
                  <a:lnTo>
                    <a:pt x="289348" y="330708"/>
                  </a:lnTo>
                  <a:lnTo>
                    <a:pt x="335789" y="283398"/>
                  </a:lnTo>
                  <a:lnTo>
                    <a:pt x="362321" y="218767"/>
                  </a:lnTo>
                  <a:lnTo>
                    <a:pt x="365621" y="181991"/>
                  </a:lnTo>
                  <a:lnTo>
                    <a:pt x="362303" y="145232"/>
                  </a:lnTo>
                  <a:lnTo>
                    <a:pt x="352329" y="111347"/>
                  </a:lnTo>
                  <a:lnTo>
                    <a:pt x="335736" y="80462"/>
                  </a:lnTo>
                  <a:lnTo>
                    <a:pt x="312547" y="52578"/>
                  </a:lnTo>
                  <a:lnTo>
                    <a:pt x="289512" y="33782"/>
                  </a:lnTo>
                  <a:close/>
                </a:path>
              </a:pathLst>
            </a:custGeom>
            <a:solidFill>
              <a:srgbClr val="FF5C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286383" y="1083690"/>
              <a:ext cx="365760" cy="364490"/>
            </a:xfrm>
            <a:custGeom>
              <a:avLst/>
              <a:gdLst/>
              <a:ahLst/>
              <a:cxnLst/>
              <a:rect l="l" t="t" r="r" b="b"/>
              <a:pathLst>
                <a:path w="365760" h="364490">
                  <a:moveTo>
                    <a:pt x="182117" y="33782"/>
                  </a:moveTo>
                  <a:lnTo>
                    <a:pt x="126593" y="45086"/>
                  </a:lnTo>
                  <a:lnTo>
                    <a:pt x="92785" y="64730"/>
                  </a:lnTo>
                  <a:lnTo>
                    <a:pt x="65837" y="91781"/>
                  </a:lnTo>
                  <a:lnTo>
                    <a:pt x="46743" y="125402"/>
                  </a:lnTo>
                  <a:lnTo>
                    <a:pt x="37028" y="163260"/>
                  </a:lnTo>
                  <a:lnTo>
                    <a:pt x="35813" y="183642"/>
                  </a:lnTo>
                  <a:lnTo>
                    <a:pt x="38502" y="213385"/>
                  </a:lnTo>
                  <a:lnTo>
                    <a:pt x="59977" y="265634"/>
                  </a:lnTo>
                  <a:lnTo>
                    <a:pt x="101268" y="306812"/>
                  </a:lnTo>
                  <a:lnTo>
                    <a:pt x="152945" y="328060"/>
                  </a:lnTo>
                  <a:lnTo>
                    <a:pt x="182117" y="330708"/>
                  </a:lnTo>
                  <a:lnTo>
                    <a:pt x="201929" y="329491"/>
                  </a:lnTo>
                  <a:lnTo>
                    <a:pt x="239267" y="319724"/>
                  </a:lnTo>
                  <a:lnTo>
                    <a:pt x="273081" y="300454"/>
                  </a:lnTo>
                  <a:lnTo>
                    <a:pt x="310514" y="257556"/>
                  </a:lnTo>
                  <a:lnTo>
                    <a:pt x="324913" y="221678"/>
                  </a:lnTo>
                  <a:lnTo>
                    <a:pt x="329691" y="181991"/>
                  </a:lnTo>
                  <a:lnTo>
                    <a:pt x="328499" y="161821"/>
                  </a:lnTo>
                  <a:lnTo>
                    <a:pt x="318922" y="124483"/>
                  </a:lnTo>
                  <a:lnTo>
                    <a:pt x="299898" y="91459"/>
                  </a:lnTo>
                  <a:lnTo>
                    <a:pt x="272760" y="64702"/>
                  </a:lnTo>
                  <a:lnTo>
                    <a:pt x="238517" y="45086"/>
                  </a:lnTo>
                  <a:lnTo>
                    <a:pt x="201457" y="35042"/>
                  </a:lnTo>
                  <a:lnTo>
                    <a:pt x="182117" y="33782"/>
                  </a:lnTo>
                  <a:close/>
                </a:path>
                <a:path w="365760" h="364490">
                  <a:moveTo>
                    <a:pt x="180594" y="0"/>
                  </a:moveTo>
                  <a:lnTo>
                    <a:pt x="252952" y="13144"/>
                  </a:lnTo>
                  <a:lnTo>
                    <a:pt x="312547" y="52578"/>
                  </a:lnTo>
                  <a:lnTo>
                    <a:pt x="352329" y="111347"/>
                  </a:lnTo>
                  <a:lnTo>
                    <a:pt x="365633" y="182118"/>
                  </a:lnTo>
                  <a:lnTo>
                    <a:pt x="362321" y="218767"/>
                  </a:lnTo>
                  <a:lnTo>
                    <a:pt x="335789" y="283398"/>
                  </a:lnTo>
                  <a:lnTo>
                    <a:pt x="284614" y="334646"/>
                  </a:lnTo>
                  <a:lnTo>
                    <a:pt x="220035" y="361178"/>
                  </a:lnTo>
                  <a:lnTo>
                    <a:pt x="183387" y="364489"/>
                  </a:lnTo>
                  <a:lnTo>
                    <a:pt x="146311" y="361182"/>
                  </a:lnTo>
                  <a:lnTo>
                    <a:pt x="81160" y="334754"/>
                  </a:lnTo>
                  <a:lnTo>
                    <a:pt x="29843" y="283870"/>
                  </a:lnTo>
                  <a:lnTo>
                    <a:pt x="3311" y="219914"/>
                  </a:lnTo>
                  <a:lnTo>
                    <a:pt x="0" y="183769"/>
                  </a:lnTo>
                  <a:lnTo>
                    <a:pt x="1502" y="159246"/>
                  </a:lnTo>
                  <a:lnTo>
                    <a:pt x="13555" y="112867"/>
                  </a:lnTo>
                  <a:lnTo>
                    <a:pt x="37324" y="70887"/>
                  </a:lnTo>
                  <a:lnTo>
                    <a:pt x="70332" y="37498"/>
                  </a:lnTo>
                  <a:lnTo>
                    <a:pt x="111460" y="13662"/>
                  </a:lnTo>
                  <a:lnTo>
                    <a:pt x="156660" y="1522"/>
                  </a:lnTo>
                  <a:lnTo>
                    <a:pt x="180594" y="0"/>
                  </a:lnTo>
                  <a:close/>
                </a:path>
              </a:pathLst>
            </a:custGeom>
            <a:ln w="6096">
              <a:solidFill>
                <a:srgbClr val="AE225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01800" y="1173098"/>
              <a:ext cx="1699133" cy="27597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59048" y="1074039"/>
              <a:ext cx="5011674" cy="462407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01472" y="1849667"/>
            <a:ext cx="8006715" cy="344042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94970" indent="-382905">
              <a:lnSpc>
                <a:spcPct val="100000"/>
              </a:lnSpc>
              <a:spcBef>
                <a:spcPts val="5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4970" algn="l"/>
                <a:tab pos="395605" algn="l"/>
              </a:tabLst>
            </a:pPr>
            <a:r>
              <a:rPr sz="2000" i="1" spc="1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Тема</a:t>
            </a:r>
            <a:r>
              <a:rPr sz="2000" i="1" spc="-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1.</a:t>
            </a:r>
            <a:r>
              <a:rPr sz="2000" i="1" spc="-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Загальна</a:t>
            </a:r>
            <a:r>
              <a:rPr sz="2000" i="1" spc="-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характеристика</a:t>
            </a:r>
            <a:r>
              <a:rPr sz="2000" i="1" spc="-4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</a:t>
            </a:r>
            <a:r>
              <a:rPr sz="2000" i="1" spc="-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виробництв.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94970" indent="-382905">
              <a:lnSpc>
                <a:spcPct val="100000"/>
              </a:lnSpc>
              <a:spcBef>
                <a:spcPts val="4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4970" algn="l"/>
                <a:tab pos="395605" algn="l"/>
              </a:tabLst>
            </a:pPr>
            <a:r>
              <a:rPr sz="2000" i="1" spc="1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Тема</a:t>
            </a:r>
            <a:r>
              <a:rPr sz="2000" i="1" spc="-3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2. </a:t>
            </a:r>
            <a:r>
              <a:rPr sz="2000" i="1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Основні 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закономірності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технологій.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94970" marR="5715" indent="-382905">
              <a:lnSpc>
                <a:spcPct val="100000"/>
              </a:lnSpc>
              <a:spcBef>
                <a:spcPts val="4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4970" algn="l"/>
                <a:tab pos="395605" algn="l"/>
              </a:tabLst>
            </a:pPr>
            <a:r>
              <a:rPr sz="2000" i="1" spc="1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Тема 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3. </a:t>
            </a:r>
            <a:r>
              <a:rPr sz="2000" i="1" spc="15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Зміни </a:t>
            </a:r>
            <a:r>
              <a:rPr sz="2000" i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властивостей 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основних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складових 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сировини  </a:t>
            </a:r>
            <a:r>
              <a:rPr sz="2000" i="1" spc="1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при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технологічній</a:t>
            </a:r>
            <a:r>
              <a:rPr sz="2000" i="1" spc="-1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обробці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94970" marR="5080" indent="-382905">
              <a:lnSpc>
                <a:spcPct val="100000"/>
              </a:lnSpc>
              <a:spcBef>
                <a:spcPts val="4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4970" algn="l"/>
                <a:tab pos="395605" algn="l"/>
                <a:tab pos="1213485" algn="l"/>
                <a:tab pos="1579245" algn="l"/>
                <a:tab pos="2766695" algn="l"/>
                <a:tab pos="3881120" algn="l"/>
                <a:tab pos="5170170" algn="l"/>
                <a:tab pos="6571615" algn="l"/>
                <a:tab pos="6845934" algn="l"/>
              </a:tabLst>
            </a:pPr>
            <a:r>
              <a:rPr sz="2000" i="1"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</a:t>
            </a:r>
            <a:r>
              <a:rPr sz="2000" i="1" spc="229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е</a:t>
            </a:r>
            <a:r>
              <a:rPr sz="2000" i="1" spc="24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м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а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4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.	</a:t>
            </a:r>
            <a:r>
              <a:rPr sz="2000" i="1" spc="13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</a:t>
            </a:r>
            <a:r>
              <a:rPr sz="2000" i="1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сновні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14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методи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1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</a:t>
            </a:r>
            <a:r>
              <a:rPr sz="2000" i="1"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б</a:t>
            </a:r>
            <a:r>
              <a:rPr sz="2000" i="1" spc="1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ро</a:t>
            </a:r>
            <a:r>
              <a:rPr sz="2000" i="1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б</a:t>
            </a:r>
            <a:r>
              <a:rPr sz="2000" i="1" spc="10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к</a:t>
            </a:r>
            <a:r>
              <a:rPr sz="2000" i="1" spc="1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и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сировини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5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	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</a:t>
            </a:r>
            <a:r>
              <a:rPr sz="2000" i="1"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</a:t>
            </a:r>
            <a:r>
              <a:rPr sz="2000" i="1" spc="4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</a:t>
            </a:r>
            <a:r>
              <a:rPr sz="2000" i="1"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их </a:t>
            </a:r>
            <a:r>
              <a:rPr sz="2000" i="1" spc="5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spc="7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технологіях.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94970" indent="-382905">
              <a:lnSpc>
                <a:spcPct val="100000"/>
              </a:lnSpc>
              <a:spcBef>
                <a:spcPts val="4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4970" algn="l"/>
                <a:tab pos="395605" algn="l"/>
              </a:tabLst>
            </a:pPr>
            <a:r>
              <a:rPr sz="2000" i="1" spc="1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Тема</a:t>
            </a:r>
            <a:r>
              <a:rPr sz="2000" i="1" spc="-34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 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5. </a:t>
            </a:r>
            <a:r>
              <a:rPr sz="2000" i="1"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Фізико-хімічні </a:t>
            </a:r>
            <a:r>
              <a:rPr sz="2000" i="1" spc="11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основи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технологій.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  <a:p>
            <a:pPr marL="394970" marR="5080" indent="-382905" algn="just">
              <a:lnSpc>
                <a:spcPct val="100000"/>
              </a:lnSpc>
              <a:spcBef>
                <a:spcPts val="480"/>
              </a:spcBef>
              <a:buClr>
                <a:srgbClr val="FF388B"/>
              </a:buClr>
              <a:buSzPct val="80000"/>
              <a:buFont typeface="Arial"/>
              <a:buChar char=""/>
              <a:tabLst>
                <a:tab pos="395605" algn="l"/>
              </a:tabLst>
            </a:pPr>
            <a:r>
              <a:rPr sz="2000" i="1" spc="16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Тема </a:t>
            </a:r>
            <a:r>
              <a:rPr sz="2000" i="1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6. </a:t>
            </a:r>
            <a:r>
              <a:rPr sz="2000" i="1" spc="8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Біохімічні </a:t>
            </a:r>
            <a:r>
              <a:rPr sz="2000" i="1" spc="12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процеси </a:t>
            </a:r>
            <a:r>
              <a:rPr sz="2000" i="1" spc="12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та </a:t>
            </a:r>
            <a:r>
              <a:rPr sz="2000" i="1" spc="10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використання </a:t>
            </a:r>
            <a:r>
              <a:rPr sz="2000" i="1" spc="20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ферментів </a:t>
            </a:r>
            <a:r>
              <a:rPr sz="2000" i="1" spc="-33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у 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</a:t>
            </a:r>
            <a:r>
              <a:rPr sz="2000" i="1" spc="7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технологіях. </a:t>
            </a:r>
            <a:r>
              <a:rPr sz="2000" i="1"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Мікробіологічні </a:t>
            </a:r>
            <a:r>
              <a:rPr sz="2000" i="1" spc="114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процеси </a:t>
            </a:r>
            <a:r>
              <a:rPr sz="2000" i="1" spc="5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в </a:t>
            </a:r>
            <a:r>
              <a:rPr sz="2000" i="1" spc="80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харчових  </a:t>
            </a:r>
            <a:r>
              <a:rPr sz="2000" i="1" spc="75" dirty="0">
                <a:solidFill>
                  <a:schemeClr val="tx1">
                    <a:lumMod val="95000"/>
                    <a:lumOff val="5000"/>
                  </a:schemeClr>
                </a:solidFill>
                <a:latin typeface="URW Gothic"/>
                <a:cs typeface="URW Gothic"/>
              </a:rPr>
              <a:t>технологіях</a:t>
            </a:r>
            <a:endParaRPr sz="2000" dirty="0">
              <a:solidFill>
                <a:schemeClr val="tx1">
                  <a:lumMod val="95000"/>
                  <a:lumOff val="5000"/>
                </a:schemeClr>
              </a:solidFill>
              <a:latin typeface="URW Gothic"/>
              <a:cs typeface="URW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378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Bodoni MT Black</vt:lpstr>
      <vt:lpstr>Calibri</vt:lpstr>
      <vt:lpstr>Century Gothic</vt:lpstr>
      <vt:lpstr>URW Gothic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Метою вивчення дисципліни «Теоретичні основи харчових технологій»</vt:lpstr>
      <vt:lpstr>Кометентності та результати навчання за  даним освітнім компонентом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Студентський рай</dc:title>
  <dc:creator>Вова</dc:creator>
  <cp:lastModifiedBy>oleh pyrih</cp:lastModifiedBy>
  <cp:revision>9</cp:revision>
  <dcterms:created xsi:type="dcterms:W3CDTF">2023-04-03T17:55:52Z</dcterms:created>
  <dcterms:modified xsi:type="dcterms:W3CDTF">2023-04-03T19:26:57Z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2023-04-03T00:00:00Z</vt:filetime>
  </property>
</Properties>
</file>