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7" r:id="rId3"/>
    <p:sldId id="258" r:id="rId4"/>
    <p:sldId id="281" r:id="rId5"/>
    <p:sldId id="262" r:id="rId6"/>
    <p:sldId id="279" r:id="rId7"/>
    <p:sldId id="283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68" autoAdjust="0"/>
  </p:normalViewPr>
  <p:slideViewPr>
    <p:cSldViewPr>
      <p:cViewPr>
        <p:scale>
          <a:sx n="103" d="100"/>
          <a:sy n="103" d="100"/>
        </p:scale>
        <p:origin x="36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55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79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2144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755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21.08.2025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deinua.org/.../produkti-harchuvannya" TargetMode="External"/><Relationship Id="rId2" Type="http://schemas.openxmlformats.org/officeDocument/2006/relationships/hyperlink" Target="https://madeinua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160240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 товарознавства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107504" y="539941"/>
            <a:ext cx="8568952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12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200" b="1" spc="-5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правова</a:t>
            </a:r>
            <a:r>
              <a:rPr lang="ru-RU" sz="12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база 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Закон України «Про захист прав споживачів», №3161-IV від 01.01.2005 р. </a:t>
            </a:r>
          </a:p>
          <a:p>
            <a:pPr lvl="0">
              <a:buClr>
                <a:srgbClr val="000000"/>
              </a:buClr>
            </a:pP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2.Закон України «Про якість і безпеку харчових продуктів і продовольчої сировини» // Відомості Верховної Ради (ВВР), № 2116 - 15 від 21.10.2004р. </a:t>
            </a:r>
          </a:p>
          <a:p>
            <a:pPr lvl="0">
              <a:buClr>
                <a:srgbClr val="000000"/>
              </a:buClr>
            </a:pP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3.Діючі стандарти на продовольчі  та непродовольчі товари.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2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r>
              <a:rPr lang="ru-RU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Л-1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Букрєєва </a:t>
            </a:r>
            <a:r>
              <a:rPr lang="uk-UA" sz="12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О.С.,Рибалко</a:t>
            </a: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І.В. Основи стандартизації та оцінки відповідності, електронний навчальний посібник у схемах і таблицях {Електронний ресурс}: Харків: ХНАДУ,2019, 76С.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Л-2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Бровко О.Г. Товарознавство. Продовольчі товари: Навчальний посібник. – К.Кондор,2010. – 730с.</a:t>
            </a: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Л-3  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В.В. Власенко, І.Г. Власенко, С.О. Сіренко, С.В.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Гирич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В.М.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Бандура,Л.М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Коляновська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Основи товарознавства. Навчальний посібник /–Вінниця, РВВ ВНАУ, 2016. – 273 с.</a:t>
            </a: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Л-4</a:t>
            </a:r>
            <a:r>
              <a:rPr lang="uk-UA" sz="1200" b="1" dirty="0">
                <a:solidFill>
                  <a:srgbClr val="2E74B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В. Л. Дикань, А. О.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Каграманян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Н. Є.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Каличева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Товарознавство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комерційна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підручник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/ 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Харків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УкрДУЗТ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2018. 362 с.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Л-5 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Мельник Т.Ю. Товарознавство : підручник (для студентів економічних спеціальностей) [Електронне видання] / Т. Ю. Мельник. ‒ Житомир : Державний університет «Житомирська політехніка», 2020. ‒ 364 с.</a:t>
            </a: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Л-6 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В.А.Павлова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,Комерційне товарознавство: Навчальний посібник К.: Кондор, 2024- 286 с.</a:t>
            </a: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Л-7 </a:t>
            </a: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Топольник, В.Г. Метрологія, стандартизація, сертифікація і управління якістю : </a:t>
            </a:r>
            <a:r>
              <a:rPr lang="uk-UA" sz="12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/ В.Г. Топольник, М.А. Котляр . ─ Львів : вид-во Магнолія 2006, 2015 . ─ 216 с. </a:t>
            </a:r>
            <a:endParaRPr lang="uk-UA" sz="12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Л--8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Радченко.,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Л.О.Льовшина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Л.Д.,Головко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М.П., </a:t>
            </a:r>
            <a:r>
              <a:rPr lang="uk-UA" sz="1200" spc="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200" spc="5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М'</a:t>
            </a:r>
            <a:r>
              <a:rPr lang="uk-UA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ячиков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О.В.0,Мартишко І.Ф. Товарознавство непродовольчих товарів. Навчальний посібник. -Х. :Світ книг,2013.-943 с.</a:t>
            </a:r>
          </a:p>
          <a:p>
            <a:pPr>
              <a:tabLst>
                <a:tab pos="3060065" algn="ctr"/>
              </a:tabLst>
            </a:pP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algn="ctr"/>
            <a:r>
              <a:rPr lang="uk-UA" sz="1200" b="1" dirty="0">
                <a:effectLst/>
                <a:latin typeface="+mj-lt"/>
                <a:ea typeface="Times New Roman" panose="02020603050405020304" pitchFamily="18" charset="0"/>
              </a:rPr>
              <a:t>Інформаційні ресурси в Інтернеті</a:t>
            </a:r>
          </a:p>
          <a:p>
            <a:pPr marL="885825" algn="ctr"/>
            <a:endParaRPr lang="uk-UA" sz="12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Продукти харчування. Зроблено в Україні. – режим доступу: </a:t>
            </a:r>
            <a:r>
              <a:rPr lang="uk-UA" sz="1200" u="sng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https://madeinua.org/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uk-UA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Виробники продуктів харчування. – режим доступу: </a:t>
            </a:r>
            <a:r>
              <a:rPr lang="uk-UA" sz="1200" u="sng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https://madeinua.org/.../produkti-harchuvannya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800"/>
              </a:spcAft>
            </a:pPr>
            <a:r>
              <a:rPr lang="uk-UA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uk-UA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Офіційний сайт Держспоживстандарту України - www.dssu.gov.ua.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42919"/>
              </p:ext>
            </p:extLst>
          </p:nvPr>
        </p:nvGraphicFramePr>
        <p:xfrm>
          <a:off x="107504" y="188430"/>
          <a:ext cx="8712967" cy="630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075 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530890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надання здобувачам освіти системи спеціальних знань щодо формування та зберігання споживних властивостей товарів протягом їх життєвого циклу, асортименту й навичок  оцінки   споживних властивостей товарів. </a:t>
            </a: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посилення  загальної  підготовки  фахівців даного профілю,   оволодіння    навчальним матеріалом з  основ товарознавства ,   який </a:t>
            </a:r>
            <a:r>
              <a:rPr lang="uk-UA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надасть</a:t>
            </a:r>
            <a:r>
              <a:rPr lang="uk-U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можливість впроваджувати нові творчі підходи в майбутній роботі фахівця-маркетолога.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результаті  вивчення  освітнього компонента здобувач освіти повинен отримати: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компетентності: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Здатність працювати самостійно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  компетентності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1. Здатність системно відтворювати отримані знання предметної області маркетингу.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62A6EE-07E2-464E-BB0E-298C9DE9E70B}"/>
              </a:ext>
            </a:extLst>
          </p:cNvPr>
          <p:cNvSpPr txBox="1"/>
          <p:nvPr/>
        </p:nvSpPr>
        <p:spPr>
          <a:xfrm>
            <a:off x="251520" y="0"/>
            <a:ext cx="8640960" cy="664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3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13. Проявляти ініціативу та підприємливість для досягнення професійної мети.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здобувачі освіти повинні 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нормативно-технічну документацію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класифікацію і асортимент  продовольчих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класифікацію і асортимент  непродовольчих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споживну цінність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вимоги до якості 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-дефекти товарів.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розпізнавати асортимент  товарів за зовнішніми     ознаками;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визначати якість 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-розпізнавати дефекти товарів; 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користуватись нормативно-технічною  документацією.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0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504011"/>
              </p:ext>
            </p:extLst>
          </p:nvPr>
        </p:nvGraphicFramePr>
        <p:xfrm>
          <a:off x="251520" y="692696"/>
          <a:ext cx="8496944" cy="60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Вступ в товарознавство  продовольчих та непродовольчих товарів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овочі, плоди, гриби, продукти їх переробки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Крохмаль,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крохмалепродукти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мед, цукор і замінники цукру, кондитерські вироби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 і молочні продукти, яйця і яєчні продукти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 і рибні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М'ясо і м'ясні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868685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Текстильні товари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36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-взуттєві товари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05886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62746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лекції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343800"/>
              </p:ext>
            </p:extLst>
          </p:nvPr>
        </p:nvGraphicFramePr>
        <p:xfrm>
          <a:off x="323528" y="1361294"/>
          <a:ext cx="849694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0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045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6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 культурно-побутового призначення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Галантерейні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Ювелірні  товари 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5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756014"/>
              </p:ext>
            </p:extLst>
          </p:nvPr>
        </p:nvGraphicFramePr>
        <p:xfrm>
          <a:off x="539552" y="1340768"/>
          <a:ext cx="8208912" cy="4162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Яйця і яєчні продукти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7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29799"/>
              </p:ext>
            </p:extLst>
          </p:nvPr>
        </p:nvGraphicFramePr>
        <p:xfrm>
          <a:off x="539552" y="1412775"/>
          <a:ext cx="8208912" cy="4594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8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 і плоди , гриби і продукти їх переробки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М’ясні товари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взуттєві 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Шкільні, письмові, канцелярські товари та оргтехніка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590396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787437"/>
              </p:ext>
            </p:extLst>
          </p:nvPr>
        </p:nvGraphicFramePr>
        <p:xfrm>
          <a:off x="611560" y="116633"/>
          <a:ext cx="8208913" cy="6754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овочі, плоди, гриби, продукти їх переробки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Крохмаль,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крохмалепродукти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мед, цукор і замінники цукру, кондитерські вироби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 і молочні продукти, яйця і яєчні продукти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 жири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 і рибні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67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М'ясо і м'ясні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 концентрати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27475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Текстильні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89307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взуттєві товари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51301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34324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 культурно-побутового призначення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30784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Ювелірні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25596"/>
                  </a:ext>
                </a:extLst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 Всього: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813</TotalTime>
  <Words>1038</Words>
  <Application>Microsoft Office PowerPoint</Application>
  <PresentationFormat>Екран (4:3)</PresentationFormat>
  <Paragraphs>240</Paragraphs>
  <Slides>10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Verdana</vt:lpstr>
      <vt:lpstr>Wingdings 2</vt:lpstr>
      <vt:lpstr>Яркая</vt:lpstr>
      <vt:lpstr>Основи товарознавства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87</cp:revision>
  <dcterms:created xsi:type="dcterms:W3CDTF">2024-02-06T17:10:51Z</dcterms:created>
  <dcterms:modified xsi:type="dcterms:W3CDTF">2025-08-21T04:19:16Z</dcterms:modified>
</cp:coreProperties>
</file>