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34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85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82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9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93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257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89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96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40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1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590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007B95-02B7-4718-A731-44BC10EEAD44}" type="datetimeFigureOut">
              <a:rPr lang="uk-UA" smtClean="0"/>
              <a:t>03.04.2023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4A7C64-4601-41FC-848E-29FB8EFAD2F0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64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82383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Ретро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oleh pyrih</dc:creator>
  <cp:lastModifiedBy>oleh pyrih</cp:lastModifiedBy>
  <cp:revision>2</cp:revision>
  <dcterms:created xsi:type="dcterms:W3CDTF">2023-04-03T20:34:10Z</dcterms:created>
  <dcterms:modified xsi:type="dcterms:W3CDTF">2023-04-03T21:01:32Z</dcterms:modified>
</cp:coreProperties>
</file>