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2" r:id="rId20"/>
    <p:sldId id="280" r:id="rId21"/>
    <p:sldId id="275" r:id="rId22"/>
    <p:sldId id="281" r:id="rId23"/>
    <p:sldId id="277" r:id="rId24"/>
    <p:sldId id="279" r:id="rId25"/>
    <p:sldId id="282" r:id="rId26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288855" y="1556070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3200" b="1">
                <a:solidFill>
                  <a:schemeClr val="accent2">
                    <a:lumMod val="50000"/>
                  </a:schemeClr>
                </a:solidFill>
              </a:rPr>
              <a:t>ОСНОВИ ПРОФЕСІЙНОЇ ЕТИКИ В МАРКЕТИНГУ</a:t>
            </a:r>
            <a:br>
              <a:rPr sz="320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4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  <a:sym typeface="+mn-ea"/>
              </a:rPr>
              <a:t>(на основі базової загальної середньої освіти)</a:t>
            </a:r>
            <a:endParaRPr lang="uk-UA" sz="24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  <a:sym typeface="+mn-ea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720680" y="18884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6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764540"/>
            <a:ext cx="9029065" cy="5917565"/>
          </a:xfrm>
          <a:prstGeom prst="rect">
            <a:avLst/>
          </a:prstGeom>
        </p:spPr>
        <p:txBody>
          <a:bodyPr wrap="square">
            <a:noAutofit/>
          </a:bodyPr>
          <a:p>
            <a:pPr algn="ctr" defTabSz="266700">
              <a:lnSpc>
                <a:spcPct val="114000"/>
              </a:lnSpc>
            </a:pPr>
            <a:r>
              <a:rPr lang="en-US" altLang="en-US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Основна література</a:t>
            </a:r>
            <a:endParaRPr lang="en-US" altLang="en-US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1.Балджи М.Д. Етика бізнесу: навчальний посібник – К. : ФОП Гуляєва В.М., 2021. 332с.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2.Сушик І.В. Етика бізнесу: навч. посіб./ І.В. Сушик, О.Г. Сушик, Я.М. Мартинюк, В.В. Вісин – Луцьк: РВВ Луцький НТУ, 2019. 268 c.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Решетнікова І. Етичний маркетинг як концепція маркетингової діяльності: [Електронний ресурс]. – Режим доступу: https://mmi.fem.sumdu.edu.ua/sites/default/files/mmi2012_4_91_96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>
              <a:lnSpc>
                <a:spcPct val="114000"/>
              </a:lnSpc>
            </a:pPr>
            <a:r>
              <a:rPr lang="en-US" altLang="en-US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Допоміжна література</a:t>
            </a:r>
            <a:endParaRPr lang="en-US" altLang="en-US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1.Борисова Т. М. Маркетинг некомерційних організацій у розрізі сфер діяльності : теорія і практика : моногр. Тернопіль : Астон, 2020. 284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2.Довгань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3.Іванечко Н. Маркетинг : навч. посіб. / Н. Іванечко [та ін.] ; за ред. Н. Р. Іванечко. Тернопіль : ЗУНУ, 2021.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4.Ілляшенко С. М. Маркетинг підприємства : підручник. Київ : Маркетинг. Екон.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6.Котлер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7.Котлер Ф. Основи маркетингу. Класичне видання. Київ : Діалектика, 2023. 622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8.Куденко Н. Стратегічний маркетинг : навч. посіб. 2-ге вид., без змін. Київ : КНЕУ, 2020. 152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9.Маркетинг : навч. посіб. / С. І. Чеботар [та ін.]. Київ : Наш час, 2017. 504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6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6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764540"/>
            <a:ext cx="9029065" cy="5917565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10.Маркетинг промислового підприємства : навч. посіб. / А. І. Яковлєв [та ін.] ; за ред. А. І. Яковлєва, М. І. Ларки. Київ : Кондор, 2019. 496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11.Маркетинг послуг : навч. посіб. / Т. В. Григорчук [та ін.]. Київ : Видавництво, 2021. 320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12.Павлов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13.Парсяк В. Н. Маркетинг. Сучасні концепції та технології : підручник. Херсон : Олді-плюс, 2021. 294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14.Полторак В. А. Маркетингові дослідження : навч. посіб. / В. А. Полторак, О. Ю. Красовська, І. В. Тараненко. Київ : Центр учбової літератури, 2022. 356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15.Примак Т. О. Маркетингові аспекти просування послуг / Т. О. Примак, А. М. Костюченко. URL: http://www.nbuv.gov.ua/portal/natural/Vnulp/Logistyka/2008_633/84.pdf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16.Сенишин О. С. Маркетинг : навч. посіб. / О. С. Сенишин, О. В. Кривешко. Львів : Львів. нац. ун-т ім. Івана Франка, 2020. 347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17.Турченюк М. О. Маркетинг : підручник / М. О. Турченюк, М. Д. Швець. Київ : Знання, 2021. 318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18.Чеченюк І. Нейромаркетинг як інструмент збільшення обсягів продажу / І. Чеченюк // Нарощування фінансово-економічного потенціалу суб’єктів економічних відносин як основа поступального розвитку територіально-господарських систем : монографія / В. Левицький [та ін.] ; за заг. ред. О. Панухник. Тернопіль : ФОП Паляниця В. А., 2021. С. 209.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>
              <a:lnSpc>
                <a:spcPct val="114000"/>
              </a:lnSpc>
            </a:pPr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</a:pP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</a:t>
                      </a: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14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35560" y="404495"/>
            <a:ext cx="8799195" cy="5491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Мета: </a:t>
            </a:r>
            <a:r>
              <a:rPr lang="en-US" altLang="en-US" sz="18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формування системи знань з порівняльного історико-психологічного аналізу розвитку етики на основі вивчення моральних стандартів досвіду різних країн; формування уміння орієнтуватись у сфері економічних відносин з метою використання практичних принципів для вирішення сучасних проблем; формування у здобувачів освіти розуміння системи цінностей, поглядів, норм поведінки ділових людей, засвоєння основних теоретичних положень та вироблення необхідних практичних навичок, що дозволяють підвищити її ефективність в управлінській діяльності</a:t>
            </a:r>
            <a:endParaRPr lang="en-US" altLang="en-US" sz="18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•засвоєння теоретичних засад та практичних вмінь етичної  ділової поведінки;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•оволодіння прийомами та нормами розв’язання практичних ситуацій;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•формування свідомого професіонала, здатного ефективно та  високоморально виконувати свої функціональні обов’язки;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•оволодіння правилами та нормами ділового етикету. 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sz="24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uk-UA" sz="2400" b="1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  <p:sp>
        <p:nvSpPr>
          <p:cNvPr id="275" name="Прямоугольник 2"/>
          <p:cNvSpPr/>
          <p:nvPr/>
        </p:nvSpPr>
        <p:spPr>
          <a:xfrm>
            <a:off x="35560" y="764540"/>
            <a:ext cx="8933180" cy="147383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РН6. Досліджувати  поведінку  ринкових суб’єктів у маркетинговому середовищі.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РН13.Проявляти ініціативу та підприємливість для досягнення професійної мети.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Демонструвати відповідальність у ставленні до моральних, культурних, наукових цінностей і досягнень суспільства у професійній маркетинговій діяльності.</a:t>
            </a:r>
            <a:endParaRPr lang="en-US" altLang="en-US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323850" y="184435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uk-UA" sz="2400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 sz="2400"/>
          </a:p>
        </p:txBody>
      </p:sp>
      <p:sp>
        <p:nvSpPr>
          <p:cNvPr id="5" name="Прямоугольник 2"/>
          <p:cNvSpPr/>
          <p:nvPr/>
        </p:nvSpPr>
        <p:spPr>
          <a:xfrm>
            <a:off x="35560" y="2420620"/>
            <a:ext cx="8933180" cy="258191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ЗК 8. Здатність працювати в команді.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8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05153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2095" y="1412240"/>
          <a:ext cx="8743315" cy="5715635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ЛЕКЦІЇ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1. Професійна етика: виникнення та призначення в суспільстві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2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. Етика в маркетингу – наука про сумісність бізнесу і моралі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3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. Етичні   проблеми в 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4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Розуміння соціальної відповідальності в маркетингу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Правові      аспекти маркетингової діяльності в Україні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Ділова етика в маркетинговому  управлінні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Особливості іміджу бізнесу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Корпоративна культура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Стиль та імідж ділової людини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0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. Етичні проблеми проведення маркетингових досліджень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Тема 1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1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  <a:sym typeface="+mn-ea"/>
                        </a:rPr>
                        <a:t>. Етичні засади рекламної комунікації</a:t>
                      </a:r>
                      <a:endParaRPr lang="en-US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2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2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2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2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04495"/>
          <a:ext cx="8743315" cy="52692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Соціальна відповідальність в маркетингу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Етичні кодекси в маркетингу</a:t>
                      </a:r>
                      <a:endParaRPr lang="en-US" altLang="en-US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268075" y="4465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sp>
        <p:nvSpPr>
          <p:cNvPr id="2" name="TextBox 8"/>
          <p:cNvSpPr/>
          <p:nvPr/>
        </p:nvSpPr>
        <p:spPr>
          <a:xfrm>
            <a:off x="2339830" y="198902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graphicFrame>
        <p:nvGraphicFramePr>
          <p:cNvPr id="3" name="Таблица 2"/>
          <p:cNvGraphicFramePr/>
          <p:nvPr>
            <p:custDataLst>
              <p:tags r:id="rId2"/>
            </p:custDataLst>
          </p:nvPr>
        </p:nvGraphicFramePr>
        <p:xfrm>
          <a:off x="252095" y="2420620"/>
          <a:ext cx="8743315" cy="52692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№ з/п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ТЕМА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К-ть годин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Професійна етика: виникнення та призначення в суспільстві 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Значення професійної етики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Етичні норми та проблеми в маркетингу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Соціально-етичний маркетинг та соціальна відповідальність</a:t>
                      </a:r>
                      <a:endParaRPr lang="en-US" altLang="zh-CN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Ділова етика в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маркетинговому  управлінні</a:t>
                      </a:r>
                      <a:endParaRPr lang="en-US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Інформаційна культура, діловий етикет,</a:t>
                      </a:r>
                      <a:r>
                        <a:rPr lang="uk-UA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стиль та імідж ділової людини</a:t>
                      </a:r>
                      <a:endParaRPr lang="en-US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Етичні проблеми комплексу маркетингу</a:t>
                      </a:r>
                      <a:endParaRPr lang="en-US" alt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555720" y="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76250"/>
          <a:ext cx="8743315" cy="616966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Особливості етики різних професій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Професійна етика та моральна свідомість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Природа та значення етики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Формування моральної культури в організації.</a:t>
                      </a:r>
                      <a:endParaRPr lang="en-US" altLang="zh-CN" sz="1400" b="1" i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Розуміння етичних норм поведінки у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Інвайронменталізм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Соціально- етичний маркетинг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Напрями діяльності Української АсоціаціїМаркетингу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Принципи прийняття управлінських рішень з точки зору ділової етики</a:t>
                      </a:r>
                      <a:endParaRPr lang="en-US" altLang="zh-CN" sz="1400" b="1" i="1">
                        <a:solidFill>
                          <a:srgbClr val="002060"/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Імідж менеджера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Формування корпоративної ідентичності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Інформаційна культура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Діловий етикет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Міміка, жести, поза – важливі складові професійного іміджу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Етичні проблеми, які торкаються дослідницьких компаній у процесі проведення маркетингових досліджень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Проблеми етики комплексу маркетингу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Регулювання етичних стандартів рекламної комунікації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rgbClr val="00206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rgbClr val="00206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50</a:t>
                      </a:r>
                      <a:endParaRPr lang="uk-UA" sz="1400" b="1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2051540" y="6204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843530" y="4508500"/>
            <a:ext cx="28575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2051540" y="444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07315" y="332105"/>
            <a:ext cx="8721090" cy="504380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en-US" altLang="en-US" sz="14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«відмінно»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«добре»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«незадовільно»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10543</Words>
  <Application>WPS Presentation</Application>
  <PresentationFormat/>
  <Paragraphs>457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11</vt:i4>
      </vt:variant>
    </vt:vector>
  </HeadingPairs>
  <TitlesOfParts>
    <vt:vector size="38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Business Cooperate</vt:lpstr>
      <vt:lpstr>ОСНОВИ ПРОФЕСІЙНОЇ ЕТИКИ В МАРКЕТИНГУ </vt:lpstr>
      <vt:lpstr>PowerPoint 演示文稿</vt:lpstr>
      <vt:lpstr>PowerPoint 演示文稿</vt:lpstr>
      <vt:lpstr>Програмні результати навчання: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83</cp:revision>
  <cp:lastPrinted>2025-06-11T12:28:00Z</cp:lastPrinted>
  <dcterms:created xsi:type="dcterms:W3CDTF">2024-02-06T17:10:00Z</dcterms:created>
  <dcterms:modified xsi:type="dcterms:W3CDTF">2025-11-03T22:39:27Z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